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5.jpg" ContentType="image/unknown"/>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7"/>
  </p:notesMasterIdLst>
  <p:sldIdLst>
    <p:sldId id="256" r:id="rId2"/>
    <p:sldId id="274" r:id="rId3"/>
    <p:sldId id="269" r:id="rId4"/>
    <p:sldId id="288" r:id="rId5"/>
    <p:sldId id="279" r:id="rId6"/>
    <p:sldId id="275" r:id="rId7"/>
    <p:sldId id="287" r:id="rId8"/>
    <p:sldId id="273" r:id="rId9"/>
    <p:sldId id="271" r:id="rId10"/>
    <p:sldId id="283" r:id="rId11"/>
    <p:sldId id="285" r:id="rId12"/>
    <p:sldId id="258" r:id="rId13"/>
    <p:sldId id="284" r:id="rId14"/>
    <p:sldId id="282" r:id="rId15"/>
    <p:sldId id="286" r:id="rId16"/>
  </p:sldIdLst>
  <p:sldSz cx="7559675" cy="10691813"/>
  <p:notesSz cx="6858000" cy="9144000"/>
  <p:embeddedFontLst>
    <p:embeddedFont>
      <p:font typeface="Golos Text" panose="020B0604020202020204" charset="0"/>
      <p:regular r:id="rId18"/>
      <p:bold r:id="rId19"/>
    </p:embeddedFont>
    <p:embeddedFont>
      <p:font typeface="Tahoma" panose="020B0604030504040204" pitchFamily="34" charset="0"/>
      <p:regular r:id="rId20"/>
      <p:bold r:id="rId21"/>
    </p:embeddedFont>
    <p:embeddedFont>
      <p:font typeface="Viga"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8D8D"/>
    <a:srgbClr val="A0578D"/>
    <a:srgbClr val="6C3157"/>
    <a:srgbClr val="F8861E"/>
    <a:srgbClr val="FC8C90"/>
    <a:srgbClr val="F9612B"/>
    <a:srgbClr val="F96733"/>
    <a:srgbClr val="FBBB49"/>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10F299-A117-415C-B90C-3797C6669F70}">
  <a:tblStyle styleId="{9F10F299-A117-415C-B90C-3797C6669F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p:scale>
          <a:sx n="112" d="100"/>
          <a:sy n="112" d="100"/>
        </p:scale>
        <p:origin x="672"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a:extLst>
            <a:ext uri="{FF2B5EF4-FFF2-40B4-BE49-F238E27FC236}">
              <a16:creationId xmlns:a16="http://schemas.microsoft.com/office/drawing/2014/main" id="{3F1E04DB-3773-FE35-B109-9FD33553488B}"/>
            </a:ext>
          </a:extLst>
        </p:cNvPr>
        <p:cNvGrpSpPr/>
        <p:nvPr/>
      </p:nvGrpSpPr>
      <p:grpSpPr>
        <a:xfrm>
          <a:off x="0" y="0"/>
          <a:ext cx="0" cy="0"/>
          <a:chOff x="0" y="0"/>
          <a:chExt cx="0" cy="0"/>
        </a:xfrm>
      </p:grpSpPr>
      <p:sp>
        <p:nvSpPr>
          <p:cNvPr id="2339" name="Google Shape;2339;g24b06f7545b_1_32:notes">
            <a:extLst>
              <a:ext uri="{FF2B5EF4-FFF2-40B4-BE49-F238E27FC236}">
                <a16:creationId xmlns:a16="http://schemas.microsoft.com/office/drawing/2014/main" id="{993C8A83-2DB7-9765-247C-428FE063F6E4}"/>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24b06f7545b_1_32:notes">
            <a:extLst>
              <a:ext uri="{FF2B5EF4-FFF2-40B4-BE49-F238E27FC236}">
                <a16:creationId xmlns:a16="http://schemas.microsoft.com/office/drawing/2014/main" id="{43111446-B476-0078-7C78-F787FF68A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91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a:extLst>
            <a:ext uri="{FF2B5EF4-FFF2-40B4-BE49-F238E27FC236}">
              <a16:creationId xmlns:a16="http://schemas.microsoft.com/office/drawing/2014/main" id="{A364C0FD-BE20-9900-A52F-D56DDC3860C7}"/>
            </a:ext>
          </a:extLst>
        </p:cNvPr>
        <p:cNvGrpSpPr/>
        <p:nvPr/>
      </p:nvGrpSpPr>
      <p:grpSpPr>
        <a:xfrm>
          <a:off x="0" y="0"/>
          <a:ext cx="0" cy="0"/>
          <a:chOff x="0" y="0"/>
          <a:chExt cx="0" cy="0"/>
        </a:xfrm>
      </p:grpSpPr>
      <p:sp>
        <p:nvSpPr>
          <p:cNvPr id="2122" name="Google Shape;2122;g24b06f7545b_1_20:notes">
            <a:extLst>
              <a:ext uri="{FF2B5EF4-FFF2-40B4-BE49-F238E27FC236}">
                <a16:creationId xmlns:a16="http://schemas.microsoft.com/office/drawing/2014/main" id="{015BE215-1124-8A99-9D38-561BDF49A6D1}"/>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24b06f7545b_1_20:notes">
            <a:extLst>
              <a:ext uri="{FF2B5EF4-FFF2-40B4-BE49-F238E27FC236}">
                <a16:creationId xmlns:a16="http://schemas.microsoft.com/office/drawing/2014/main" id="{8E26BB61-2991-EF4B-8129-A822960EAC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5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4b06f7545b_1_69: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4b06f7545b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a:extLst>
            <a:ext uri="{FF2B5EF4-FFF2-40B4-BE49-F238E27FC236}">
              <a16:creationId xmlns:a16="http://schemas.microsoft.com/office/drawing/2014/main" id="{02D57E76-F056-8DD3-E6C6-A81EF2F90456}"/>
            </a:ext>
          </a:extLst>
        </p:cNvPr>
        <p:cNvGrpSpPr/>
        <p:nvPr/>
      </p:nvGrpSpPr>
      <p:grpSpPr>
        <a:xfrm>
          <a:off x="0" y="0"/>
          <a:ext cx="0" cy="0"/>
          <a:chOff x="0" y="0"/>
          <a:chExt cx="0" cy="0"/>
        </a:xfrm>
      </p:grpSpPr>
      <p:sp>
        <p:nvSpPr>
          <p:cNvPr id="2339" name="Google Shape;2339;g24b06f7545b_1_32:notes">
            <a:extLst>
              <a:ext uri="{FF2B5EF4-FFF2-40B4-BE49-F238E27FC236}">
                <a16:creationId xmlns:a16="http://schemas.microsoft.com/office/drawing/2014/main" id="{1A44D5AA-2619-4D5E-AB02-C041C9AE53F7}"/>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24b06f7545b_1_32:notes">
            <a:extLst>
              <a:ext uri="{FF2B5EF4-FFF2-40B4-BE49-F238E27FC236}">
                <a16:creationId xmlns:a16="http://schemas.microsoft.com/office/drawing/2014/main" id="{3A59C6DA-7212-A1D2-2CA0-381645AC38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290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g24b06f7545b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3" name="Google Shape;3283;g24b06f754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a:extLst>
            <a:ext uri="{FF2B5EF4-FFF2-40B4-BE49-F238E27FC236}">
              <a16:creationId xmlns:a16="http://schemas.microsoft.com/office/drawing/2014/main" id="{5EE0920A-FE0E-D9DF-59B2-37CB8E8CD7AE}"/>
            </a:ext>
          </a:extLst>
        </p:cNvPr>
        <p:cNvGrpSpPr/>
        <p:nvPr/>
      </p:nvGrpSpPr>
      <p:grpSpPr>
        <a:xfrm>
          <a:off x="0" y="0"/>
          <a:ext cx="0" cy="0"/>
          <a:chOff x="0" y="0"/>
          <a:chExt cx="0" cy="0"/>
        </a:xfrm>
      </p:grpSpPr>
      <p:sp>
        <p:nvSpPr>
          <p:cNvPr id="3282" name="Google Shape;3282;g24b06f7545b_0_0:notes">
            <a:extLst>
              <a:ext uri="{FF2B5EF4-FFF2-40B4-BE49-F238E27FC236}">
                <a16:creationId xmlns:a16="http://schemas.microsoft.com/office/drawing/2014/main" id="{70592FAA-A192-AD6D-FBE9-16D5807274B6}"/>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3" name="Google Shape;3283;g24b06f7545b_0_0:notes">
            <a:extLst>
              <a:ext uri="{FF2B5EF4-FFF2-40B4-BE49-F238E27FC236}">
                <a16:creationId xmlns:a16="http://schemas.microsoft.com/office/drawing/2014/main" id="{8DF7F589-C335-32AF-2EE4-474FEFF067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14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9"/>
        <p:cNvGrpSpPr/>
        <p:nvPr/>
      </p:nvGrpSpPr>
      <p:grpSpPr>
        <a:xfrm>
          <a:off x="0" y="0"/>
          <a:ext cx="0" cy="0"/>
          <a:chOff x="0" y="0"/>
          <a:chExt cx="0" cy="0"/>
        </a:xfrm>
      </p:grpSpPr>
      <p:sp>
        <p:nvSpPr>
          <p:cNvPr id="2760" name="Google Shape;2760;g24b06f7545b_1_48: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1" name="Google Shape;2761;g24b06f7545b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24b06f7545b_1_2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24b06f7545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a:extLst>
            <a:ext uri="{FF2B5EF4-FFF2-40B4-BE49-F238E27FC236}">
              <a16:creationId xmlns:a16="http://schemas.microsoft.com/office/drawing/2014/main" id="{4CE0E55B-0414-BD17-E8C7-B759A9B58182}"/>
            </a:ext>
          </a:extLst>
        </p:cNvPr>
        <p:cNvGrpSpPr/>
        <p:nvPr/>
      </p:nvGrpSpPr>
      <p:grpSpPr>
        <a:xfrm>
          <a:off x="0" y="0"/>
          <a:ext cx="0" cy="0"/>
          <a:chOff x="0" y="0"/>
          <a:chExt cx="0" cy="0"/>
        </a:xfrm>
      </p:grpSpPr>
      <p:sp>
        <p:nvSpPr>
          <p:cNvPr id="2122" name="Google Shape;2122;g24b06f7545b_1_20:notes">
            <a:extLst>
              <a:ext uri="{FF2B5EF4-FFF2-40B4-BE49-F238E27FC236}">
                <a16:creationId xmlns:a16="http://schemas.microsoft.com/office/drawing/2014/main" id="{4F81F693-941B-BB5B-A887-EFAFD89606F3}"/>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24b06f7545b_1_20:notes">
            <a:extLst>
              <a:ext uri="{FF2B5EF4-FFF2-40B4-BE49-F238E27FC236}">
                <a16:creationId xmlns:a16="http://schemas.microsoft.com/office/drawing/2014/main" id="{F5F0A2A2-35E6-9084-7D72-3EEC59C246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35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g24b06f7545b_1_7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9" name="Google Shape;3149;g24b06f7545b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9"/>
        <p:cNvGrpSpPr/>
        <p:nvPr/>
      </p:nvGrpSpPr>
      <p:grpSpPr>
        <a:xfrm>
          <a:off x="0" y="0"/>
          <a:ext cx="0" cy="0"/>
          <a:chOff x="0" y="0"/>
          <a:chExt cx="0" cy="0"/>
        </a:xfrm>
      </p:grpSpPr>
      <p:sp>
        <p:nvSpPr>
          <p:cNvPr id="2830" name="Google Shape;2830;g24b06f7545b_1_44: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1" name="Google Shape;2831;g24b06f7545b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9">
          <a:extLst>
            <a:ext uri="{FF2B5EF4-FFF2-40B4-BE49-F238E27FC236}">
              <a16:creationId xmlns:a16="http://schemas.microsoft.com/office/drawing/2014/main" id="{19C83BDA-F8C9-EA34-C864-D64294794D19}"/>
            </a:ext>
          </a:extLst>
        </p:cNvPr>
        <p:cNvGrpSpPr/>
        <p:nvPr/>
      </p:nvGrpSpPr>
      <p:grpSpPr>
        <a:xfrm>
          <a:off x="0" y="0"/>
          <a:ext cx="0" cy="0"/>
          <a:chOff x="0" y="0"/>
          <a:chExt cx="0" cy="0"/>
        </a:xfrm>
      </p:grpSpPr>
      <p:sp>
        <p:nvSpPr>
          <p:cNvPr id="2830" name="Google Shape;2830;g24b06f7545b_1_44:notes">
            <a:extLst>
              <a:ext uri="{FF2B5EF4-FFF2-40B4-BE49-F238E27FC236}">
                <a16:creationId xmlns:a16="http://schemas.microsoft.com/office/drawing/2014/main" id="{B5529CA6-604B-C40B-3B29-2FB16F455D04}"/>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1" name="Google Shape;2831;g24b06f7545b_1_44:notes">
            <a:extLst>
              <a:ext uri="{FF2B5EF4-FFF2-40B4-BE49-F238E27FC236}">
                <a16:creationId xmlns:a16="http://schemas.microsoft.com/office/drawing/2014/main" id="{F212A282-CF9B-DEEC-984E-7251B7D6FE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036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24b06f7545b_1_4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24b06f7545b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g24b06f7545b_1_3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24b06f7545b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26419" r="26419"/>
          <a:stretch/>
        </p:blipFill>
        <p:spPr>
          <a:xfrm flipH="1">
            <a:off x="0" y="0"/>
            <a:ext cx="7560003" cy="10692000"/>
          </a:xfrm>
          <a:prstGeom prst="rect">
            <a:avLst/>
          </a:prstGeom>
          <a:noFill/>
          <a:ln>
            <a:noFill/>
          </a:ln>
        </p:spPr>
      </p:pic>
      <p:sp>
        <p:nvSpPr>
          <p:cNvPr id="10" name="Google Shape;10;p2"/>
          <p:cNvSpPr txBox="1">
            <a:spLocks noGrp="1"/>
          </p:cNvSpPr>
          <p:nvPr>
            <p:ph type="ctrTitle"/>
          </p:nvPr>
        </p:nvSpPr>
        <p:spPr>
          <a:xfrm>
            <a:off x="912050" y="3651625"/>
            <a:ext cx="5736000" cy="2685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912050" y="6345800"/>
            <a:ext cx="5736000" cy="534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308681" y="-146409"/>
            <a:ext cx="7272108" cy="11263798"/>
            <a:chOff x="-308681" y="-146409"/>
            <a:chExt cx="7272108" cy="11263798"/>
          </a:xfrm>
        </p:grpSpPr>
        <p:grpSp>
          <p:nvGrpSpPr>
            <p:cNvPr id="13" name="Google Shape;13;p2"/>
            <p:cNvGrpSpPr/>
            <p:nvPr/>
          </p:nvGrpSpPr>
          <p:grpSpPr>
            <a:xfrm rot="-648795">
              <a:off x="5403209" y="9310837"/>
              <a:ext cx="1150156" cy="1713879"/>
              <a:chOff x="2405800" y="268025"/>
              <a:chExt cx="1150207" cy="1713956"/>
            </a:xfrm>
          </p:grpSpPr>
          <p:sp>
            <p:nvSpPr>
              <p:cNvPr id="14" name="Google Shape;14;p2"/>
              <p:cNvSpPr/>
              <p:nvPr/>
            </p:nvSpPr>
            <p:spPr>
              <a:xfrm>
                <a:off x="2405800" y="268025"/>
                <a:ext cx="1150207" cy="1713956"/>
              </a:xfrm>
              <a:custGeom>
                <a:avLst/>
                <a:gdLst/>
                <a:ahLst/>
                <a:cxnLst/>
                <a:rect l="l" t="t" r="r" b="b"/>
                <a:pathLst>
                  <a:path w="8002" h="11924" extrusionOk="0">
                    <a:moveTo>
                      <a:pt x="3571" y="245"/>
                    </a:moveTo>
                    <a:cubicBezTo>
                      <a:pt x="3707" y="671"/>
                      <a:pt x="3834" y="1074"/>
                      <a:pt x="3965" y="1495"/>
                    </a:cubicBezTo>
                    <a:cubicBezTo>
                      <a:pt x="3915" y="1522"/>
                      <a:pt x="3856" y="1550"/>
                      <a:pt x="3788" y="1581"/>
                    </a:cubicBezTo>
                    <a:cubicBezTo>
                      <a:pt x="3707" y="1300"/>
                      <a:pt x="3752" y="1010"/>
                      <a:pt x="3612" y="748"/>
                    </a:cubicBezTo>
                    <a:cubicBezTo>
                      <a:pt x="3412" y="838"/>
                      <a:pt x="3467" y="1033"/>
                      <a:pt x="3372" y="1192"/>
                    </a:cubicBezTo>
                    <a:cubicBezTo>
                      <a:pt x="3295" y="988"/>
                      <a:pt x="3222" y="798"/>
                      <a:pt x="3218" y="594"/>
                    </a:cubicBezTo>
                    <a:cubicBezTo>
                      <a:pt x="3218" y="548"/>
                      <a:pt x="3249" y="485"/>
                      <a:pt x="3286" y="453"/>
                    </a:cubicBezTo>
                    <a:cubicBezTo>
                      <a:pt x="3367" y="381"/>
                      <a:pt x="3467" y="317"/>
                      <a:pt x="3571" y="245"/>
                    </a:cubicBezTo>
                    <a:close/>
                    <a:moveTo>
                      <a:pt x="1568" y="1948"/>
                    </a:moveTo>
                    <a:cubicBezTo>
                      <a:pt x="1695" y="1994"/>
                      <a:pt x="1804" y="2034"/>
                      <a:pt x="1922" y="2080"/>
                    </a:cubicBezTo>
                    <a:cubicBezTo>
                      <a:pt x="1849" y="2166"/>
                      <a:pt x="1745" y="2210"/>
                      <a:pt x="1609" y="2210"/>
                    </a:cubicBezTo>
                    <a:cubicBezTo>
                      <a:pt x="1567" y="2210"/>
                      <a:pt x="1522" y="2206"/>
                      <a:pt x="1473" y="2198"/>
                    </a:cubicBezTo>
                    <a:cubicBezTo>
                      <a:pt x="1500" y="2120"/>
                      <a:pt x="1528" y="2048"/>
                      <a:pt x="1568" y="1948"/>
                    </a:cubicBezTo>
                    <a:close/>
                    <a:moveTo>
                      <a:pt x="2697" y="653"/>
                    </a:moveTo>
                    <a:cubicBezTo>
                      <a:pt x="2855" y="1078"/>
                      <a:pt x="2909" y="1513"/>
                      <a:pt x="3032" y="1939"/>
                    </a:cubicBezTo>
                    <a:cubicBezTo>
                      <a:pt x="2787" y="2084"/>
                      <a:pt x="2574" y="2238"/>
                      <a:pt x="2629" y="2569"/>
                    </a:cubicBezTo>
                    <a:cubicBezTo>
                      <a:pt x="2610" y="2569"/>
                      <a:pt x="2592" y="2569"/>
                      <a:pt x="2574" y="2564"/>
                    </a:cubicBezTo>
                    <a:cubicBezTo>
                      <a:pt x="2465" y="2012"/>
                      <a:pt x="2357" y="1459"/>
                      <a:pt x="2243" y="884"/>
                    </a:cubicBezTo>
                    <a:cubicBezTo>
                      <a:pt x="2411" y="798"/>
                      <a:pt x="2538" y="734"/>
                      <a:pt x="2697" y="653"/>
                    </a:cubicBezTo>
                    <a:close/>
                    <a:moveTo>
                      <a:pt x="1700" y="911"/>
                    </a:moveTo>
                    <a:cubicBezTo>
                      <a:pt x="1890" y="983"/>
                      <a:pt x="1985" y="1137"/>
                      <a:pt x="2071" y="1305"/>
                    </a:cubicBezTo>
                    <a:cubicBezTo>
                      <a:pt x="2284" y="1713"/>
                      <a:pt x="2388" y="2157"/>
                      <a:pt x="2479" y="2605"/>
                    </a:cubicBezTo>
                    <a:cubicBezTo>
                      <a:pt x="2493" y="2673"/>
                      <a:pt x="2502" y="2741"/>
                      <a:pt x="2515" y="2809"/>
                    </a:cubicBezTo>
                    <a:cubicBezTo>
                      <a:pt x="2497" y="2814"/>
                      <a:pt x="2484" y="2818"/>
                      <a:pt x="2470" y="2823"/>
                    </a:cubicBezTo>
                    <a:cubicBezTo>
                      <a:pt x="2320" y="2438"/>
                      <a:pt x="2166" y="2053"/>
                      <a:pt x="2003" y="1627"/>
                    </a:cubicBezTo>
                    <a:lnTo>
                      <a:pt x="2003" y="1627"/>
                    </a:lnTo>
                    <a:cubicBezTo>
                      <a:pt x="1926" y="1772"/>
                      <a:pt x="2035" y="1853"/>
                      <a:pt x="2021" y="1944"/>
                    </a:cubicBezTo>
                    <a:cubicBezTo>
                      <a:pt x="1822" y="1930"/>
                      <a:pt x="1790" y="1912"/>
                      <a:pt x="1750" y="1749"/>
                    </a:cubicBezTo>
                    <a:cubicBezTo>
                      <a:pt x="1709" y="1599"/>
                      <a:pt x="1673" y="1450"/>
                      <a:pt x="1645" y="1296"/>
                    </a:cubicBezTo>
                    <a:cubicBezTo>
                      <a:pt x="1623" y="1169"/>
                      <a:pt x="1605" y="1033"/>
                      <a:pt x="1700" y="911"/>
                    </a:cubicBezTo>
                    <a:close/>
                    <a:moveTo>
                      <a:pt x="957" y="1350"/>
                    </a:moveTo>
                    <a:cubicBezTo>
                      <a:pt x="1097" y="1581"/>
                      <a:pt x="1224" y="1794"/>
                      <a:pt x="1351" y="2003"/>
                    </a:cubicBezTo>
                    <a:cubicBezTo>
                      <a:pt x="1355" y="2016"/>
                      <a:pt x="1365" y="2034"/>
                      <a:pt x="1360" y="2048"/>
                    </a:cubicBezTo>
                    <a:cubicBezTo>
                      <a:pt x="1260" y="2293"/>
                      <a:pt x="1428" y="2474"/>
                      <a:pt x="1496" y="2682"/>
                    </a:cubicBezTo>
                    <a:cubicBezTo>
                      <a:pt x="1505" y="2719"/>
                      <a:pt x="1519" y="2755"/>
                      <a:pt x="1505" y="2805"/>
                    </a:cubicBezTo>
                    <a:cubicBezTo>
                      <a:pt x="1369" y="2546"/>
                      <a:pt x="1233" y="2288"/>
                      <a:pt x="1093" y="2030"/>
                    </a:cubicBezTo>
                    <a:cubicBezTo>
                      <a:pt x="1079" y="2034"/>
                      <a:pt x="1061" y="2043"/>
                      <a:pt x="1047" y="2053"/>
                    </a:cubicBezTo>
                    <a:cubicBezTo>
                      <a:pt x="1111" y="2383"/>
                      <a:pt x="1337" y="2655"/>
                      <a:pt x="1423" y="2986"/>
                    </a:cubicBezTo>
                    <a:cubicBezTo>
                      <a:pt x="1310" y="2859"/>
                      <a:pt x="1170" y="2750"/>
                      <a:pt x="1093" y="2610"/>
                    </a:cubicBezTo>
                    <a:cubicBezTo>
                      <a:pt x="911" y="2270"/>
                      <a:pt x="708" y="1935"/>
                      <a:pt x="621" y="1522"/>
                    </a:cubicBezTo>
                    <a:cubicBezTo>
                      <a:pt x="726" y="1468"/>
                      <a:pt x="830" y="1414"/>
                      <a:pt x="957" y="1350"/>
                    </a:cubicBezTo>
                    <a:close/>
                    <a:moveTo>
                      <a:pt x="1113" y="2872"/>
                    </a:moveTo>
                    <a:cubicBezTo>
                      <a:pt x="1128" y="2872"/>
                      <a:pt x="1144" y="2872"/>
                      <a:pt x="1161" y="2873"/>
                    </a:cubicBezTo>
                    <a:cubicBezTo>
                      <a:pt x="1089" y="3081"/>
                      <a:pt x="1063" y="3130"/>
                      <a:pt x="908" y="3130"/>
                    </a:cubicBezTo>
                    <a:cubicBezTo>
                      <a:pt x="868" y="3130"/>
                      <a:pt x="818" y="3126"/>
                      <a:pt x="757" y="3122"/>
                    </a:cubicBezTo>
                    <a:cubicBezTo>
                      <a:pt x="783" y="2915"/>
                      <a:pt x="829" y="2872"/>
                      <a:pt x="1113" y="2872"/>
                    </a:cubicBezTo>
                    <a:close/>
                    <a:moveTo>
                      <a:pt x="6983" y="698"/>
                    </a:moveTo>
                    <a:cubicBezTo>
                      <a:pt x="7028" y="956"/>
                      <a:pt x="7019" y="1210"/>
                      <a:pt x="6987" y="1459"/>
                    </a:cubicBezTo>
                    <a:cubicBezTo>
                      <a:pt x="6892" y="2211"/>
                      <a:pt x="6779" y="2963"/>
                      <a:pt x="6670" y="3715"/>
                    </a:cubicBezTo>
                    <a:cubicBezTo>
                      <a:pt x="6666" y="3749"/>
                      <a:pt x="6635" y="3778"/>
                      <a:pt x="6612" y="3811"/>
                    </a:cubicBezTo>
                    <a:lnTo>
                      <a:pt x="6612" y="3811"/>
                    </a:lnTo>
                    <a:cubicBezTo>
                      <a:pt x="6648" y="3304"/>
                      <a:pt x="6688" y="2800"/>
                      <a:pt x="6724" y="2293"/>
                    </a:cubicBezTo>
                    <a:cubicBezTo>
                      <a:pt x="6747" y="1953"/>
                      <a:pt x="6652" y="1844"/>
                      <a:pt x="6321" y="1817"/>
                    </a:cubicBezTo>
                    <a:cubicBezTo>
                      <a:pt x="6457" y="1305"/>
                      <a:pt x="6715" y="861"/>
                      <a:pt x="6983" y="698"/>
                    </a:cubicBezTo>
                    <a:close/>
                    <a:moveTo>
                      <a:pt x="4636" y="172"/>
                    </a:moveTo>
                    <a:lnTo>
                      <a:pt x="4636" y="172"/>
                    </a:lnTo>
                    <a:cubicBezTo>
                      <a:pt x="4708" y="227"/>
                      <a:pt x="4758" y="245"/>
                      <a:pt x="4781" y="281"/>
                    </a:cubicBezTo>
                    <a:cubicBezTo>
                      <a:pt x="4812" y="349"/>
                      <a:pt x="4844" y="426"/>
                      <a:pt x="4853" y="498"/>
                    </a:cubicBezTo>
                    <a:cubicBezTo>
                      <a:pt x="4944" y="1042"/>
                      <a:pt x="5048" y="1586"/>
                      <a:pt x="5102" y="2130"/>
                    </a:cubicBezTo>
                    <a:cubicBezTo>
                      <a:pt x="5139" y="2465"/>
                      <a:pt x="5089" y="2814"/>
                      <a:pt x="5075" y="3199"/>
                    </a:cubicBezTo>
                    <a:cubicBezTo>
                      <a:pt x="5048" y="3095"/>
                      <a:pt x="5030" y="3036"/>
                      <a:pt x="5007" y="2959"/>
                    </a:cubicBezTo>
                    <a:cubicBezTo>
                      <a:pt x="4971" y="3045"/>
                      <a:pt x="4971" y="3208"/>
                      <a:pt x="5003" y="3448"/>
                    </a:cubicBezTo>
                    <a:cubicBezTo>
                      <a:pt x="5030" y="3616"/>
                      <a:pt x="5052" y="3783"/>
                      <a:pt x="5057" y="3955"/>
                    </a:cubicBezTo>
                    <a:cubicBezTo>
                      <a:pt x="5039" y="3910"/>
                      <a:pt x="5012" y="3865"/>
                      <a:pt x="4998" y="3815"/>
                    </a:cubicBezTo>
                    <a:cubicBezTo>
                      <a:pt x="4867" y="3317"/>
                      <a:pt x="4708" y="2827"/>
                      <a:pt x="4604" y="2329"/>
                    </a:cubicBezTo>
                    <a:cubicBezTo>
                      <a:pt x="4504" y="1849"/>
                      <a:pt x="4463" y="1359"/>
                      <a:pt x="4396" y="879"/>
                    </a:cubicBezTo>
                    <a:cubicBezTo>
                      <a:pt x="4382" y="770"/>
                      <a:pt x="4377" y="662"/>
                      <a:pt x="4364" y="553"/>
                    </a:cubicBezTo>
                    <a:cubicBezTo>
                      <a:pt x="4341" y="399"/>
                      <a:pt x="4396" y="281"/>
                      <a:pt x="4545" y="190"/>
                    </a:cubicBezTo>
                    <a:cubicBezTo>
                      <a:pt x="4599" y="598"/>
                      <a:pt x="4654" y="997"/>
                      <a:pt x="4704" y="1391"/>
                    </a:cubicBezTo>
                    <a:cubicBezTo>
                      <a:pt x="4758" y="1776"/>
                      <a:pt x="4812" y="2161"/>
                      <a:pt x="4889" y="2546"/>
                    </a:cubicBezTo>
                    <a:cubicBezTo>
                      <a:pt x="4912" y="2542"/>
                      <a:pt x="4935" y="2537"/>
                      <a:pt x="4957" y="2533"/>
                    </a:cubicBezTo>
                    <a:cubicBezTo>
                      <a:pt x="4853" y="1763"/>
                      <a:pt x="4749" y="992"/>
                      <a:pt x="4636" y="172"/>
                    </a:cubicBezTo>
                    <a:close/>
                    <a:moveTo>
                      <a:pt x="6610" y="3833"/>
                    </a:moveTo>
                    <a:lnTo>
                      <a:pt x="6610" y="3833"/>
                    </a:lnTo>
                    <a:cubicBezTo>
                      <a:pt x="6615" y="3849"/>
                      <a:pt x="6620" y="3866"/>
                      <a:pt x="6620" y="3883"/>
                    </a:cubicBezTo>
                    <a:cubicBezTo>
                      <a:pt x="6620" y="3928"/>
                      <a:pt x="6616" y="3974"/>
                      <a:pt x="6593" y="4019"/>
                    </a:cubicBezTo>
                    <a:cubicBezTo>
                      <a:pt x="6602" y="3959"/>
                      <a:pt x="6606" y="3894"/>
                      <a:pt x="6610" y="3833"/>
                    </a:cubicBezTo>
                    <a:close/>
                    <a:moveTo>
                      <a:pt x="7237" y="4639"/>
                    </a:moveTo>
                    <a:lnTo>
                      <a:pt x="7237" y="4639"/>
                    </a:lnTo>
                    <a:cubicBezTo>
                      <a:pt x="7237" y="4639"/>
                      <a:pt x="7236" y="4639"/>
                      <a:pt x="7236" y="4640"/>
                    </a:cubicBezTo>
                    <a:lnTo>
                      <a:pt x="7241" y="4640"/>
                    </a:lnTo>
                    <a:lnTo>
                      <a:pt x="7237" y="4639"/>
                    </a:lnTo>
                    <a:close/>
                    <a:moveTo>
                      <a:pt x="7662" y="2864"/>
                    </a:moveTo>
                    <a:cubicBezTo>
                      <a:pt x="7499" y="3462"/>
                      <a:pt x="7345" y="4042"/>
                      <a:pt x="7186" y="4626"/>
                    </a:cubicBezTo>
                    <a:lnTo>
                      <a:pt x="7237" y="4639"/>
                    </a:lnTo>
                    <a:lnTo>
                      <a:pt x="7237" y="4639"/>
                    </a:lnTo>
                    <a:cubicBezTo>
                      <a:pt x="7458" y="4086"/>
                      <a:pt x="7563" y="3493"/>
                      <a:pt x="7753" y="2882"/>
                    </a:cubicBezTo>
                    <a:cubicBezTo>
                      <a:pt x="7857" y="3067"/>
                      <a:pt x="7898" y="3212"/>
                      <a:pt x="7848" y="3375"/>
                    </a:cubicBezTo>
                    <a:cubicBezTo>
                      <a:pt x="7757" y="3670"/>
                      <a:pt x="7662" y="3964"/>
                      <a:pt x="7567" y="4259"/>
                    </a:cubicBezTo>
                    <a:cubicBezTo>
                      <a:pt x="7508" y="4427"/>
                      <a:pt x="7449" y="4594"/>
                      <a:pt x="7381" y="4762"/>
                    </a:cubicBezTo>
                    <a:cubicBezTo>
                      <a:pt x="7350" y="4843"/>
                      <a:pt x="7295" y="4916"/>
                      <a:pt x="7205" y="4979"/>
                    </a:cubicBezTo>
                    <a:cubicBezTo>
                      <a:pt x="7200" y="4916"/>
                      <a:pt x="7195" y="4853"/>
                      <a:pt x="7191" y="4794"/>
                    </a:cubicBezTo>
                    <a:lnTo>
                      <a:pt x="7155" y="4785"/>
                    </a:lnTo>
                    <a:cubicBezTo>
                      <a:pt x="7123" y="4889"/>
                      <a:pt x="7087" y="4988"/>
                      <a:pt x="7055" y="5088"/>
                    </a:cubicBezTo>
                    <a:lnTo>
                      <a:pt x="7019" y="5088"/>
                    </a:lnTo>
                    <a:cubicBezTo>
                      <a:pt x="7014" y="5065"/>
                      <a:pt x="7005" y="5043"/>
                      <a:pt x="7010" y="5020"/>
                    </a:cubicBezTo>
                    <a:cubicBezTo>
                      <a:pt x="7123" y="4404"/>
                      <a:pt x="7236" y="3788"/>
                      <a:pt x="7340" y="3167"/>
                    </a:cubicBezTo>
                    <a:cubicBezTo>
                      <a:pt x="7372" y="2990"/>
                      <a:pt x="7458" y="2891"/>
                      <a:pt x="7662" y="2864"/>
                    </a:cubicBezTo>
                    <a:close/>
                    <a:moveTo>
                      <a:pt x="7055" y="2207"/>
                    </a:moveTo>
                    <a:cubicBezTo>
                      <a:pt x="7327" y="2324"/>
                      <a:pt x="7331" y="2333"/>
                      <a:pt x="7291" y="2583"/>
                    </a:cubicBezTo>
                    <a:cubicBezTo>
                      <a:pt x="7155" y="3380"/>
                      <a:pt x="7014" y="4173"/>
                      <a:pt x="6896" y="4970"/>
                    </a:cubicBezTo>
                    <a:cubicBezTo>
                      <a:pt x="6865" y="5192"/>
                      <a:pt x="6774" y="5319"/>
                      <a:pt x="6525" y="5387"/>
                    </a:cubicBezTo>
                    <a:cubicBezTo>
                      <a:pt x="6702" y="4313"/>
                      <a:pt x="6878" y="3262"/>
                      <a:pt x="7055" y="2207"/>
                    </a:cubicBezTo>
                    <a:close/>
                    <a:moveTo>
                      <a:pt x="6548" y="2043"/>
                    </a:moveTo>
                    <a:cubicBezTo>
                      <a:pt x="6557" y="2111"/>
                      <a:pt x="6579" y="2184"/>
                      <a:pt x="6575" y="2252"/>
                    </a:cubicBezTo>
                    <a:cubicBezTo>
                      <a:pt x="6475" y="3217"/>
                      <a:pt x="6371" y="4182"/>
                      <a:pt x="6267" y="5152"/>
                    </a:cubicBezTo>
                    <a:cubicBezTo>
                      <a:pt x="6253" y="5283"/>
                      <a:pt x="6249" y="5414"/>
                      <a:pt x="6240" y="5559"/>
                    </a:cubicBezTo>
                    <a:cubicBezTo>
                      <a:pt x="6181" y="5591"/>
                      <a:pt x="6113" y="5623"/>
                      <a:pt x="6040" y="5659"/>
                    </a:cubicBezTo>
                    <a:cubicBezTo>
                      <a:pt x="5990" y="5337"/>
                      <a:pt x="6380" y="2379"/>
                      <a:pt x="6548" y="2043"/>
                    </a:cubicBezTo>
                    <a:close/>
                    <a:moveTo>
                      <a:pt x="6389" y="2012"/>
                    </a:moveTo>
                    <a:lnTo>
                      <a:pt x="6389" y="2012"/>
                    </a:lnTo>
                    <a:cubicBezTo>
                      <a:pt x="6353" y="2247"/>
                      <a:pt x="6317" y="2469"/>
                      <a:pt x="6285" y="2696"/>
                    </a:cubicBezTo>
                    <a:cubicBezTo>
                      <a:pt x="6163" y="3643"/>
                      <a:pt x="6045" y="4590"/>
                      <a:pt x="5927" y="5537"/>
                    </a:cubicBezTo>
                    <a:cubicBezTo>
                      <a:pt x="5914" y="5638"/>
                      <a:pt x="5917" y="5742"/>
                      <a:pt x="5773" y="5742"/>
                    </a:cubicBezTo>
                    <a:cubicBezTo>
                      <a:pt x="5762" y="5742"/>
                      <a:pt x="5750" y="5742"/>
                      <a:pt x="5737" y="5741"/>
                    </a:cubicBezTo>
                    <a:cubicBezTo>
                      <a:pt x="5750" y="5623"/>
                      <a:pt x="5768" y="5509"/>
                      <a:pt x="5782" y="5396"/>
                    </a:cubicBezTo>
                    <a:cubicBezTo>
                      <a:pt x="5895" y="4363"/>
                      <a:pt x="6008" y="3330"/>
                      <a:pt x="6122" y="2297"/>
                    </a:cubicBezTo>
                    <a:cubicBezTo>
                      <a:pt x="6149" y="2043"/>
                      <a:pt x="6149" y="2043"/>
                      <a:pt x="6389" y="2012"/>
                    </a:cubicBezTo>
                    <a:close/>
                    <a:moveTo>
                      <a:pt x="5501" y="267"/>
                    </a:moveTo>
                    <a:cubicBezTo>
                      <a:pt x="5546" y="530"/>
                      <a:pt x="5596" y="788"/>
                      <a:pt x="5641" y="1051"/>
                    </a:cubicBezTo>
                    <a:cubicBezTo>
                      <a:pt x="5786" y="1917"/>
                      <a:pt x="5827" y="2796"/>
                      <a:pt x="5782" y="3675"/>
                    </a:cubicBezTo>
                    <a:cubicBezTo>
                      <a:pt x="5750" y="4354"/>
                      <a:pt x="5660" y="5034"/>
                      <a:pt x="5592" y="5713"/>
                    </a:cubicBezTo>
                    <a:cubicBezTo>
                      <a:pt x="5592" y="5727"/>
                      <a:pt x="5578" y="5736"/>
                      <a:pt x="5551" y="5777"/>
                    </a:cubicBezTo>
                    <a:lnTo>
                      <a:pt x="5551" y="5781"/>
                    </a:lnTo>
                    <a:cubicBezTo>
                      <a:pt x="5370" y="5183"/>
                      <a:pt x="5211" y="4626"/>
                      <a:pt x="5216" y="4023"/>
                    </a:cubicBezTo>
                    <a:cubicBezTo>
                      <a:pt x="5220" y="3036"/>
                      <a:pt x="5229" y="2048"/>
                      <a:pt x="5329" y="1065"/>
                    </a:cubicBezTo>
                    <a:cubicBezTo>
                      <a:pt x="5356" y="798"/>
                      <a:pt x="5401" y="535"/>
                      <a:pt x="5442" y="267"/>
                    </a:cubicBezTo>
                    <a:close/>
                    <a:moveTo>
                      <a:pt x="1999" y="2166"/>
                    </a:moveTo>
                    <a:cubicBezTo>
                      <a:pt x="2040" y="2234"/>
                      <a:pt x="2076" y="2279"/>
                      <a:pt x="2098" y="2333"/>
                    </a:cubicBezTo>
                    <a:cubicBezTo>
                      <a:pt x="2307" y="2818"/>
                      <a:pt x="2502" y="3308"/>
                      <a:pt x="2719" y="3788"/>
                    </a:cubicBezTo>
                    <a:cubicBezTo>
                      <a:pt x="2828" y="4028"/>
                      <a:pt x="2846" y="4282"/>
                      <a:pt x="2878" y="4535"/>
                    </a:cubicBezTo>
                    <a:cubicBezTo>
                      <a:pt x="2932" y="4979"/>
                      <a:pt x="2977" y="5428"/>
                      <a:pt x="3027" y="5876"/>
                    </a:cubicBezTo>
                    <a:cubicBezTo>
                      <a:pt x="3027" y="5895"/>
                      <a:pt x="3023" y="5917"/>
                      <a:pt x="3018" y="5935"/>
                    </a:cubicBezTo>
                    <a:cubicBezTo>
                      <a:pt x="2447" y="4775"/>
                      <a:pt x="2053" y="3543"/>
                      <a:pt x="1491" y="2361"/>
                    </a:cubicBezTo>
                    <a:lnTo>
                      <a:pt x="1736" y="2361"/>
                    </a:lnTo>
                    <a:cubicBezTo>
                      <a:pt x="1904" y="2755"/>
                      <a:pt x="2067" y="3149"/>
                      <a:pt x="2239" y="3534"/>
                    </a:cubicBezTo>
                    <a:cubicBezTo>
                      <a:pt x="2407" y="3919"/>
                      <a:pt x="2529" y="4327"/>
                      <a:pt x="2724" y="4703"/>
                    </a:cubicBezTo>
                    <a:cubicBezTo>
                      <a:pt x="2755" y="4685"/>
                      <a:pt x="2764" y="4685"/>
                      <a:pt x="2769" y="4680"/>
                    </a:cubicBezTo>
                    <a:cubicBezTo>
                      <a:pt x="2774" y="4676"/>
                      <a:pt x="2783" y="4667"/>
                      <a:pt x="2783" y="4662"/>
                    </a:cubicBezTo>
                    <a:cubicBezTo>
                      <a:pt x="2774" y="4630"/>
                      <a:pt x="2769" y="4603"/>
                      <a:pt x="2755" y="4572"/>
                    </a:cubicBezTo>
                    <a:cubicBezTo>
                      <a:pt x="2461" y="3838"/>
                      <a:pt x="2171" y="3104"/>
                      <a:pt x="1867" y="2347"/>
                    </a:cubicBezTo>
                    <a:cubicBezTo>
                      <a:pt x="1895" y="2306"/>
                      <a:pt x="1940" y="2247"/>
                      <a:pt x="1999" y="2166"/>
                    </a:cubicBezTo>
                    <a:close/>
                    <a:moveTo>
                      <a:pt x="4126" y="1664"/>
                    </a:moveTo>
                    <a:cubicBezTo>
                      <a:pt x="4233" y="1664"/>
                      <a:pt x="4256" y="1757"/>
                      <a:pt x="4282" y="1844"/>
                    </a:cubicBezTo>
                    <a:cubicBezTo>
                      <a:pt x="4400" y="2261"/>
                      <a:pt x="4518" y="2678"/>
                      <a:pt x="4640" y="3095"/>
                    </a:cubicBezTo>
                    <a:cubicBezTo>
                      <a:pt x="4894" y="3974"/>
                      <a:pt x="5148" y="4853"/>
                      <a:pt x="5401" y="5731"/>
                    </a:cubicBezTo>
                    <a:cubicBezTo>
                      <a:pt x="5424" y="5808"/>
                      <a:pt x="5447" y="5872"/>
                      <a:pt x="5306" y="5872"/>
                    </a:cubicBezTo>
                    <a:cubicBezTo>
                      <a:pt x="5175" y="5446"/>
                      <a:pt x="5043" y="5016"/>
                      <a:pt x="4908" y="4585"/>
                    </a:cubicBezTo>
                    <a:cubicBezTo>
                      <a:pt x="4889" y="4590"/>
                      <a:pt x="4867" y="4594"/>
                      <a:pt x="4849" y="4599"/>
                    </a:cubicBezTo>
                    <a:cubicBezTo>
                      <a:pt x="4930" y="5043"/>
                      <a:pt x="5071" y="5469"/>
                      <a:pt x="5197" y="5913"/>
                    </a:cubicBezTo>
                    <a:cubicBezTo>
                      <a:pt x="5120" y="5935"/>
                      <a:pt x="5057" y="5953"/>
                      <a:pt x="4980" y="5976"/>
                    </a:cubicBezTo>
                    <a:cubicBezTo>
                      <a:pt x="4953" y="5913"/>
                      <a:pt x="4926" y="5858"/>
                      <a:pt x="4908" y="5799"/>
                    </a:cubicBezTo>
                    <a:cubicBezTo>
                      <a:pt x="4527" y="4603"/>
                      <a:pt x="4146" y="3407"/>
                      <a:pt x="3761" y="2211"/>
                    </a:cubicBezTo>
                    <a:cubicBezTo>
                      <a:pt x="3671" y="1921"/>
                      <a:pt x="3675" y="1894"/>
                      <a:pt x="3933" y="1690"/>
                    </a:cubicBezTo>
                    <a:cubicBezTo>
                      <a:pt x="4214" y="2601"/>
                      <a:pt x="4504" y="3507"/>
                      <a:pt x="4821" y="4408"/>
                    </a:cubicBezTo>
                    <a:cubicBezTo>
                      <a:pt x="4744" y="3937"/>
                      <a:pt x="4604" y="3484"/>
                      <a:pt x="4473" y="3031"/>
                    </a:cubicBezTo>
                    <a:cubicBezTo>
                      <a:pt x="4346" y="2578"/>
                      <a:pt x="4142" y="2148"/>
                      <a:pt x="4051" y="1676"/>
                    </a:cubicBezTo>
                    <a:cubicBezTo>
                      <a:pt x="4080" y="1668"/>
                      <a:pt x="4105" y="1664"/>
                      <a:pt x="4126" y="1664"/>
                    </a:cubicBezTo>
                    <a:close/>
                    <a:moveTo>
                      <a:pt x="137" y="3634"/>
                    </a:moveTo>
                    <a:lnTo>
                      <a:pt x="137" y="3634"/>
                    </a:lnTo>
                    <a:cubicBezTo>
                      <a:pt x="399" y="3897"/>
                      <a:pt x="1519" y="5618"/>
                      <a:pt x="1691" y="6030"/>
                    </a:cubicBezTo>
                    <a:cubicBezTo>
                      <a:pt x="1532" y="5990"/>
                      <a:pt x="1392" y="5963"/>
                      <a:pt x="1256" y="5922"/>
                    </a:cubicBezTo>
                    <a:cubicBezTo>
                      <a:pt x="1224" y="5913"/>
                      <a:pt x="1192" y="5876"/>
                      <a:pt x="1174" y="5845"/>
                    </a:cubicBezTo>
                    <a:cubicBezTo>
                      <a:pt x="902" y="5455"/>
                      <a:pt x="617" y="5079"/>
                      <a:pt x="368" y="4676"/>
                    </a:cubicBezTo>
                    <a:cubicBezTo>
                      <a:pt x="177" y="4372"/>
                      <a:pt x="128" y="4019"/>
                      <a:pt x="137" y="3634"/>
                    </a:cubicBezTo>
                    <a:close/>
                    <a:moveTo>
                      <a:pt x="4033" y="3453"/>
                    </a:moveTo>
                    <a:cubicBezTo>
                      <a:pt x="4291" y="4300"/>
                      <a:pt x="4554" y="5147"/>
                      <a:pt x="4821" y="6012"/>
                    </a:cubicBezTo>
                    <a:cubicBezTo>
                      <a:pt x="4749" y="6021"/>
                      <a:pt x="4699" y="6026"/>
                      <a:pt x="4640" y="6035"/>
                    </a:cubicBezTo>
                    <a:cubicBezTo>
                      <a:pt x="4436" y="5161"/>
                      <a:pt x="4056" y="4345"/>
                      <a:pt x="3970" y="3453"/>
                    </a:cubicBezTo>
                    <a:close/>
                    <a:moveTo>
                      <a:pt x="4101" y="4649"/>
                    </a:moveTo>
                    <a:cubicBezTo>
                      <a:pt x="4246" y="5115"/>
                      <a:pt x="4396" y="5582"/>
                      <a:pt x="4545" y="6067"/>
                    </a:cubicBezTo>
                    <a:cubicBezTo>
                      <a:pt x="4382" y="6094"/>
                      <a:pt x="4241" y="6117"/>
                      <a:pt x="4078" y="6144"/>
                    </a:cubicBezTo>
                    <a:lnTo>
                      <a:pt x="4078" y="4653"/>
                    </a:lnTo>
                    <a:cubicBezTo>
                      <a:pt x="4087" y="4653"/>
                      <a:pt x="4092" y="4649"/>
                      <a:pt x="4101" y="4649"/>
                    </a:cubicBezTo>
                    <a:close/>
                    <a:moveTo>
                      <a:pt x="3603" y="1024"/>
                    </a:moveTo>
                    <a:cubicBezTo>
                      <a:pt x="3634" y="1237"/>
                      <a:pt x="3666" y="1450"/>
                      <a:pt x="3689" y="1663"/>
                    </a:cubicBezTo>
                    <a:cubicBezTo>
                      <a:pt x="3693" y="1704"/>
                      <a:pt x="3666" y="1753"/>
                      <a:pt x="3639" y="1790"/>
                    </a:cubicBezTo>
                    <a:cubicBezTo>
                      <a:pt x="3557" y="1908"/>
                      <a:pt x="3544" y="2034"/>
                      <a:pt x="3594" y="2166"/>
                    </a:cubicBezTo>
                    <a:cubicBezTo>
                      <a:pt x="3933" y="3040"/>
                      <a:pt x="3861" y="3969"/>
                      <a:pt x="3924" y="4875"/>
                    </a:cubicBezTo>
                    <a:cubicBezTo>
                      <a:pt x="3956" y="5297"/>
                      <a:pt x="3961" y="5713"/>
                      <a:pt x="3979" y="6162"/>
                    </a:cubicBezTo>
                    <a:cubicBezTo>
                      <a:pt x="3888" y="6171"/>
                      <a:pt x="3825" y="6175"/>
                      <a:pt x="3748" y="6180"/>
                    </a:cubicBezTo>
                    <a:cubicBezTo>
                      <a:pt x="3725" y="5750"/>
                      <a:pt x="3711" y="5333"/>
                      <a:pt x="3684" y="4916"/>
                    </a:cubicBezTo>
                    <a:cubicBezTo>
                      <a:pt x="3634" y="4087"/>
                      <a:pt x="3548" y="3262"/>
                      <a:pt x="3431" y="2438"/>
                    </a:cubicBezTo>
                    <a:cubicBezTo>
                      <a:pt x="3363" y="1966"/>
                      <a:pt x="3426" y="1486"/>
                      <a:pt x="3603" y="1024"/>
                    </a:cubicBezTo>
                    <a:close/>
                    <a:moveTo>
                      <a:pt x="254" y="2942"/>
                    </a:moveTo>
                    <a:cubicBezTo>
                      <a:pt x="301" y="2942"/>
                      <a:pt x="380" y="2991"/>
                      <a:pt x="431" y="3027"/>
                    </a:cubicBezTo>
                    <a:cubicBezTo>
                      <a:pt x="522" y="3095"/>
                      <a:pt x="576" y="3194"/>
                      <a:pt x="631" y="3298"/>
                    </a:cubicBezTo>
                    <a:cubicBezTo>
                      <a:pt x="766" y="3561"/>
                      <a:pt x="925" y="3810"/>
                      <a:pt x="1084" y="4060"/>
                    </a:cubicBezTo>
                    <a:cubicBezTo>
                      <a:pt x="1514" y="4726"/>
                      <a:pt x="1949" y="5387"/>
                      <a:pt x="2379" y="6053"/>
                    </a:cubicBezTo>
                    <a:cubicBezTo>
                      <a:pt x="2398" y="6080"/>
                      <a:pt x="2416" y="6117"/>
                      <a:pt x="2452" y="6185"/>
                    </a:cubicBezTo>
                    <a:cubicBezTo>
                      <a:pt x="2266" y="6148"/>
                      <a:pt x="2117" y="6130"/>
                      <a:pt x="1972" y="6089"/>
                    </a:cubicBezTo>
                    <a:cubicBezTo>
                      <a:pt x="1922" y="6071"/>
                      <a:pt x="1872" y="6017"/>
                      <a:pt x="1840" y="5967"/>
                    </a:cubicBezTo>
                    <a:cubicBezTo>
                      <a:pt x="1464" y="5374"/>
                      <a:pt x="1079" y="4780"/>
                      <a:pt x="712" y="4173"/>
                    </a:cubicBezTo>
                    <a:cubicBezTo>
                      <a:pt x="535" y="3874"/>
                      <a:pt x="395" y="3552"/>
                      <a:pt x="241" y="3240"/>
                    </a:cubicBezTo>
                    <a:cubicBezTo>
                      <a:pt x="227" y="3217"/>
                      <a:pt x="218" y="3199"/>
                      <a:pt x="214" y="3176"/>
                    </a:cubicBezTo>
                    <a:cubicBezTo>
                      <a:pt x="196" y="3095"/>
                      <a:pt x="137" y="2995"/>
                      <a:pt x="236" y="2945"/>
                    </a:cubicBezTo>
                    <a:cubicBezTo>
                      <a:pt x="242" y="2943"/>
                      <a:pt x="248" y="2942"/>
                      <a:pt x="254" y="2942"/>
                    </a:cubicBezTo>
                    <a:close/>
                    <a:moveTo>
                      <a:pt x="1251" y="2954"/>
                    </a:moveTo>
                    <a:cubicBezTo>
                      <a:pt x="1405" y="3190"/>
                      <a:pt x="1555" y="3425"/>
                      <a:pt x="1709" y="3661"/>
                    </a:cubicBezTo>
                    <a:cubicBezTo>
                      <a:pt x="1809" y="3815"/>
                      <a:pt x="1904" y="3974"/>
                      <a:pt x="2017" y="4123"/>
                    </a:cubicBezTo>
                    <a:cubicBezTo>
                      <a:pt x="2153" y="4304"/>
                      <a:pt x="2262" y="4499"/>
                      <a:pt x="2339" y="4712"/>
                    </a:cubicBezTo>
                    <a:cubicBezTo>
                      <a:pt x="2438" y="4979"/>
                      <a:pt x="2552" y="5247"/>
                      <a:pt x="2656" y="5514"/>
                    </a:cubicBezTo>
                    <a:cubicBezTo>
                      <a:pt x="2678" y="5568"/>
                      <a:pt x="2692" y="5627"/>
                      <a:pt x="2683" y="5695"/>
                    </a:cubicBezTo>
                    <a:cubicBezTo>
                      <a:pt x="2624" y="5605"/>
                      <a:pt x="2561" y="5514"/>
                      <a:pt x="2497" y="5423"/>
                    </a:cubicBezTo>
                    <a:lnTo>
                      <a:pt x="2452" y="5446"/>
                    </a:lnTo>
                    <a:cubicBezTo>
                      <a:pt x="2529" y="5722"/>
                      <a:pt x="2697" y="5953"/>
                      <a:pt x="2842" y="6198"/>
                    </a:cubicBezTo>
                    <a:cubicBezTo>
                      <a:pt x="2805" y="6212"/>
                      <a:pt x="2773" y="6218"/>
                      <a:pt x="2745" y="6218"/>
                    </a:cubicBezTo>
                    <a:cubicBezTo>
                      <a:pt x="2669" y="6218"/>
                      <a:pt x="2621" y="6172"/>
                      <a:pt x="2574" y="6103"/>
                    </a:cubicBezTo>
                    <a:cubicBezTo>
                      <a:pt x="2062" y="5306"/>
                      <a:pt x="1541" y="4513"/>
                      <a:pt x="1029" y="3720"/>
                    </a:cubicBezTo>
                    <a:cubicBezTo>
                      <a:pt x="939" y="3584"/>
                      <a:pt x="857" y="3443"/>
                      <a:pt x="757" y="3280"/>
                    </a:cubicBezTo>
                    <a:cubicBezTo>
                      <a:pt x="875" y="3253"/>
                      <a:pt x="970" y="3231"/>
                      <a:pt x="1079" y="3208"/>
                    </a:cubicBezTo>
                    <a:cubicBezTo>
                      <a:pt x="1487" y="3860"/>
                      <a:pt x="1858" y="4535"/>
                      <a:pt x="2289" y="5174"/>
                    </a:cubicBezTo>
                    <a:cubicBezTo>
                      <a:pt x="2302" y="5161"/>
                      <a:pt x="2320" y="5147"/>
                      <a:pt x="2339" y="5133"/>
                    </a:cubicBezTo>
                    <a:cubicBezTo>
                      <a:pt x="2221" y="4920"/>
                      <a:pt x="2103" y="4703"/>
                      <a:pt x="1976" y="4486"/>
                    </a:cubicBezTo>
                    <a:cubicBezTo>
                      <a:pt x="1741" y="4069"/>
                      <a:pt x="1496" y="3652"/>
                      <a:pt x="1251" y="3240"/>
                    </a:cubicBezTo>
                    <a:cubicBezTo>
                      <a:pt x="1197" y="3144"/>
                      <a:pt x="1161" y="3063"/>
                      <a:pt x="1251" y="2954"/>
                    </a:cubicBezTo>
                    <a:close/>
                    <a:moveTo>
                      <a:pt x="2982" y="2120"/>
                    </a:moveTo>
                    <a:cubicBezTo>
                      <a:pt x="3091" y="3054"/>
                      <a:pt x="3177" y="3974"/>
                      <a:pt x="3326" y="4884"/>
                    </a:cubicBezTo>
                    <a:cubicBezTo>
                      <a:pt x="3344" y="4884"/>
                      <a:pt x="3363" y="4880"/>
                      <a:pt x="3385" y="4880"/>
                    </a:cubicBezTo>
                    <a:cubicBezTo>
                      <a:pt x="3290" y="3987"/>
                      <a:pt x="3195" y="3099"/>
                      <a:pt x="3100" y="2157"/>
                    </a:cubicBezTo>
                    <a:lnTo>
                      <a:pt x="3100" y="2152"/>
                    </a:lnTo>
                    <a:cubicBezTo>
                      <a:pt x="3276" y="2311"/>
                      <a:pt x="3340" y="2460"/>
                      <a:pt x="3358" y="2637"/>
                    </a:cubicBezTo>
                    <a:cubicBezTo>
                      <a:pt x="3403" y="3163"/>
                      <a:pt x="3453" y="3688"/>
                      <a:pt x="3498" y="4214"/>
                    </a:cubicBezTo>
                    <a:cubicBezTo>
                      <a:pt x="3544" y="4757"/>
                      <a:pt x="3585" y="5297"/>
                      <a:pt x="3625" y="5840"/>
                    </a:cubicBezTo>
                    <a:cubicBezTo>
                      <a:pt x="3634" y="5953"/>
                      <a:pt x="3625" y="6071"/>
                      <a:pt x="3607" y="6189"/>
                    </a:cubicBezTo>
                    <a:cubicBezTo>
                      <a:pt x="3508" y="6026"/>
                      <a:pt x="3517" y="5836"/>
                      <a:pt x="3489" y="5654"/>
                    </a:cubicBezTo>
                    <a:cubicBezTo>
                      <a:pt x="3462" y="5469"/>
                      <a:pt x="3431" y="5278"/>
                      <a:pt x="3376" y="5097"/>
                    </a:cubicBezTo>
                    <a:lnTo>
                      <a:pt x="3376" y="5097"/>
                    </a:lnTo>
                    <a:cubicBezTo>
                      <a:pt x="3340" y="5469"/>
                      <a:pt x="3444" y="5827"/>
                      <a:pt x="3467" y="6212"/>
                    </a:cubicBezTo>
                    <a:cubicBezTo>
                      <a:pt x="3372" y="6216"/>
                      <a:pt x="3299" y="6221"/>
                      <a:pt x="3204" y="6225"/>
                    </a:cubicBezTo>
                    <a:cubicBezTo>
                      <a:pt x="3181" y="5981"/>
                      <a:pt x="3168" y="5750"/>
                      <a:pt x="3141" y="5519"/>
                    </a:cubicBezTo>
                    <a:cubicBezTo>
                      <a:pt x="3036" y="4708"/>
                      <a:pt x="2928" y="3901"/>
                      <a:pt x="2828" y="3095"/>
                    </a:cubicBezTo>
                    <a:cubicBezTo>
                      <a:pt x="2801" y="2886"/>
                      <a:pt x="2787" y="2673"/>
                      <a:pt x="2755" y="2469"/>
                    </a:cubicBezTo>
                    <a:cubicBezTo>
                      <a:pt x="2728" y="2288"/>
                      <a:pt x="2828" y="2202"/>
                      <a:pt x="2982" y="2120"/>
                    </a:cubicBezTo>
                    <a:close/>
                    <a:moveTo>
                      <a:pt x="7445" y="4988"/>
                    </a:moveTo>
                    <a:cubicBezTo>
                      <a:pt x="7454" y="5097"/>
                      <a:pt x="7472" y="5170"/>
                      <a:pt x="7467" y="5242"/>
                    </a:cubicBezTo>
                    <a:cubicBezTo>
                      <a:pt x="7440" y="6547"/>
                      <a:pt x="7413" y="7852"/>
                      <a:pt x="7386" y="9157"/>
                    </a:cubicBezTo>
                    <a:cubicBezTo>
                      <a:pt x="7377" y="9614"/>
                      <a:pt x="7368" y="10076"/>
                      <a:pt x="7377" y="10534"/>
                    </a:cubicBezTo>
                    <a:cubicBezTo>
                      <a:pt x="7381" y="10715"/>
                      <a:pt x="7318" y="10829"/>
                      <a:pt x="7173" y="10910"/>
                    </a:cubicBezTo>
                    <a:cubicBezTo>
                      <a:pt x="6611" y="11223"/>
                      <a:pt x="6031" y="11476"/>
                      <a:pt x="5392" y="11581"/>
                    </a:cubicBezTo>
                    <a:cubicBezTo>
                      <a:pt x="4866" y="11669"/>
                      <a:pt x="4336" y="11715"/>
                      <a:pt x="3804" y="11715"/>
                    </a:cubicBezTo>
                    <a:cubicBezTo>
                      <a:pt x="3598" y="11715"/>
                      <a:pt x="3392" y="11708"/>
                      <a:pt x="3186" y="11694"/>
                    </a:cubicBezTo>
                    <a:cubicBezTo>
                      <a:pt x="2941" y="11676"/>
                      <a:pt x="2701" y="11612"/>
                      <a:pt x="2461" y="11553"/>
                    </a:cubicBezTo>
                    <a:cubicBezTo>
                      <a:pt x="2194" y="11490"/>
                      <a:pt x="2062" y="11282"/>
                      <a:pt x="1999" y="11046"/>
                    </a:cubicBezTo>
                    <a:cubicBezTo>
                      <a:pt x="1881" y="10593"/>
                      <a:pt x="1781" y="10140"/>
                      <a:pt x="1682" y="9682"/>
                    </a:cubicBezTo>
                    <a:cubicBezTo>
                      <a:pt x="1460" y="8645"/>
                      <a:pt x="1247" y="7603"/>
                      <a:pt x="1029" y="6561"/>
                    </a:cubicBezTo>
                    <a:cubicBezTo>
                      <a:pt x="993" y="6393"/>
                      <a:pt x="952" y="6230"/>
                      <a:pt x="907" y="6021"/>
                    </a:cubicBezTo>
                    <a:lnTo>
                      <a:pt x="907" y="6021"/>
                    </a:lnTo>
                    <a:cubicBezTo>
                      <a:pt x="1684" y="6301"/>
                      <a:pt x="2455" y="6459"/>
                      <a:pt x="3237" y="6459"/>
                    </a:cubicBezTo>
                    <a:cubicBezTo>
                      <a:pt x="3595" y="6459"/>
                      <a:pt x="3955" y="6426"/>
                      <a:pt x="4319" y="6357"/>
                    </a:cubicBezTo>
                    <a:cubicBezTo>
                      <a:pt x="5456" y="6144"/>
                      <a:pt x="6529" y="5804"/>
                      <a:pt x="7445" y="4988"/>
                    </a:cubicBezTo>
                    <a:close/>
                    <a:moveTo>
                      <a:pt x="4634" y="1"/>
                    </a:moveTo>
                    <a:cubicBezTo>
                      <a:pt x="4592" y="1"/>
                      <a:pt x="4552" y="12"/>
                      <a:pt x="4518" y="36"/>
                    </a:cubicBezTo>
                    <a:cubicBezTo>
                      <a:pt x="4359" y="150"/>
                      <a:pt x="4187" y="281"/>
                      <a:pt x="4205" y="521"/>
                    </a:cubicBezTo>
                    <a:cubicBezTo>
                      <a:pt x="4223" y="784"/>
                      <a:pt x="4255" y="1042"/>
                      <a:pt x="4278" y="1305"/>
                    </a:cubicBezTo>
                    <a:cubicBezTo>
                      <a:pt x="4287" y="1387"/>
                      <a:pt x="4296" y="1468"/>
                      <a:pt x="4300" y="1550"/>
                    </a:cubicBezTo>
                    <a:cubicBezTo>
                      <a:pt x="4284" y="1551"/>
                      <a:pt x="4269" y="1552"/>
                      <a:pt x="4254" y="1552"/>
                    </a:cubicBezTo>
                    <a:cubicBezTo>
                      <a:pt x="4141" y="1552"/>
                      <a:pt x="4088" y="1504"/>
                      <a:pt x="4056" y="1396"/>
                    </a:cubicBezTo>
                    <a:cubicBezTo>
                      <a:pt x="3970" y="1092"/>
                      <a:pt x="3865" y="788"/>
                      <a:pt x="3784" y="480"/>
                    </a:cubicBezTo>
                    <a:cubicBezTo>
                      <a:pt x="3715" y="229"/>
                      <a:pt x="3666" y="114"/>
                      <a:pt x="3572" y="114"/>
                    </a:cubicBezTo>
                    <a:cubicBezTo>
                      <a:pt x="3501" y="114"/>
                      <a:pt x="3403" y="182"/>
                      <a:pt x="3249" y="308"/>
                    </a:cubicBezTo>
                    <a:cubicBezTo>
                      <a:pt x="3104" y="426"/>
                      <a:pt x="3054" y="562"/>
                      <a:pt x="3100" y="739"/>
                    </a:cubicBezTo>
                    <a:cubicBezTo>
                      <a:pt x="3154" y="933"/>
                      <a:pt x="3199" y="1133"/>
                      <a:pt x="3276" y="1319"/>
                    </a:cubicBezTo>
                    <a:cubicBezTo>
                      <a:pt x="3390" y="1590"/>
                      <a:pt x="3286" y="1844"/>
                      <a:pt x="3258" y="2111"/>
                    </a:cubicBezTo>
                    <a:cubicBezTo>
                      <a:pt x="3195" y="2048"/>
                      <a:pt x="3150" y="1980"/>
                      <a:pt x="3131" y="1903"/>
                    </a:cubicBezTo>
                    <a:cubicBezTo>
                      <a:pt x="3036" y="1518"/>
                      <a:pt x="2950" y="1133"/>
                      <a:pt x="2851" y="748"/>
                    </a:cubicBezTo>
                    <a:cubicBezTo>
                      <a:pt x="2832" y="675"/>
                      <a:pt x="2787" y="607"/>
                      <a:pt x="2746" y="526"/>
                    </a:cubicBezTo>
                    <a:cubicBezTo>
                      <a:pt x="2574" y="612"/>
                      <a:pt x="2429" y="680"/>
                      <a:pt x="2284" y="752"/>
                    </a:cubicBezTo>
                    <a:cubicBezTo>
                      <a:pt x="2189" y="798"/>
                      <a:pt x="2139" y="870"/>
                      <a:pt x="2148" y="979"/>
                    </a:cubicBezTo>
                    <a:cubicBezTo>
                      <a:pt x="2153" y="1020"/>
                      <a:pt x="2148" y="1065"/>
                      <a:pt x="2144" y="1115"/>
                    </a:cubicBezTo>
                    <a:cubicBezTo>
                      <a:pt x="2031" y="1010"/>
                      <a:pt x="1935" y="906"/>
                      <a:pt x="1827" y="829"/>
                    </a:cubicBezTo>
                    <a:cubicBezTo>
                      <a:pt x="1774" y="792"/>
                      <a:pt x="1728" y="773"/>
                      <a:pt x="1689" y="773"/>
                    </a:cubicBezTo>
                    <a:cubicBezTo>
                      <a:pt x="1624" y="773"/>
                      <a:pt x="1579" y="824"/>
                      <a:pt x="1550" y="929"/>
                    </a:cubicBezTo>
                    <a:cubicBezTo>
                      <a:pt x="1519" y="1056"/>
                      <a:pt x="1509" y="1192"/>
                      <a:pt x="1523" y="1319"/>
                    </a:cubicBezTo>
                    <a:cubicBezTo>
                      <a:pt x="1541" y="1486"/>
                      <a:pt x="1591" y="1649"/>
                      <a:pt x="1632" y="1817"/>
                    </a:cubicBezTo>
                    <a:cubicBezTo>
                      <a:pt x="1559" y="1840"/>
                      <a:pt x="1496" y="1858"/>
                      <a:pt x="1423" y="1880"/>
                    </a:cubicBezTo>
                    <a:cubicBezTo>
                      <a:pt x="1383" y="1803"/>
                      <a:pt x="1346" y="1735"/>
                      <a:pt x="1306" y="1672"/>
                    </a:cubicBezTo>
                    <a:cubicBezTo>
                      <a:pt x="1265" y="1595"/>
                      <a:pt x="1224" y="1522"/>
                      <a:pt x="1174" y="1450"/>
                    </a:cubicBezTo>
                    <a:cubicBezTo>
                      <a:pt x="1090" y="1328"/>
                      <a:pt x="1023" y="1273"/>
                      <a:pt x="932" y="1273"/>
                    </a:cubicBezTo>
                    <a:cubicBezTo>
                      <a:pt x="870" y="1273"/>
                      <a:pt x="798" y="1298"/>
                      <a:pt x="703" y="1346"/>
                    </a:cubicBezTo>
                    <a:cubicBezTo>
                      <a:pt x="504" y="1445"/>
                      <a:pt x="467" y="1513"/>
                      <a:pt x="549" y="1740"/>
                    </a:cubicBezTo>
                    <a:cubicBezTo>
                      <a:pt x="640" y="1980"/>
                      <a:pt x="753" y="2211"/>
                      <a:pt x="862" y="2442"/>
                    </a:cubicBezTo>
                    <a:cubicBezTo>
                      <a:pt x="911" y="2542"/>
                      <a:pt x="975" y="2637"/>
                      <a:pt x="1034" y="2746"/>
                    </a:cubicBezTo>
                    <a:cubicBezTo>
                      <a:pt x="853" y="2805"/>
                      <a:pt x="667" y="2809"/>
                      <a:pt x="626" y="3045"/>
                    </a:cubicBezTo>
                    <a:cubicBezTo>
                      <a:pt x="540" y="2968"/>
                      <a:pt x="476" y="2913"/>
                      <a:pt x="409" y="2859"/>
                    </a:cubicBezTo>
                    <a:cubicBezTo>
                      <a:pt x="362" y="2823"/>
                      <a:pt x="310" y="2801"/>
                      <a:pt x="260" y="2801"/>
                    </a:cubicBezTo>
                    <a:cubicBezTo>
                      <a:pt x="222" y="2801"/>
                      <a:pt x="186" y="2814"/>
                      <a:pt x="155" y="2841"/>
                    </a:cubicBezTo>
                    <a:cubicBezTo>
                      <a:pt x="100" y="2891"/>
                      <a:pt x="73" y="2990"/>
                      <a:pt x="69" y="3067"/>
                    </a:cubicBezTo>
                    <a:cubicBezTo>
                      <a:pt x="64" y="3149"/>
                      <a:pt x="105" y="3231"/>
                      <a:pt x="119" y="3298"/>
                    </a:cubicBezTo>
                    <a:cubicBezTo>
                      <a:pt x="82" y="3385"/>
                      <a:pt x="19" y="3457"/>
                      <a:pt x="14" y="3530"/>
                    </a:cubicBezTo>
                    <a:cubicBezTo>
                      <a:pt x="1" y="4055"/>
                      <a:pt x="37" y="4576"/>
                      <a:pt x="390" y="5007"/>
                    </a:cubicBezTo>
                    <a:cubicBezTo>
                      <a:pt x="495" y="5133"/>
                      <a:pt x="590" y="5269"/>
                      <a:pt x="689" y="5396"/>
                    </a:cubicBezTo>
                    <a:cubicBezTo>
                      <a:pt x="748" y="5464"/>
                      <a:pt x="766" y="5541"/>
                      <a:pt x="748" y="5632"/>
                    </a:cubicBezTo>
                    <a:cubicBezTo>
                      <a:pt x="708" y="5822"/>
                      <a:pt x="717" y="6012"/>
                      <a:pt x="757" y="6203"/>
                    </a:cubicBezTo>
                    <a:cubicBezTo>
                      <a:pt x="911" y="6950"/>
                      <a:pt x="1038" y="7702"/>
                      <a:pt x="1197" y="8445"/>
                    </a:cubicBezTo>
                    <a:cubicBezTo>
                      <a:pt x="1401" y="9383"/>
                      <a:pt x="1627" y="10321"/>
                      <a:pt x="1840" y="11259"/>
                    </a:cubicBezTo>
                    <a:cubicBezTo>
                      <a:pt x="1867" y="11377"/>
                      <a:pt x="1926" y="11463"/>
                      <a:pt x="2035" y="11535"/>
                    </a:cubicBezTo>
                    <a:cubicBezTo>
                      <a:pt x="2420" y="11780"/>
                      <a:pt x="2842" y="11898"/>
                      <a:pt x="3290" y="11911"/>
                    </a:cubicBezTo>
                    <a:cubicBezTo>
                      <a:pt x="3525" y="11918"/>
                      <a:pt x="3760" y="11924"/>
                      <a:pt x="3994" y="11924"/>
                    </a:cubicBezTo>
                    <a:cubicBezTo>
                      <a:pt x="4373" y="11924"/>
                      <a:pt x="4751" y="11909"/>
                      <a:pt x="5130" y="11862"/>
                    </a:cubicBezTo>
                    <a:cubicBezTo>
                      <a:pt x="5786" y="11784"/>
                      <a:pt x="6403" y="11590"/>
                      <a:pt x="6987" y="11286"/>
                    </a:cubicBezTo>
                    <a:cubicBezTo>
                      <a:pt x="7123" y="11214"/>
                      <a:pt x="7250" y="11118"/>
                      <a:pt x="7363" y="11014"/>
                    </a:cubicBezTo>
                    <a:cubicBezTo>
                      <a:pt x="7490" y="10892"/>
                      <a:pt x="7558" y="10742"/>
                      <a:pt x="7562" y="10557"/>
                    </a:cubicBezTo>
                    <a:cubicBezTo>
                      <a:pt x="7567" y="10226"/>
                      <a:pt x="7594" y="9891"/>
                      <a:pt x="7603" y="9555"/>
                    </a:cubicBezTo>
                    <a:cubicBezTo>
                      <a:pt x="7626" y="8704"/>
                      <a:pt x="7644" y="7847"/>
                      <a:pt x="7662" y="6996"/>
                    </a:cubicBezTo>
                    <a:cubicBezTo>
                      <a:pt x="7671" y="6456"/>
                      <a:pt x="7685" y="5922"/>
                      <a:pt x="7694" y="5387"/>
                    </a:cubicBezTo>
                    <a:cubicBezTo>
                      <a:pt x="7694" y="5170"/>
                      <a:pt x="7689" y="4948"/>
                      <a:pt x="7481" y="4798"/>
                    </a:cubicBezTo>
                    <a:cubicBezTo>
                      <a:pt x="7531" y="4658"/>
                      <a:pt x="7581" y="4526"/>
                      <a:pt x="7626" y="4395"/>
                    </a:cubicBezTo>
                    <a:cubicBezTo>
                      <a:pt x="7735" y="4087"/>
                      <a:pt x="7834" y="3779"/>
                      <a:pt x="7939" y="3471"/>
                    </a:cubicBezTo>
                    <a:cubicBezTo>
                      <a:pt x="8002" y="3289"/>
                      <a:pt x="7979" y="3117"/>
                      <a:pt x="7920" y="2945"/>
                    </a:cubicBezTo>
                    <a:cubicBezTo>
                      <a:pt x="7863" y="2779"/>
                      <a:pt x="7822" y="2714"/>
                      <a:pt x="7723" y="2714"/>
                    </a:cubicBezTo>
                    <a:cubicBezTo>
                      <a:pt x="7674" y="2714"/>
                      <a:pt x="7610" y="2730"/>
                      <a:pt x="7522" y="2759"/>
                    </a:cubicBezTo>
                    <a:cubicBezTo>
                      <a:pt x="7499" y="2764"/>
                      <a:pt x="7467" y="2764"/>
                      <a:pt x="7436" y="2768"/>
                    </a:cubicBezTo>
                    <a:cubicBezTo>
                      <a:pt x="7472" y="2474"/>
                      <a:pt x="7345" y="2225"/>
                      <a:pt x="7064" y="2007"/>
                    </a:cubicBezTo>
                    <a:cubicBezTo>
                      <a:pt x="7069" y="1971"/>
                      <a:pt x="7073" y="1935"/>
                      <a:pt x="7078" y="1898"/>
                    </a:cubicBezTo>
                    <a:cubicBezTo>
                      <a:pt x="7096" y="1541"/>
                      <a:pt x="7118" y="1183"/>
                      <a:pt x="7123" y="829"/>
                    </a:cubicBezTo>
                    <a:cubicBezTo>
                      <a:pt x="7123" y="730"/>
                      <a:pt x="7128" y="585"/>
                      <a:pt x="7001" y="548"/>
                    </a:cubicBezTo>
                    <a:cubicBezTo>
                      <a:pt x="6985" y="544"/>
                      <a:pt x="6971" y="542"/>
                      <a:pt x="6958" y="542"/>
                    </a:cubicBezTo>
                    <a:cubicBezTo>
                      <a:pt x="6861" y="542"/>
                      <a:pt x="6802" y="644"/>
                      <a:pt x="6742" y="711"/>
                    </a:cubicBezTo>
                    <a:cubicBezTo>
                      <a:pt x="6480" y="1010"/>
                      <a:pt x="6326" y="1364"/>
                      <a:pt x="6212" y="1740"/>
                    </a:cubicBezTo>
                    <a:cubicBezTo>
                      <a:pt x="6194" y="1799"/>
                      <a:pt x="6176" y="1871"/>
                      <a:pt x="6131" y="1898"/>
                    </a:cubicBezTo>
                    <a:cubicBezTo>
                      <a:pt x="6031" y="1962"/>
                      <a:pt x="6022" y="2062"/>
                      <a:pt x="6004" y="2157"/>
                    </a:cubicBezTo>
                    <a:cubicBezTo>
                      <a:pt x="5990" y="2247"/>
                      <a:pt x="5972" y="2338"/>
                      <a:pt x="5954" y="2424"/>
                    </a:cubicBezTo>
                    <a:cubicBezTo>
                      <a:pt x="5909" y="2347"/>
                      <a:pt x="5895" y="2265"/>
                      <a:pt x="5895" y="2184"/>
                    </a:cubicBezTo>
                    <a:cubicBezTo>
                      <a:pt x="5868" y="1527"/>
                      <a:pt x="5759" y="884"/>
                      <a:pt x="5610" y="249"/>
                    </a:cubicBezTo>
                    <a:cubicBezTo>
                      <a:pt x="5592" y="172"/>
                      <a:pt x="5546" y="104"/>
                      <a:pt x="5510" y="32"/>
                    </a:cubicBezTo>
                    <a:cubicBezTo>
                      <a:pt x="5342" y="95"/>
                      <a:pt x="5347" y="227"/>
                      <a:pt x="5329" y="335"/>
                    </a:cubicBezTo>
                    <a:cubicBezTo>
                      <a:pt x="5261" y="693"/>
                      <a:pt x="5207" y="1056"/>
                      <a:pt x="5143" y="1454"/>
                    </a:cubicBezTo>
                    <a:cubicBezTo>
                      <a:pt x="5120" y="1341"/>
                      <a:pt x="5107" y="1264"/>
                      <a:pt x="5098" y="1187"/>
                    </a:cubicBezTo>
                    <a:cubicBezTo>
                      <a:pt x="5075" y="1020"/>
                      <a:pt x="5066" y="847"/>
                      <a:pt x="5034" y="680"/>
                    </a:cubicBezTo>
                    <a:cubicBezTo>
                      <a:pt x="5007" y="521"/>
                      <a:pt x="4975" y="358"/>
                      <a:pt x="4921" y="209"/>
                    </a:cubicBezTo>
                    <a:cubicBezTo>
                      <a:pt x="4871" y="83"/>
                      <a:pt x="4747" y="1"/>
                      <a:pt x="4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50343" y="1286416"/>
                <a:ext cx="660485" cy="392554"/>
              </a:xfrm>
              <a:custGeom>
                <a:avLst/>
                <a:gdLst/>
                <a:ahLst/>
                <a:cxnLst/>
                <a:rect l="l" t="t" r="r" b="b"/>
                <a:pathLst>
                  <a:path w="4595" h="2731" extrusionOk="0">
                    <a:moveTo>
                      <a:pt x="2450" y="165"/>
                    </a:moveTo>
                    <a:cubicBezTo>
                      <a:pt x="2731" y="165"/>
                      <a:pt x="3017" y="209"/>
                      <a:pt x="3308" y="305"/>
                    </a:cubicBezTo>
                    <a:cubicBezTo>
                      <a:pt x="3485" y="364"/>
                      <a:pt x="3657" y="468"/>
                      <a:pt x="3811" y="590"/>
                    </a:cubicBezTo>
                    <a:cubicBezTo>
                      <a:pt x="4345" y="1011"/>
                      <a:pt x="4259" y="1967"/>
                      <a:pt x="3657" y="2271"/>
                    </a:cubicBezTo>
                    <a:cubicBezTo>
                      <a:pt x="3276" y="2466"/>
                      <a:pt x="2832" y="2584"/>
                      <a:pt x="2144" y="2584"/>
                    </a:cubicBezTo>
                    <a:cubicBezTo>
                      <a:pt x="1822" y="2570"/>
                      <a:pt x="1400" y="2552"/>
                      <a:pt x="997" y="2434"/>
                    </a:cubicBezTo>
                    <a:cubicBezTo>
                      <a:pt x="721" y="2357"/>
                      <a:pt x="476" y="2230"/>
                      <a:pt x="345" y="1949"/>
                    </a:cubicBezTo>
                    <a:cubicBezTo>
                      <a:pt x="191" y="1628"/>
                      <a:pt x="245" y="1320"/>
                      <a:pt x="445" y="1052"/>
                    </a:cubicBezTo>
                    <a:cubicBezTo>
                      <a:pt x="571" y="880"/>
                      <a:pt x="725" y="703"/>
                      <a:pt x="911" y="604"/>
                    </a:cubicBezTo>
                    <a:cubicBezTo>
                      <a:pt x="1403" y="325"/>
                      <a:pt x="1917" y="165"/>
                      <a:pt x="2450" y="165"/>
                    </a:cubicBezTo>
                    <a:close/>
                    <a:moveTo>
                      <a:pt x="2440" y="0"/>
                    </a:moveTo>
                    <a:cubicBezTo>
                      <a:pt x="1867" y="0"/>
                      <a:pt x="1316" y="168"/>
                      <a:pt x="789" y="472"/>
                    </a:cubicBezTo>
                    <a:cubicBezTo>
                      <a:pt x="594" y="586"/>
                      <a:pt x="426" y="771"/>
                      <a:pt x="295" y="957"/>
                    </a:cubicBezTo>
                    <a:cubicBezTo>
                      <a:pt x="64" y="1279"/>
                      <a:pt x="1" y="1637"/>
                      <a:pt x="173" y="2013"/>
                    </a:cubicBezTo>
                    <a:cubicBezTo>
                      <a:pt x="318" y="2334"/>
                      <a:pt x="585" y="2489"/>
                      <a:pt x="902" y="2579"/>
                    </a:cubicBezTo>
                    <a:cubicBezTo>
                      <a:pt x="1246" y="2681"/>
                      <a:pt x="1597" y="2730"/>
                      <a:pt x="1954" y="2730"/>
                    </a:cubicBezTo>
                    <a:cubicBezTo>
                      <a:pt x="2025" y="2730"/>
                      <a:pt x="2095" y="2728"/>
                      <a:pt x="2166" y="2724"/>
                    </a:cubicBezTo>
                    <a:cubicBezTo>
                      <a:pt x="2275" y="2724"/>
                      <a:pt x="2384" y="2730"/>
                      <a:pt x="2492" y="2730"/>
                    </a:cubicBezTo>
                    <a:cubicBezTo>
                      <a:pt x="2547" y="2730"/>
                      <a:pt x="2601" y="2729"/>
                      <a:pt x="2655" y="2724"/>
                    </a:cubicBezTo>
                    <a:cubicBezTo>
                      <a:pt x="3022" y="2692"/>
                      <a:pt x="3362" y="2575"/>
                      <a:pt x="3693" y="2407"/>
                    </a:cubicBezTo>
                    <a:cubicBezTo>
                      <a:pt x="4327" y="2090"/>
                      <a:pt x="4595" y="907"/>
                      <a:pt x="3788" y="373"/>
                    </a:cubicBezTo>
                    <a:cubicBezTo>
                      <a:pt x="3639" y="268"/>
                      <a:pt x="3471" y="173"/>
                      <a:pt x="3294" y="123"/>
                    </a:cubicBezTo>
                    <a:cubicBezTo>
                      <a:pt x="3005" y="40"/>
                      <a:pt x="2720"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15845" y="1190111"/>
                <a:ext cx="485266" cy="64396"/>
              </a:xfrm>
              <a:custGeom>
                <a:avLst/>
                <a:gdLst/>
                <a:ahLst/>
                <a:cxnLst/>
                <a:rect l="l" t="t" r="r" b="b"/>
                <a:pathLst>
                  <a:path w="3376" h="448" extrusionOk="0">
                    <a:moveTo>
                      <a:pt x="3376" y="1"/>
                    </a:moveTo>
                    <a:lnTo>
                      <a:pt x="3376" y="1"/>
                    </a:lnTo>
                    <a:cubicBezTo>
                      <a:pt x="3000" y="46"/>
                      <a:pt x="2633" y="127"/>
                      <a:pt x="2261" y="182"/>
                    </a:cubicBezTo>
                    <a:cubicBezTo>
                      <a:pt x="1885" y="241"/>
                      <a:pt x="1505" y="277"/>
                      <a:pt x="1129" y="313"/>
                    </a:cubicBezTo>
                    <a:cubicBezTo>
                      <a:pt x="752" y="345"/>
                      <a:pt x="376" y="300"/>
                      <a:pt x="0" y="377"/>
                    </a:cubicBezTo>
                    <a:lnTo>
                      <a:pt x="5" y="377"/>
                    </a:lnTo>
                    <a:cubicBezTo>
                      <a:pt x="274" y="429"/>
                      <a:pt x="545" y="448"/>
                      <a:pt x="817" y="448"/>
                    </a:cubicBezTo>
                    <a:cubicBezTo>
                      <a:pt x="1112" y="448"/>
                      <a:pt x="1409" y="425"/>
                      <a:pt x="1704" y="399"/>
                    </a:cubicBezTo>
                    <a:cubicBezTo>
                      <a:pt x="2279" y="345"/>
                      <a:pt x="2832" y="191"/>
                      <a:pt x="3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49438" y="1420669"/>
                <a:ext cx="103062" cy="387667"/>
              </a:xfrm>
              <a:custGeom>
                <a:avLst/>
                <a:gdLst/>
                <a:ahLst/>
                <a:cxnLst/>
                <a:rect l="l" t="t" r="r" b="b"/>
                <a:pathLst>
                  <a:path w="717" h="2697" extrusionOk="0">
                    <a:moveTo>
                      <a:pt x="36" y="0"/>
                    </a:moveTo>
                    <a:cubicBezTo>
                      <a:pt x="23" y="55"/>
                      <a:pt x="0" y="100"/>
                      <a:pt x="9" y="141"/>
                    </a:cubicBezTo>
                    <a:cubicBezTo>
                      <a:pt x="159" y="988"/>
                      <a:pt x="381" y="1817"/>
                      <a:pt x="625" y="2642"/>
                    </a:cubicBezTo>
                    <a:cubicBezTo>
                      <a:pt x="635" y="2665"/>
                      <a:pt x="666" y="2678"/>
                      <a:pt x="684" y="2696"/>
                    </a:cubicBezTo>
                    <a:cubicBezTo>
                      <a:pt x="693" y="2692"/>
                      <a:pt x="707" y="2683"/>
                      <a:pt x="716" y="2678"/>
                    </a:cubicBezTo>
                    <a:cubicBezTo>
                      <a:pt x="707" y="2651"/>
                      <a:pt x="698" y="2628"/>
                      <a:pt x="693" y="2601"/>
                    </a:cubicBezTo>
                    <a:cubicBezTo>
                      <a:pt x="607" y="2257"/>
                      <a:pt x="521" y="1908"/>
                      <a:pt x="444" y="1564"/>
                    </a:cubicBezTo>
                    <a:cubicBezTo>
                      <a:pt x="345" y="1124"/>
                      <a:pt x="263" y="680"/>
                      <a:pt x="163" y="241"/>
                    </a:cubicBezTo>
                    <a:cubicBezTo>
                      <a:pt x="145" y="164"/>
                      <a:pt x="159" y="55"/>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40780" y="1149720"/>
                <a:ext cx="116717" cy="54190"/>
              </a:xfrm>
              <a:custGeom>
                <a:avLst/>
                <a:gdLst/>
                <a:ahLst/>
                <a:cxnLst/>
                <a:rect l="l" t="t" r="r" b="b"/>
                <a:pathLst>
                  <a:path w="812" h="377" extrusionOk="0">
                    <a:moveTo>
                      <a:pt x="811" y="1"/>
                    </a:moveTo>
                    <a:lnTo>
                      <a:pt x="811" y="1"/>
                    </a:lnTo>
                    <a:cubicBezTo>
                      <a:pt x="521" y="78"/>
                      <a:pt x="231" y="159"/>
                      <a:pt x="0" y="377"/>
                    </a:cubicBezTo>
                    <a:cubicBezTo>
                      <a:pt x="299" y="309"/>
                      <a:pt x="566" y="182"/>
                      <a:pt x="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23819" y="1834925"/>
                <a:ext cx="103062" cy="37229"/>
              </a:xfrm>
              <a:custGeom>
                <a:avLst/>
                <a:gdLst/>
                <a:ahLst/>
                <a:cxnLst/>
                <a:rect l="l" t="t" r="r" b="b"/>
                <a:pathLst>
                  <a:path w="717" h="259" extrusionOk="0">
                    <a:moveTo>
                      <a:pt x="716" y="0"/>
                    </a:moveTo>
                    <a:lnTo>
                      <a:pt x="716" y="0"/>
                    </a:lnTo>
                    <a:cubicBezTo>
                      <a:pt x="453" y="27"/>
                      <a:pt x="222" y="122"/>
                      <a:pt x="0" y="258"/>
                    </a:cubicBezTo>
                    <a:cubicBezTo>
                      <a:pt x="263" y="236"/>
                      <a:pt x="503" y="159"/>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71583" y="1769092"/>
                <a:ext cx="51603" cy="27742"/>
              </a:xfrm>
              <a:custGeom>
                <a:avLst/>
                <a:gdLst/>
                <a:ahLst/>
                <a:cxnLst/>
                <a:rect l="l" t="t" r="r" b="b"/>
                <a:pathLst>
                  <a:path w="359" h="193" extrusionOk="0">
                    <a:moveTo>
                      <a:pt x="359" y="0"/>
                    </a:moveTo>
                    <a:lnTo>
                      <a:pt x="359" y="0"/>
                    </a:lnTo>
                    <a:cubicBezTo>
                      <a:pt x="159" y="28"/>
                      <a:pt x="37" y="91"/>
                      <a:pt x="1" y="186"/>
                    </a:cubicBezTo>
                    <a:cubicBezTo>
                      <a:pt x="10" y="191"/>
                      <a:pt x="19" y="193"/>
                      <a:pt x="27" y="193"/>
                    </a:cubicBezTo>
                    <a:cubicBezTo>
                      <a:pt x="71" y="193"/>
                      <a:pt x="104" y="139"/>
                      <a:pt x="155" y="139"/>
                    </a:cubicBezTo>
                    <a:cubicBezTo>
                      <a:pt x="170" y="139"/>
                      <a:pt x="186" y="143"/>
                      <a:pt x="205" y="154"/>
                    </a:cubicBezTo>
                    <a:cubicBezTo>
                      <a:pt x="219" y="162"/>
                      <a:pt x="231" y="166"/>
                      <a:pt x="243" y="166"/>
                    </a:cubicBezTo>
                    <a:cubicBezTo>
                      <a:pt x="300" y="166"/>
                      <a:pt x="332" y="83"/>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638945" y="1366623"/>
                <a:ext cx="29467" cy="24867"/>
              </a:xfrm>
              <a:custGeom>
                <a:avLst/>
                <a:gdLst/>
                <a:ahLst/>
                <a:cxnLst/>
                <a:rect l="l" t="t" r="r" b="b"/>
                <a:pathLst>
                  <a:path w="205" h="173" extrusionOk="0">
                    <a:moveTo>
                      <a:pt x="205" y="0"/>
                    </a:moveTo>
                    <a:lnTo>
                      <a:pt x="205" y="0"/>
                    </a:lnTo>
                    <a:cubicBezTo>
                      <a:pt x="69" y="5"/>
                      <a:pt x="1" y="64"/>
                      <a:pt x="1" y="173"/>
                    </a:cubicBezTo>
                    <a:cubicBezTo>
                      <a:pt x="78" y="109"/>
                      <a:pt x="141" y="55"/>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42826" y="1223315"/>
                <a:ext cx="30185" cy="34066"/>
              </a:xfrm>
              <a:custGeom>
                <a:avLst/>
                <a:gdLst/>
                <a:ahLst/>
                <a:cxnLst/>
                <a:rect l="l" t="t" r="r" b="b"/>
                <a:pathLst>
                  <a:path w="210" h="237" extrusionOk="0">
                    <a:moveTo>
                      <a:pt x="169" y="1"/>
                    </a:moveTo>
                    <a:cubicBezTo>
                      <a:pt x="69" y="41"/>
                      <a:pt x="1" y="87"/>
                      <a:pt x="37" y="236"/>
                    </a:cubicBezTo>
                    <a:cubicBezTo>
                      <a:pt x="110" y="159"/>
                      <a:pt x="209" y="137"/>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23996" y="1216128"/>
                <a:ext cx="26161" cy="26879"/>
              </a:xfrm>
              <a:custGeom>
                <a:avLst/>
                <a:gdLst/>
                <a:ahLst/>
                <a:cxnLst/>
                <a:rect l="l" t="t" r="r" b="b"/>
                <a:pathLst>
                  <a:path w="182" h="187" extrusionOk="0">
                    <a:moveTo>
                      <a:pt x="182" y="1"/>
                    </a:moveTo>
                    <a:lnTo>
                      <a:pt x="182" y="1"/>
                    </a:lnTo>
                    <a:cubicBezTo>
                      <a:pt x="55" y="19"/>
                      <a:pt x="1" y="82"/>
                      <a:pt x="10" y="187"/>
                    </a:cubicBezTo>
                    <a:cubicBezTo>
                      <a:pt x="78" y="114"/>
                      <a:pt x="127" y="55"/>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666399" y="1241570"/>
                <a:ext cx="22280" cy="23573"/>
              </a:xfrm>
              <a:custGeom>
                <a:avLst/>
                <a:gdLst/>
                <a:ahLst/>
                <a:cxnLst/>
                <a:rect l="l" t="t" r="r" b="b"/>
                <a:pathLst>
                  <a:path w="155" h="164" extrusionOk="0">
                    <a:moveTo>
                      <a:pt x="136" y="1"/>
                    </a:moveTo>
                    <a:lnTo>
                      <a:pt x="136" y="1"/>
                    </a:lnTo>
                    <a:cubicBezTo>
                      <a:pt x="27" y="14"/>
                      <a:pt x="0" y="68"/>
                      <a:pt x="18" y="164"/>
                    </a:cubicBezTo>
                    <a:cubicBezTo>
                      <a:pt x="122" y="146"/>
                      <a:pt x="154" y="96"/>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650731" y="1390052"/>
                <a:ext cx="25442" cy="22280"/>
              </a:xfrm>
              <a:custGeom>
                <a:avLst/>
                <a:gdLst/>
                <a:ahLst/>
                <a:cxnLst/>
                <a:rect l="l" t="t" r="r" b="b"/>
                <a:pathLst>
                  <a:path w="177" h="155" extrusionOk="0">
                    <a:moveTo>
                      <a:pt x="105" y="1"/>
                    </a:moveTo>
                    <a:lnTo>
                      <a:pt x="0" y="123"/>
                    </a:lnTo>
                    <a:cubicBezTo>
                      <a:pt x="14" y="132"/>
                      <a:pt x="27" y="141"/>
                      <a:pt x="37" y="155"/>
                    </a:cubicBezTo>
                    <a:cubicBezTo>
                      <a:pt x="86" y="127"/>
                      <a:pt x="132" y="100"/>
                      <a:pt x="177" y="68"/>
                    </a:cubicBezTo>
                    <a:cubicBezTo>
                      <a:pt x="150" y="50"/>
                      <a:pt x="127" y="23"/>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59398" y="1860941"/>
                <a:ext cx="7331" cy="17105"/>
              </a:xfrm>
              <a:custGeom>
                <a:avLst/>
                <a:gdLst/>
                <a:ahLst/>
                <a:cxnLst/>
                <a:rect l="l" t="t" r="r" b="b"/>
                <a:pathLst>
                  <a:path w="51" h="119" extrusionOk="0">
                    <a:moveTo>
                      <a:pt x="1" y="0"/>
                    </a:moveTo>
                    <a:lnTo>
                      <a:pt x="1" y="114"/>
                    </a:lnTo>
                    <a:lnTo>
                      <a:pt x="37" y="118"/>
                    </a:lnTo>
                    <a:cubicBezTo>
                      <a:pt x="42" y="82"/>
                      <a:pt x="46" y="41"/>
                      <a:pt x="51" y="5"/>
                    </a:cubicBezTo>
                    <a:cubicBezTo>
                      <a:pt x="33" y="5"/>
                      <a:pt x="15" y="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519785" y="491970"/>
                <a:ext cx="23573" cy="30185"/>
              </a:xfrm>
              <a:custGeom>
                <a:avLst/>
                <a:gdLst/>
                <a:ahLst/>
                <a:cxnLst/>
                <a:rect l="l" t="t" r="r" b="b"/>
                <a:pathLst>
                  <a:path w="164" h="210" extrusionOk="0">
                    <a:moveTo>
                      <a:pt x="9" y="0"/>
                    </a:moveTo>
                    <a:cubicBezTo>
                      <a:pt x="6" y="0"/>
                      <a:pt x="3" y="1"/>
                      <a:pt x="1" y="1"/>
                    </a:cubicBezTo>
                    <a:cubicBezTo>
                      <a:pt x="41" y="73"/>
                      <a:pt x="82" y="141"/>
                      <a:pt x="118" y="209"/>
                    </a:cubicBezTo>
                    <a:cubicBezTo>
                      <a:pt x="132" y="200"/>
                      <a:pt x="150" y="191"/>
                      <a:pt x="164" y="186"/>
                    </a:cubicBezTo>
                    <a:cubicBezTo>
                      <a:pt x="137" y="64"/>
                      <a:pt x="86" y="0"/>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4993143" y="-146409"/>
              <a:ext cx="1970285" cy="1899218"/>
              <a:chOff x="2687350" y="2028425"/>
              <a:chExt cx="396675" cy="382375"/>
            </a:xfrm>
          </p:grpSpPr>
          <p:sp>
            <p:nvSpPr>
              <p:cNvPr id="29" name="Google Shape;29;p2"/>
              <p:cNvSpPr/>
              <p:nvPr/>
            </p:nvSpPr>
            <p:spPr>
              <a:xfrm>
                <a:off x="2862800" y="2061275"/>
                <a:ext cx="13900" cy="12475"/>
              </a:xfrm>
              <a:custGeom>
                <a:avLst/>
                <a:gdLst/>
                <a:ahLst/>
                <a:cxnLst/>
                <a:rect l="l" t="t" r="r" b="b"/>
                <a:pathLst>
                  <a:path w="556" h="499" extrusionOk="0">
                    <a:moveTo>
                      <a:pt x="137" y="154"/>
                    </a:moveTo>
                    <a:cubicBezTo>
                      <a:pt x="137" y="155"/>
                      <a:pt x="137" y="157"/>
                      <a:pt x="136" y="159"/>
                    </a:cubicBezTo>
                    <a:cubicBezTo>
                      <a:pt x="136" y="158"/>
                      <a:pt x="137" y="156"/>
                      <a:pt x="137" y="154"/>
                    </a:cubicBezTo>
                    <a:close/>
                    <a:moveTo>
                      <a:pt x="186" y="132"/>
                    </a:moveTo>
                    <a:cubicBezTo>
                      <a:pt x="190" y="136"/>
                      <a:pt x="200" y="136"/>
                      <a:pt x="204" y="136"/>
                    </a:cubicBezTo>
                    <a:cubicBezTo>
                      <a:pt x="209" y="141"/>
                      <a:pt x="209" y="141"/>
                      <a:pt x="213" y="141"/>
                    </a:cubicBezTo>
                    <a:cubicBezTo>
                      <a:pt x="245" y="154"/>
                      <a:pt x="277" y="168"/>
                      <a:pt x="308" y="186"/>
                    </a:cubicBezTo>
                    <a:cubicBezTo>
                      <a:pt x="308" y="186"/>
                      <a:pt x="323" y="198"/>
                      <a:pt x="324" y="198"/>
                    </a:cubicBezTo>
                    <a:cubicBezTo>
                      <a:pt x="324" y="198"/>
                      <a:pt x="324" y="197"/>
                      <a:pt x="322" y="195"/>
                    </a:cubicBezTo>
                    <a:lnTo>
                      <a:pt x="322" y="195"/>
                    </a:lnTo>
                    <a:cubicBezTo>
                      <a:pt x="326" y="200"/>
                      <a:pt x="331" y="204"/>
                      <a:pt x="335" y="209"/>
                    </a:cubicBezTo>
                    <a:cubicBezTo>
                      <a:pt x="349" y="213"/>
                      <a:pt x="363" y="222"/>
                      <a:pt x="372" y="236"/>
                    </a:cubicBezTo>
                    <a:cubicBezTo>
                      <a:pt x="385" y="240"/>
                      <a:pt x="394" y="250"/>
                      <a:pt x="403" y="259"/>
                    </a:cubicBezTo>
                    <a:cubicBezTo>
                      <a:pt x="399" y="256"/>
                      <a:pt x="397" y="255"/>
                      <a:pt x="396" y="255"/>
                    </a:cubicBezTo>
                    <a:lnTo>
                      <a:pt x="396" y="255"/>
                    </a:lnTo>
                    <a:cubicBezTo>
                      <a:pt x="395" y="255"/>
                      <a:pt x="400" y="260"/>
                      <a:pt x="403" y="263"/>
                    </a:cubicBezTo>
                    <a:cubicBezTo>
                      <a:pt x="408" y="268"/>
                      <a:pt x="412" y="272"/>
                      <a:pt x="412" y="277"/>
                    </a:cubicBezTo>
                    <a:cubicBezTo>
                      <a:pt x="417" y="277"/>
                      <a:pt x="417" y="281"/>
                      <a:pt x="417" y="281"/>
                    </a:cubicBezTo>
                    <a:cubicBezTo>
                      <a:pt x="419" y="285"/>
                      <a:pt x="420" y="286"/>
                      <a:pt x="420" y="286"/>
                    </a:cubicBezTo>
                    <a:cubicBezTo>
                      <a:pt x="421" y="286"/>
                      <a:pt x="420" y="282"/>
                      <a:pt x="417" y="277"/>
                    </a:cubicBezTo>
                    <a:lnTo>
                      <a:pt x="417" y="277"/>
                    </a:lnTo>
                    <a:cubicBezTo>
                      <a:pt x="417" y="277"/>
                      <a:pt x="422" y="286"/>
                      <a:pt x="422" y="286"/>
                    </a:cubicBezTo>
                    <a:cubicBezTo>
                      <a:pt x="422" y="286"/>
                      <a:pt x="422" y="299"/>
                      <a:pt x="422" y="299"/>
                    </a:cubicBezTo>
                    <a:cubicBezTo>
                      <a:pt x="422" y="305"/>
                      <a:pt x="424" y="311"/>
                      <a:pt x="426" y="316"/>
                    </a:cubicBezTo>
                    <a:lnTo>
                      <a:pt x="426" y="316"/>
                    </a:lnTo>
                    <a:cubicBezTo>
                      <a:pt x="426" y="323"/>
                      <a:pt x="426" y="328"/>
                      <a:pt x="422" y="336"/>
                    </a:cubicBezTo>
                    <a:cubicBezTo>
                      <a:pt x="422" y="336"/>
                      <a:pt x="422" y="340"/>
                      <a:pt x="422" y="345"/>
                    </a:cubicBezTo>
                    <a:cubicBezTo>
                      <a:pt x="422" y="345"/>
                      <a:pt x="417" y="349"/>
                      <a:pt x="417" y="349"/>
                    </a:cubicBezTo>
                    <a:cubicBezTo>
                      <a:pt x="415" y="353"/>
                      <a:pt x="414" y="354"/>
                      <a:pt x="414" y="354"/>
                    </a:cubicBezTo>
                    <a:cubicBezTo>
                      <a:pt x="414" y="354"/>
                      <a:pt x="416" y="352"/>
                      <a:pt x="422" y="349"/>
                    </a:cubicBezTo>
                    <a:lnTo>
                      <a:pt x="422" y="349"/>
                    </a:lnTo>
                    <a:cubicBezTo>
                      <a:pt x="422" y="349"/>
                      <a:pt x="412" y="358"/>
                      <a:pt x="408" y="358"/>
                    </a:cubicBezTo>
                    <a:cubicBezTo>
                      <a:pt x="407" y="359"/>
                      <a:pt x="406" y="360"/>
                      <a:pt x="406" y="361"/>
                    </a:cubicBezTo>
                    <a:lnTo>
                      <a:pt x="406" y="361"/>
                    </a:lnTo>
                    <a:cubicBezTo>
                      <a:pt x="405" y="361"/>
                      <a:pt x="404" y="362"/>
                      <a:pt x="403" y="363"/>
                    </a:cubicBezTo>
                    <a:cubicBezTo>
                      <a:pt x="400" y="363"/>
                      <a:pt x="391" y="365"/>
                      <a:pt x="391" y="365"/>
                    </a:cubicBezTo>
                    <a:cubicBezTo>
                      <a:pt x="391" y="365"/>
                      <a:pt x="393" y="364"/>
                      <a:pt x="399" y="363"/>
                    </a:cubicBezTo>
                    <a:lnTo>
                      <a:pt x="399" y="363"/>
                    </a:lnTo>
                    <a:cubicBezTo>
                      <a:pt x="381" y="367"/>
                      <a:pt x="367" y="367"/>
                      <a:pt x="349" y="367"/>
                    </a:cubicBezTo>
                    <a:lnTo>
                      <a:pt x="340" y="367"/>
                    </a:lnTo>
                    <a:cubicBezTo>
                      <a:pt x="331" y="367"/>
                      <a:pt x="326" y="363"/>
                      <a:pt x="317" y="363"/>
                    </a:cubicBezTo>
                    <a:cubicBezTo>
                      <a:pt x="308" y="363"/>
                      <a:pt x="299" y="363"/>
                      <a:pt x="295" y="358"/>
                    </a:cubicBezTo>
                    <a:lnTo>
                      <a:pt x="281" y="358"/>
                    </a:lnTo>
                    <a:cubicBezTo>
                      <a:pt x="267" y="349"/>
                      <a:pt x="254" y="345"/>
                      <a:pt x="245" y="340"/>
                    </a:cubicBezTo>
                    <a:cubicBezTo>
                      <a:pt x="240" y="336"/>
                      <a:pt x="240" y="336"/>
                      <a:pt x="236" y="331"/>
                    </a:cubicBezTo>
                    <a:cubicBezTo>
                      <a:pt x="231" y="327"/>
                      <a:pt x="222" y="322"/>
                      <a:pt x="218" y="318"/>
                    </a:cubicBezTo>
                    <a:cubicBezTo>
                      <a:pt x="209" y="313"/>
                      <a:pt x="204" y="308"/>
                      <a:pt x="200" y="304"/>
                    </a:cubicBezTo>
                    <a:lnTo>
                      <a:pt x="200" y="304"/>
                    </a:lnTo>
                    <a:cubicBezTo>
                      <a:pt x="201" y="306"/>
                      <a:pt x="202" y="306"/>
                      <a:pt x="202" y="306"/>
                    </a:cubicBezTo>
                    <a:cubicBezTo>
                      <a:pt x="204" y="306"/>
                      <a:pt x="194" y="294"/>
                      <a:pt x="190" y="290"/>
                    </a:cubicBezTo>
                    <a:cubicBezTo>
                      <a:pt x="186" y="281"/>
                      <a:pt x="177" y="272"/>
                      <a:pt x="172" y="263"/>
                    </a:cubicBezTo>
                    <a:cubicBezTo>
                      <a:pt x="158" y="242"/>
                      <a:pt x="144" y="220"/>
                      <a:pt x="132" y="199"/>
                    </a:cubicBezTo>
                    <a:lnTo>
                      <a:pt x="132" y="199"/>
                    </a:lnTo>
                    <a:cubicBezTo>
                      <a:pt x="132" y="190"/>
                      <a:pt x="132" y="186"/>
                      <a:pt x="136" y="177"/>
                    </a:cubicBezTo>
                    <a:cubicBezTo>
                      <a:pt x="136" y="173"/>
                      <a:pt x="136" y="168"/>
                      <a:pt x="136" y="163"/>
                    </a:cubicBezTo>
                    <a:cubicBezTo>
                      <a:pt x="136" y="161"/>
                      <a:pt x="137" y="156"/>
                      <a:pt x="138" y="153"/>
                    </a:cubicBezTo>
                    <a:lnTo>
                      <a:pt x="138" y="153"/>
                    </a:lnTo>
                    <a:cubicBezTo>
                      <a:pt x="140" y="146"/>
                      <a:pt x="145" y="137"/>
                      <a:pt x="145" y="136"/>
                    </a:cubicBezTo>
                    <a:lnTo>
                      <a:pt x="145" y="136"/>
                    </a:lnTo>
                    <a:cubicBezTo>
                      <a:pt x="143" y="142"/>
                      <a:pt x="141" y="144"/>
                      <a:pt x="141" y="144"/>
                    </a:cubicBezTo>
                    <a:cubicBezTo>
                      <a:pt x="141" y="144"/>
                      <a:pt x="141" y="143"/>
                      <a:pt x="141" y="141"/>
                    </a:cubicBezTo>
                    <a:cubicBezTo>
                      <a:pt x="145" y="136"/>
                      <a:pt x="145" y="136"/>
                      <a:pt x="145" y="136"/>
                    </a:cubicBezTo>
                    <a:lnTo>
                      <a:pt x="145" y="136"/>
                    </a:lnTo>
                    <a:cubicBezTo>
                      <a:pt x="145" y="136"/>
                      <a:pt x="145" y="136"/>
                      <a:pt x="145" y="136"/>
                    </a:cubicBezTo>
                    <a:cubicBezTo>
                      <a:pt x="145" y="136"/>
                      <a:pt x="154" y="132"/>
                      <a:pt x="154" y="132"/>
                    </a:cubicBezTo>
                    <a:lnTo>
                      <a:pt x="154" y="132"/>
                    </a:lnTo>
                    <a:cubicBezTo>
                      <a:pt x="151" y="133"/>
                      <a:pt x="148" y="134"/>
                      <a:pt x="146" y="135"/>
                    </a:cubicBezTo>
                    <a:lnTo>
                      <a:pt x="146" y="135"/>
                    </a:lnTo>
                    <a:cubicBezTo>
                      <a:pt x="148" y="134"/>
                      <a:pt x="148" y="133"/>
                      <a:pt x="148" y="133"/>
                    </a:cubicBezTo>
                    <a:lnTo>
                      <a:pt x="148" y="133"/>
                    </a:lnTo>
                    <a:cubicBezTo>
                      <a:pt x="147" y="133"/>
                      <a:pt x="146" y="134"/>
                      <a:pt x="145" y="135"/>
                    </a:cubicBezTo>
                    <a:lnTo>
                      <a:pt x="145" y="135"/>
                    </a:lnTo>
                    <a:cubicBezTo>
                      <a:pt x="145" y="134"/>
                      <a:pt x="146" y="133"/>
                      <a:pt x="150" y="132"/>
                    </a:cubicBezTo>
                    <a:close/>
                    <a:moveTo>
                      <a:pt x="150" y="0"/>
                    </a:moveTo>
                    <a:cubicBezTo>
                      <a:pt x="106" y="0"/>
                      <a:pt x="65" y="15"/>
                      <a:pt x="36" y="55"/>
                    </a:cubicBezTo>
                    <a:cubicBezTo>
                      <a:pt x="0" y="100"/>
                      <a:pt x="0" y="159"/>
                      <a:pt x="0" y="213"/>
                    </a:cubicBezTo>
                    <a:cubicBezTo>
                      <a:pt x="0" y="245"/>
                      <a:pt x="32" y="281"/>
                      <a:pt x="50" y="313"/>
                    </a:cubicBezTo>
                    <a:cubicBezTo>
                      <a:pt x="73" y="345"/>
                      <a:pt x="91" y="372"/>
                      <a:pt x="118" y="399"/>
                    </a:cubicBezTo>
                    <a:cubicBezTo>
                      <a:pt x="163" y="444"/>
                      <a:pt x="218" y="472"/>
                      <a:pt x="281" y="490"/>
                    </a:cubicBezTo>
                    <a:cubicBezTo>
                      <a:pt x="305" y="495"/>
                      <a:pt x="332" y="498"/>
                      <a:pt x="359" y="498"/>
                    </a:cubicBezTo>
                    <a:cubicBezTo>
                      <a:pt x="403" y="498"/>
                      <a:pt x="447" y="490"/>
                      <a:pt x="480" y="467"/>
                    </a:cubicBezTo>
                    <a:cubicBezTo>
                      <a:pt x="541" y="433"/>
                      <a:pt x="556" y="366"/>
                      <a:pt x="553" y="301"/>
                    </a:cubicBezTo>
                    <a:lnTo>
                      <a:pt x="553" y="301"/>
                    </a:lnTo>
                    <a:cubicBezTo>
                      <a:pt x="554" y="298"/>
                      <a:pt x="553" y="294"/>
                      <a:pt x="553" y="290"/>
                    </a:cubicBezTo>
                    <a:lnTo>
                      <a:pt x="553" y="290"/>
                    </a:lnTo>
                    <a:cubicBezTo>
                      <a:pt x="553" y="290"/>
                      <a:pt x="553" y="290"/>
                      <a:pt x="553" y="290"/>
                    </a:cubicBezTo>
                    <a:cubicBezTo>
                      <a:pt x="553" y="287"/>
                      <a:pt x="552" y="283"/>
                      <a:pt x="552" y="279"/>
                    </a:cubicBezTo>
                    <a:lnTo>
                      <a:pt x="552" y="279"/>
                    </a:lnTo>
                    <a:cubicBezTo>
                      <a:pt x="536" y="172"/>
                      <a:pt x="414" y="103"/>
                      <a:pt x="326" y="55"/>
                    </a:cubicBezTo>
                    <a:cubicBezTo>
                      <a:pt x="279" y="28"/>
                      <a:pt x="212" y="0"/>
                      <a:pt x="1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827125" y="2053725"/>
                <a:ext cx="15075" cy="9950"/>
              </a:xfrm>
              <a:custGeom>
                <a:avLst/>
                <a:gdLst/>
                <a:ahLst/>
                <a:cxnLst/>
                <a:rect l="l" t="t" r="r" b="b"/>
                <a:pathLst>
                  <a:path w="603" h="398" extrusionOk="0">
                    <a:moveTo>
                      <a:pt x="229" y="140"/>
                    </a:moveTo>
                    <a:lnTo>
                      <a:pt x="229" y="140"/>
                    </a:lnTo>
                    <a:cubicBezTo>
                      <a:pt x="225" y="141"/>
                      <a:pt x="224" y="141"/>
                      <a:pt x="224" y="141"/>
                    </a:cubicBezTo>
                    <a:cubicBezTo>
                      <a:pt x="224" y="141"/>
                      <a:pt x="228" y="140"/>
                      <a:pt x="229" y="140"/>
                    </a:cubicBezTo>
                    <a:close/>
                    <a:moveTo>
                      <a:pt x="412" y="253"/>
                    </a:moveTo>
                    <a:cubicBezTo>
                      <a:pt x="409" y="254"/>
                      <a:pt x="408" y="254"/>
                      <a:pt x="408" y="254"/>
                    </a:cubicBezTo>
                    <a:lnTo>
                      <a:pt x="408" y="254"/>
                    </a:lnTo>
                    <a:cubicBezTo>
                      <a:pt x="409" y="254"/>
                      <a:pt x="411" y="253"/>
                      <a:pt x="412" y="253"/>
                    </a:cubicBezTo>
                    <a:close/>
                    <a:moveTo>
                      <a:pt x="153" y="256"/>
                    </a:moveTo>
                    <a:cubicBezTo>
                      <a:pt x="155" y="257"/>
                      <a:pt x="157" y="259"/>
                      <a:pt x="159" y="262"/>
                    </a:cubicBezTo>
                    <a:cubicBezTo>
                      <a:pt x="159" y="262"/>
                      <a:pt x="156" y="259"/>
                      <a:pt x="153" y="256"/>
                    </a:cubicBezTo>
                    <a:close/>
                    <a:moveTo>
                      <a:pt x="341" y="132"/>
                    </a:moveTo>
                    <a:cubicBezTo>
                      <a:pt x="364" y="132"/>
                      <a:pt x="386" y="134"/>
                      <a:pt x="412" y="139"/>
                    </a:cubicBezTo>
                    <a:cubicBezTo>
                      <a:pt x="412" y="139"/>
                      <a:pt x="422" y="141"/>
                      <a:pt x="425" y="141"/>
                    </a:cubicBezTo>
                    <a:cubicBezTo>
                      <a:pt x="425" y="141"/>
                      <a:pt x="426" y="141"/>
                      <a:pt x="426" y="141"/>
                    </a:cubicBezTo>
                    <a:lnTo>
                      <a:pt x="426" y="141"/>
                    </a:lnTo>
                    <a:cubicBezTo>
                      <a:pt x="432" y="144"/>
                      <a:pt x="437" y="145"/>
                      <a:pt x="444" y="148"/>
                    </a:cubicBezTo>
                    <a:cubicBezTo>
                      <a:pt x="445" y="148"/>
                      <a:pt x="446" y="149"/>
                      <a:pt x="447" y="149"/>
                    </a:cubicBezTo>
                    <a:lnTo>
                      <a:pt x="447" y="149"/>
                    </a:lnTo>
                    <a:cubicBezTo>
                      <a:pt x="447" y="149"/>
                      <a:pt x="447" y="151"/>
                      <a:pt x="449" y="153"/>
                    </a:cubicBezTo>
                    <a:cubicBezTo>
                      <a:pt x="453" y="157"/>
                      <a:pt x="462" y="162"/>
                      <a:pt x="462" y="162"/>
                    </a:cubicBezTo>
                    <a:cubicBezTo>
                      <a:pt x="466" y="166"/>
                      <a:pt x="467" y="170"/>
                      <a:pt x="470" y="174"/>
                    </a:cubicBezTo>
                    <a:lnTo>
                      <a:pt x="470" y="174"/>
                    </a:lnTo>
                    <a:cubicBezTo>
                      <a:pt x="471" y="176"/>
                      <a:pt x="471" y="178"/>
                      <a:pt x="471" y="180"/>
                    </a:cubicBezTo>
                    <a:cubicBezTo>
                      <a:pt x="471" y="182"/>
                      <a:pt x="471" y="183"/>
                      <a:pt x="471" y="185"/>
                    </a:cubicBezTo>
                    <a:cubicBezTo>
                      <a:pt x="471" y="198"/>
                      <a:pt x="471" y="198"/>
                      <a:pt x="471" y="207"/>
                    </a:cubicBezTo>
                    <a:cubicBezTo>
                      <a:pt x="471" y="216"/>
                      <a:pt x="471" y="221"/>
                      <a:pt x="471" y="225"/>
                    </a:cubicBezTo>
                    <a:cubicBezTo>
                      <a:pt x="471" y="223"/>
                      <a:pt x="471" y="221"/>
                      <a:pt x="471" y="221"/>
                    </a:cubicBezTo>
                    <a:cubicBezTo>
                      <a:pt x="471" y="221"/>
                      <a:pt x="470" y="227"/>
                      <a:pt x="467" y="230"/>
                    </a:cubicBezTo>
                    <a:cubicBezTo>
                      <a:pt x="468" y="226"/>
                      <a:pt x="468" y="225"/>
                      <a:pt x="468" y="225"/>
                    </a:cubicBezTo>
                    <a:lnTo>
                      <a:pt x="468" y="225"/>
                    </a:lnTo>
                    <a:cubicBezTo>
                      <a:pt x="467" y="225"/>
                      <a:pt x="465" y="230"/>
                      <a:pt x="465" y="231"/>
                    </a:cubicBezTo>
                    <a:lnTo>
                      <a:pt x="465" y="231"/>
                    </a:lnTo>
                    <a:cubicBezTo>
                      <a:pt x="463" y="232"/>
                      <a:pt x="463" y="233"/>
                      <a:pt x="463" y="233"/>
                    </a:cubicBezTo>
                    <a:lnTo>
                      <a:pt x="463" y="233"/>
                    </a:lnTo>
                    <a:cubicBezTo>
                      <a:pt x="464" y="232"/>
                      <a:pt x="465" y="231"/>
                      <a:pt x="467" y="230"/>
                    </a:cubicBezTo>
                    <a:lnTo>
                      <a:pt x="467" y="230"/>
                    </a:lnTo>
                    <a:cubicBezTo>
                      <a:pt x="467" y="232"/>
                      <a:pt x="464" y="233"/>
                      <a:pt x="463" y="233"/>
                    </a:cubicBezTo>
                    <a:cubicBezTo>
                      <a:pt x="463" y="233"/>
                      <a:pt x="463" y="233"/>
                      <a:pt x="463" y="233"/>
                    </a:cubicBezTo>
                    <a:lnTo>
                      <a:pt x="463" y="233"/>
                    </a:lnTo>
                    <a:cubicBezTo>
                      <a:pt x="459" y="235"/>
                      <a:pt x="456" y="236"/>
                      <a:pt x="453" y="239"/>
                    </a:cubicBezTo>
                    <a:cubicBezTo>
                      <a:pt x="448" y="242"/>
                      <a:pt x="448" y="243"/>
                      <a:pt x="449" y="243"/>
                    </a:cubicBezTo>
                    <a:cubicBezTo>
                      <a:pt x="449" y="243"/>
                      <a:pt x="449" y="243"/>
                      <a:pt x="450" y="243"/>
                    </a:cubicBezTo>
                    <a:lnTo>
                      <a:pt x="450" y="243"/>
                    </a:lnTo>
                    <a:cubicBezTo>
                      <a:pt x="449" y="243"/>
                      <a:pt x="449" y="243"/>
                      <a:pt x="449" y="243"/>
                    </a:cubicBezTo>
                    <a:cubicBezTo>
                      <a:pt x="439" y="243"/>
                      <a:pt x="435" y="248"/>
                      <a:pt x="426" y="248"/>
                    </a:cubicBezTo>
                    <a:cubicBezTo>
                      <a:pt x="423" y="251"/>
                      <a:pt x="410" y="254"/>
                      <a:pt x="408" y="254"/>
                    </a:cubicBezTo>
                    <a:cubicBezTo>
                      <a:pt x="408" y="254"/>
                      <a:pt x="408" y="254"/>
                      <a:pt x="408" y="254"/>
                    </a:cubicBezTo>
                    <a:lnTo>
                      <a:pt x="408" y="254"/>
                    </a:lnTo>
                    <a:cubicBezTo>
                      <a:pt x="400" y="257"/>
                      <a:pt x="393" y="257"/>
                      <a:pt x="385" y="257"/>
                    </a:cubicBezTo>
                    <a:cubicBezTo>
                      <a:pt x="362" y="262"/>
                      <a:pt x="340" y="262"/>
                      <a:pt x="317" y="266"/>
                    </a:cubicBezTo>
                    <a:cubicBezTo>
                      <a:pt x="287" y="266"/>
                      <a:pt x="259" y="268"/>
                      <a:pt x="231" y="268"/>
                    </a:cubicBezTo>
                    <a:cubicBezTo>
                      <a:pt x="217" y="268"/>
                      <a:pt x="204" y="268"/>
                      <a:pt x="190" y="266"/>
                    </a:cubicBezTo>
                    <a:cubicBezTo>
                      <a:pt x="186" y="262"/>
                      <a:pt x="177" y="262"/>
                      <a:pt x="168" y="262"/>
                    </a:cubicBezTo>
                    <a:cubicBezTo>
                      <a:pt x="168" y="262"/>
                      <a:pt x="167" y="261"/>
                      <a:pt x="167" y="261"/>
                    </a:cubicBezTo>
                    <a:lnTo>
                      <a:pt x="167" y="261"/>
                    </a:lnTo>
                    <a:cubicBezTo>
                      <a:pt x="165" y="261"/>
                      <a:pt x="161" y="260"/>
                      <a:pt x="159" y="257"/>
                    </a:cubicBezTo>
                    <a:cubicBezTo>
                      <a:pt x="159" y="257"/>
                      <a:pt x="155" y="256"/>
                      <a:pt x="151" y="254"/>
                    </a:cubicBezTo>
                    <a:lnTo>
                      <a:pt x="151" y="254"/>
                    </a:lnTo>
                    <a:cubicBezTo>
                      <a:pt x="150" y="253"/>
                      <a:pt x="150" y="253"/>
                      <a:pt x="149" y="252"/>
                    </a:cubicBezTo>
                    <a:lnTo>
                      <a:pt x="149" y="252"/>
                    </a:lnTo>
                    <a:cubicBezTo>
                      <a:pt x="149" y="250"/>
                      <a:pt x="145" y="239"/>
                      <a:pt x="145" y="239"/>
                    </a:cubicBezTo>
                    <a:cubicBezTo>
                      <a:pt x="145" y="237"/>
                      <a:pt x="145" y="234"/>
                      <a:pt x="145" y="234"/>
                    </a:cubicBezTo>
                    <a:cubicBezTo>
                      <a:pt x="140" y="225"/>
                      <a:pt x="140" y="221"/>
                      <a:pt x="140" y="216"/>
                    </a:cubicBezTo>
                    <a:cubicBezTo>
                      <a:pt x="140" y="214"/>
                      <a:pt x="140" y="210"/>
                      <a:pt x="140" y="207"/>
                    </a:cubicBezTo>
                    <a:cubicBezTo>
                      <a:pt x="140" y="204"/>
                      <a:pt x="140" y="201"/>
                      <a:pt x="140" y="198"/>
                    </a:cubicBezTo>
                    <a:cubicBezTo>
                      <a:pt x="140" y="194"/>
                      <a:pt x="145" y="189"/>
                      <a:pt x="145" y="185"/>
                    </a:cubicBezTo>
                    <a:lnTo>
                      <a:pt x="145" y="185"/>
                    </a:lnTo>
                    <a:cubicBezTo>
                      <a:pt x="144" y="187"/>
                      <a:pt x="143" y="188"/>
                      <a:pt x="143" y="188"/>
                    </a:cubicBezTo>
                    <a:cubicBezTo>
                      <a:pt x="143" y="188"/>
                      <a:pt x="146" y="180"/>
                      <a:pt x="150" y="180"/>
                    </a:cubicBezTo>
                    <a:cubicBezTo>
                      <a:pt x="150" y="175"/>
                      <a:pt x="154" y="175"/>
                      <a:pt x="154" y="171"/>
                    </a:cubicBezTo>
                    <a:cubicBezTo>
                      <a:pt x="154" y="171"/>
                      <a:pt x="159" y="166"/>
                      <a:pt x="163" y="166"/>
                    </a:cubicBezTo>
                    <a:cubicBezTo>
                      <a:pt x="163" y="162"/>
                      <a:pt x="168" y="162"/>
                      <a:pt x="172" y="157"/>
                    </a:cubicBezTo>
                    <a:cubicBezTo>
                      <a:pt x="190" y="153"/>
                      <a:pt x="208" y="144"/>
                      <a:pt x="227" y="139"/>
                    </a:cubicBezTo>
                    <a:cubicBezTo>
                      <a:pt x="229" y="139"/>
                      <a:pt x="229" y="140"/>
                      <a:pt x="229" y="140"/>
                    </a:cubicBezTo>
                    <a:lnTo>
                      <a:pt x="229" y="140"/>
                    </a:lnTo>
                    <a:cubicBezTo>
                      <a:pt x="229" y="140"/>
                      <a:pt x="230" y="139"/>
                      <a:pt x="231" y="139"/>
                    </a:cubicBezTo>
                    <a:cubicBezTo>
                      <a:pt x="236" y="139"/>
                      <a:pt x="245" y="139"/>
                      <a:pt x="249" y="135"/>
                    </a:cubicBezTo>
                    <a:lnTo>
                      <a:pt x="290" y="135"/>
                    </a:lnTo>
                    <a:cubicBezTo>
                      <a:pt x="309" y="133"/>
                      <a:pt x="325" y="132"/>
                      <a:pt x="341" y="132"/>
                    </a:cubicBezTo>
                    <a:close/>
                    <a:moveTo>
                      <a:pt x="335" y="1"/>
                    </a:moveTo>
                    <a:cubicBezTo>
                      <a:pt x="316" y="1"/>
                      <a:pt x="298" y="2"/>
                      <a:pt x="280" y="3"/>
                    </a:cubicBezTo>
                    <a:lnTo>
                      <a:pt x="280" y="3"/>
                    </a:lnTo>
                    <a:cubicBezTo>
                      <a:pt x="277" y="3"/>
                      <a:pt x="274" y="3"/>
                      <a:pt x="272" y="3"/>
                    </a:cubicBezTo>
                    <a:cubicBezTo>
                      <a:pt x="181" y="8"/>
                      <a:pt x="68" y="35"/>
                      <a:pt x="23" y="126"/>
                    </a:cubicBezTo>
                    <a:cubicBezTo>
                      <a:pt x="0" y="175"/>
                      <a:pt x="5" y="230"/>
                      <a:pt x="23" y="280"/>
                    </a:cubicBezTo>
                    <a:cubicBezTo>
                      <a:pt x="36" y="330"/>
                      <a:pt x="73" y="366"/>
                      <a:pt x="122" y="379"/>
                    </a:cubicBezTo>
                    <a:cubicBezTo>
                      <a:pt x="177" y="398"/>
                      <a:pt x="231" y="398"/>
                      <a:pt x="290" y="398"/>
                    </a:cubicBezTo>
                    <a:cubicBezTo>
                      <a:pt x="344" y="393"/>
                      <a:pt x="403" y="388"/>
                      <a:pt x="462" y="375"/>
                    </a:cubicBezTo>
                    <a:cubicBezTo>
                      <a:pt x="503" y="366"/>
                      <a:pt x="548" y="343"/>
                      <a:pt x="571" y="311"/>
                    </a:cubicBezTo>
                    <a:cubicBezTo>
                      <a:pt x="589" y="289"/>
                      <a:pt x="598" y="262"/>
                      <a:pt x="603" y="234"/>
                    </a:cubicBezTo>
                    <a:cubicBezTo>
                      <a:pt x="603" y="225"/>
                      <a:pt x="603" y="221"/>
                      <a:pt x="603" y="216"/>
                    </a:cubicBezTo>
                    <a:lnTo>
                      <a:pt x="603" y="194"/>
                    </a:lnTo>
                    <a:cubicBezTo>
                      <a:pt x="603" y="175"/>
                      <a:pt x="603" y="162"/>
                      <a:pt x="594" y="139"/>
                    </a:cubicBezTo>
                    <a:cubicBezTo>
                      <a:pt x="575" y="85"/>
                      <a:pt x="526" y="40"/>
                      <a:pt x="471" y="21"/>
                    </a:cubicBezTo>
                    <a:cubicBezTo>
                      <a:pt x="427" y="6"/>
                      <a:pt x="381" y="1"/>
                      <a:pt x="3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814650" y="2071175"/>
                <a:ext cx="15050" cy="13275"/>
              </a:xfrm>
              <a:custGeom>
                <a:avLst/>
                <a:gdLst/>
                <a:ahLst/>
                <a:cxnLst/>
                <a:rect l="l" t="t" r="r" b="b"/>
                <a:pathLst>
                  <a:path w="602" h="531" extrusionOk="0">
                    <a:moveTo>
                      <a:pt x="423" y="130"/>
                    </a:moveTo>
                    <a:cubicBezTo>
                      <a:pt x="423" y="130"/>
                      <a:pt x="423" y="130"/>
                      <a:pt x="424" y="130"/>
                    </a:cubicBezTo>
                    <a:lnTo>
                      <a:pt x="424" y="130"/>
                    </a:lnTo>
                    <a:cubicBezTo>
                      <a:pt x="424" y="130"/>
                      <a:pt x="424" y="130"/>
                      <a:pt x="423" y="130"/>
                    </a:cubicBezTo>
                    <a:lnTo>
                      <a:pt x="423" y="130"/>
                    </a:lnTo>
                    <a:cubicBezTo>
                      <a:pt x="423" y="130"/>
                      <a:pt x="423" y="130"/>
                      <a:pt x="423" y="130"/>
                    </a:cubicBezTo>
                    <a:close/>
                    <a:moveTo>
                      <a:pt x="427" y="134"/>
                    </a:moveTo>
                    <a:lnTo>
                      <a:pt x="427" y="134"/>
                    </a:lnTo>
                    <a:cubicBezTo>
                      <a:pt x="427" y="134"/>
                      <a:pt x="427" y="134"/>
                      <a:pt x="427" y="134"/>
                    </a:cubicBezTo>
                    <a:lnTo>
                      <a:pt x="427" y="134"/>
                    </a:lnTo>
                    <a:cubicBezTo>
                      <a:pt x="427" y="134"/>
                      <a:pt x="427" y="134"/>
                      <a:pt x="427" y="134"/>
                    </a:cubicBezTo>
                    <a:close/>
                    <a:moveTo>
                      <a:pt x="429" y="143"/>
                    </a:moveTo>
                    <a:cubicBezTo>
                      <a:pt x="430" y="144"/>
                      <a:pt x="430" y="146"/>
                      <a:pt x="431" y="148"/>
                    </a:cubicBezTo>
                    <a:cubicBezTo>
                      <a:pt x="431" y="146"/>
                      <a:pt x="430" y="144"/>
                      <a:pt x="429" y="143"/>
                    </a:cubicBezTo>
                    <a:close/>
                    <a:moveTo>
                      <a:pt x="138" y="281"/>
                    </a:moveTo>
                    <a:lnTo>
                      <a:pt x="138" y="281"/>
                    </a:lnTo>
                    <a:cubicBezTo>
                      <a:pt x="138" y="281"/>
                      <a:pt x="138" y="282"/>
                      <a:pt x="138" y="282"/>
                    </a:cubicBezTo>
                    <a:lnTo>
                      <a:pt x="138" y="282"/>
                    </a:lnTo>
                    <a:cubicBezTo>
                      <a:pt x="138" y="282"/>
                      <a:pt x="138" y="282"/>
                      <a:pt x="138" y="282"/>
                    </a:cubicBezTo>
                    <a:lnTo>
                      <a:pt x="138" y="282"/>
                    </a:lnTo>
                    <a:cubicBezTo>
                      <a:pt x="137" y="282"/>
                      <a:pt x="137" y="283"/>
                      <a:pt x="137" y="284"/>
                    </a:cubicBezTo>
                    <a:cubicBezTo>
                      <a:pt x="137" y="284"/>
                      <a:pt x="137" y="284"/>
                      <a:pt x="137" y="285"/>
                    </a:cubicBezTo>
                    <a:lnTo>
                      <a:pt x="137" y="285"/>
                    </a:lnTo>
                    <a:cubicBezTo>
                      <a:pt x="137" y="285"/>
                      <a:pt x="137" y="285"/>
                      <a:pt x="136" y="285"/>
                    </a:cubicBezTo>
                    <a:lnTo>
                      <a:pt x="136" y="285"/>
                    </a:lnTo>
                    <a:cubicBezTo>
                      <a:pt x="137" y="285"/>
                      <a:pt x="137" y="285"/>
                      <a:pt x="137" y="285"/>
                    </a:cubicBezTo>
                    <a:lnTo>
                      <a:pt x="137" y="285"/>
                    </a:lnTo>
                    <a:cubicBezTo>
                      <a:pt x="137" y="285"/>
                      <a:pt x="137" y="286"/>
                      <a:pt x="137" y="286"/>
                    </a:cubicBezTo>
                    <a:lnTo>
                      <a:pt x="137" y="286"/>
                    </a:lnTo>
                    <a:cubicBezTo>
                      <a:pt x="138" y="283"/>
                      <a:pt x="139" y="281"/>
                      <a:pt x="138" y="281"/>
                    </a:cubicBezTo>
                    <a:close/>
                    <a:moveTo>
                      <a:pt x="128" y="377"/>
                    </a:moveTo>
                    <a:cubicBezTo>
                      <a:pt x="128" y="377"/>
                      <a:pt x="128" y="378"/>
                      <a:pt x="128" y="379"/>
                    </a:cubicBezTo>
                    <a:lnTo>
                      <a:pt x="128" y="379"/>
                    </a:lnTo>
                    <a:cubicBezTo>
                      <a:pt x="128" y="379"/>
                      <a:pt x="128" y="379"/>
                      <a:pt x="128" y="379"/>
                    </a:cubicBezTo>
                    <a:cubicBezTo>
                      <a:pt x="128" y="377"/>
                      <a:pt x="128" y="377"/>
                      <a:pt x="128" y="377"/>
                    </a:cubicBezTo>
                    <a:close/>
                    <a:moveTo>
                      <a:pt x="134" y="385"/>
                    </a:moveTo>
                    <a:lnTo>
                      <a:pt x="134" y="385"/>
                    </a:lnTo>
                    <a:cubicBezTo>
                      <a:pt x="137" y="388"/>
                      <a:pt x="141" y="390"/>
                      <a:pt x="140" y="390"/>
                    </a:cubicBezTo>
                    <a:cubicBezTo>
                      <a:pt x="140" y="390"/>
                      <a:pt x="139" y="389"/>
                      <a:pt x="137" y="388"/>
                    </a:cubicBezTo>
                    <a:cubicBezTo>
                      <a:pt x="137" y="388"/>
                      <a:pt x="135" y="387"/>
                      <a:pt x="134" y="385"/>
                    </a:cubicBezTo>
                    <a:close/>
                    <a:moveTo>
                      <a:pt x="422" y="130"/>
                    </a:moveTo>
                    <a:cubicBezTo>
                      <a:pt x="422" y="130"/>
                      <a:pt x="422" y="130"/>
                      <a:pt x="422" y="130"/>
                    </a:cubicBezTo>
                    <a:lnTo>
                      <a:pt x="422" y="130"/>
                    </a:lnTo>
                    <a:cubicBezTo>
                      <a:pt x="422" y="130"/>
                      <a:pt x="421" y="130"/>
                      <a:pt x="420" y="130"/>
                    </a:cubicBezTo>
                    <a:lnTo>
                      <a:pt x="420" y="130"/>
                    </a:lnTo>
                    <a:cubicBezTo>
                      <a:pt x="422" y="130"/>
                      <a:pt x="423" y="131"/>
                      <a:pt x="425" y="133"/>
                    </a:cubicBezTo>
                    <a:lnTo>
                      <a:pt x="425" y="133"/>
                    </a:lnTo>
                    <a:cubicBezTo>
                      <a:pt x="425" y="133"/>
                      <a:pt x="425" y="133"/>
                      <a:pt x="425" y="133"/>
                    </a:cubicBezTo>
                    <a:lnTo>
                      <a:pt x="425" y="133"/>
                    </a:lnTo>
                    <a:cubicBezTo>
                      <a:pt x="425" y="133"/>
                      <a:pt x="426" y="134"/>
                      <a:pt x="427" y="134"/>
                    </a:cubicBezTo>
                    <a:cubicBezTo>
                      <a:pt x="426" y="134"/>
                      <a:pt x="425" y="133"/>
                      <a:pt x="425" y="133"/>
                    </a:cubicBezTo>
                    <a:lnTo>
                      <a:pt x="425" y="133"/>
                    </a:lnTo>
                    <a:cubicBezTo>
                      <a:pt x="425" y="134"/>
                      <a:pt x="426" y="135"/>
                      <a:pt x="427" y="136"/>
                    </a:cubicBezTo>
                    <a:lnTo>
                      <a:pt x="427" y="136"/>
                    </a:lnTo>
                    <a:cubicBezTo>
                      <a:pt x="427" y="135"/>
                      <a:pt x="427" y="135"/>
                      <a:pt x="427" y="134"/>
                    </a:cubicBezTo>
                    <a:lnTo>
                      <a:pt x="427" y="134"/>
                    </a:lnTo>
                    <a:cubicBezTo>
                      <a:pt x="427" y="135"/>
                      <a:pt x="427" y="136"/>
                      <a:pt x="427" y="137"/>
                    </a:cubicBezTo>
                    <a:lnTo>
                      <a:pt x="427" y="137"/>
                    </a:lnTo>
                    <a:cubicBezTo>
                      <a:pt x="427" y="137"/>
                      <a:pt x="427" y="137"/>
                      <a:pt x="427" y="137"/>
                    </a:cubicBezTo>
                    <a:cubicBezTo>
                      <a:pt x="427" y="137"/>
                      <a:pt x="427" y="136"/>
                      <a:pt x="427" y="136"/>
                    </a:cubicBezTo>
                    <a:lnTo>
                      <a:pt x="427" y="136"/>
                    </a:lnTo>
                    <a:cubicBezTo>
                      <a:pt x="427" y="138"/>
                      <a:pt x="428" y="140"/>
                      <a:pt x="429" y="143"/>
                    </a:cubicBezTo>
                    <a:lnTo>
                      <a:pt x="429" y="143"/>
                    </a:lnTo>
                    <a:cubicBezTo>
                      <a:pt x="429" y="141"/>
                      <a:pt x="429" y="140"/>
                      <a:pt x="429" y="140"/>
                    </a:cubicBezTo>
                    <a:lnTo>
                      <a:pt x="429" y="140"/>
                    </a:lnTo>
                    <a:cubicBezTo>
                      <a:pt x="429" y="141"/>
                      <a:pt x="430" y="141"/>
                      <a:pt x="430" y="142"/>
                    </a:cubicBezTo>
                    <a:lnTo>
                      <a:pt x="430" y="142"/>
                    </a:lnTo>
                    <a:cubicBezTo>
                      <a:pt x="431" y="144"/>
                      <a:pt x="431" y="146"/>
                      <a:pt x="431" y="148"/>
                    </a:cubicBezTo>
                    <a:cubicBezTo>
                      <a:pt x="431" y="151"/>
                      <a:pt x="431" y="154"/>
                      <a:pt x="431" y="157"/>
                    </a:cubicBezTo>
                    <a:cubicBezTo>
                      <a:pt x="431" y="165"/>
                      <a:pt x="431" y="173"/>
                      <a:pt x="428" y="178"/>
                    </a:cubicBezTo>
                    <a:lnTo>
                      <a:pt x="428" y="178"/>
                    </a:lnTo>
                    <a:cubicBezTo>
                      <a:pt x="428" y="176"/>
                      <a:pt x="429" y="175"/>
                      <a:pt x="428" y="175"/>
                    </a:cubicBezTo>
                    <a:lnTo>
                      <a:pt x="428" y="175"/>
                    </a:lnTo>
                    <a:cubicBezTo>
                      <a:pt x="428" y="175"/>
                      <a:pt x="428" y="176"/>
                      <a:pt x="427" y="180"/>
                    </a:cubicBezTo>
                    <a:cubicBezTo>
                      <a:pt x="427" y="179"/>
                      <a:pt x="428" y="179"/>
                      <a:pt x="428" y="178"/>
                    </a:cubicBezTo>
                    <a:lnTo>
                      <a:pt x="428" y="178"/>
                    </a:lnTo>
                    <a:cubicBezTo>
                      <a:pt x="427" y="181"/>
                      <a:pt x="427" y="184"/>
                      <a:pt x="427" y="184"/>
                    </a:cubicBezTo>
                    <a:cubicBezTo>
                      <a:pt x="427" y="189"/>
                      <a:pt x="422" y="198"/>
                      <a:pt x="422" y="202"/>
                    </a:cubicBezTo>
                    <a:cubicBezTo>
                      <a:pt x="417" y="211"/>
                      <a:pt x="413" y="221"/>
                      <a:pt x="404" y="230"/>
                    </a:cubicBezTo>
                    <a:cubicBezTo>
                      <a:pt x="406" y="226"/>
                      <a:pt x="407" y="225"/>
                      <a:pt x="407" y="225"/>
                    </a:cubicBezTo>
                    <a:lnTo>
                      <a:pt x="407" y="225"/>
                    </a:lnTo>
                    <a:cubicBezTo>
                      <a:pt x="407" y="225"/>
                      <a:pt x="399" y="234"/>
                      <a:pt x="399" y="234"/>
                    </a:cubicBezTo>
                    <a:cubicBezTo>
                      <a:pt x="399" y="239"/>
                      <a:pt x="395" y="243"/>
                      <a:pt x="395" y="248"/>
                    </a:cubicBezTo>
                    <a:cubicBezTo>
                      <a:pt x="377" y="266"/>
                      <a:pt x="359" y="288"/>
                      <a:pt x="345" y="307"/>
                    </a:cubicBezTo>
                    <a:cubicBezTo>
                      <a:pt x="309" y="338"/>
                      <a:pt x="272" y="366"/>
                      <a:pt x="232" y="388"/>
                    </a:cubicBezTo>
                    <a:cubicBezTo>
                      <a:pt x="235" y="386"/>
                      <a:pt x="236" y="385"/>
                      <a:pt x="236" y="385"/>
                    </a:cubicBezTo>
                    <a:lnTo>
                      <a:pt x="236" y="385"/>
                    </a:lnTo>
                    <a:cubicBezTo>
                      <a:pt x="235" y="385"/>
                      <a:pt x="222" y="393"/>
                      <a:pt x="218" y="393"/>
                    </a:cubicBezTo>
                    <a:cubicBezTo>
                      <a:pt x="209" y="397"/>
                      <a:pt x="205" y="397"/>
                      <a:pt x="195" y="402"/>
                    </a:cubicBezTo>
                    <a:cubicBezTo>
                      <a:pt x="200" y="399"/>
                      <a:pt x="202" y="398"/>
                      <a:pt x="201" y="398"/>
                    </a:cubicBezTo>
                    <a:lnTo>
                      <a:pt x="201" y="398"/>
                    </a:lnTo>
                    <a:cubicBezTo>
                      <a:pt x="201" y="398"/>
                      <a:pt x="192" y="402"/>
                      <a:pt x="186" y="402"/>
                    </a:cubicBezTo>
                    <a:cubicBezTo>
                      <a:pt x="182" y="402"/>
                      <a:pt x="182" y="397"/>
                      <a:pt x="177" y="397"/>
                    </a:cubicBezTo>
                    <a:cubicBezTo>
                      <a:pt x="168" y="397"/>
                      <a:pt x="159" y="397"/>
                      <a:pt x="150" y="393"/>
                    </a:cubicBezTo>
                    <a:lnTo>
                      <a:pt x="150" y="393"/>
                    </a:lnTo>
                    <a:cubicBezTo>
                      <a:pt x="153" y="394"/>
                      <a:pt x="154" y="394"/>
                      <a:pt x="154" y="394"/>
                    </a:cubicBezTo>
                    <a:cubicBezTo>
                      <a:pt x="154" y="394"/>
                      <a:pt x="139" y="389"/>
                      <a:pt x="134" y="385"/>
                    </a:cubicBezTo>
                    <a:lnTo>
                      <a:pt x="134" y="385"/>
                    </a:lnTo>
                    <a:cubicBezTo>
                      <a:pt x="133" y="384"/>
                      <a:pt x="132" y="383"/>
                      <a:pt x="132" y="383"/>
                    </a:cubicBezTo>
                    <a:lnTo>
                      <a:pt x="132" y="383"/>
                    </a:lnTo>
                    <a:lnTo>
                      <a:pt x="132" y="366"/>
                    </a:lnTo>
                    <a:cubicBezTo>
                      <a:pt x="132" y="356"/>
                      <a:pt x="132" y="343"/>
                      <a:pt x="132" y="329"/>
                    </a:cubicBezTo>
                    <a:cubicBezTo>
                      <a:pt x="132" y="320"/>
                      <a:pt x="132" y="307"/>
                      <a:pt x="137" y="298"/>
                    </a:cubicBezTo>
                    <a:cubicBezTo>
                      <a:pt x="137" y="294"/>
                      <a:pt x="137" y="290"/>
                      <a:pt x="137" y="286"/>
                    </a:cubicBezTo>
                    <a:lnTo>
                      <a:pt x="137" y="286"/>
                    </a:lnTo>
                    <a:cubicBezTo>
                      <a:pt x="135" y="288"/>
                      <a:pt x="134" y="291"/>
                      <a:pt x="132" y="293"/>
                    </a:cubicBezTo>
                    <a:lnTo>
                      <a:pt x="132" y="293"/>
                    </a:lnTo>
                    <a:cubicBezTo>
                      <a:pt x="134" y="291"/>
                      <a:pt x="135" y="287"/>
                      <a:pt x="136" y="285"/>
                    </a:cubicBezTo>
                    <a:lnTo>
                      <a:pt x="136" y="285"/>
                    </a:lnTo>
                    <a:cubicBezTo>
                      <a:pt x="136" y="286"/>
                      <a:pt x="134" y="287"/>
                      <a:pt x="132" y="288"/>
                    </a:cubicBezTo>
                    <a:cubicBezTo>
                      <a:pt x="132" y="288"/>
                      <a:pt x="137" y="284"/>
                      <a:pt x="137" y="284"/>
                    </a:cubicBezTo>
                    <a:cubicBezTo>
                      <a:pt x="137" y="281"/>
                      <a:pt x="137" y="280"/>
                      <a:pt x="137" y="280"/>
                    </a:cubicBezTo>
                    <a:lnTo>
                      <a:pt x="137" y="280"/>
                    </a:lnTo>
                    <a:cubicBezTo>
                      <a:pt x="138" y="280"/>
                      <a:pt x="138" y="281"/>
                      <a:pt x="138" y="282"/>
                    </a:cubicBezTo>
                    <a:lnTo>
                      <a:pt x="138" y="282"/>
                    </a:lnTo>
                    <a:cubicBezTo>
                      <a:pt x="138" y="281"/>
                      <a:pt x="138" y="281"/>
                      <a:pt x="138" y="281"/>
                    </a:cubicBezTo>
                    <a:lnTo>
                      <a:pt x="138" y="281"/>
                    </a:lnTo>
                    <a:cubicBezTo>
                      <a:pt x="138" y="281"/>
                      <a:pt x="138" y="281"/>
                      <a:pt x="138" y="281"/>
                    </a:cubicBezTo>
                    <a:lnTo>
                      <a:pt x="138" y="281"/>
                    </a:lnTo>
                    <a:cubicBezTo>
                      <a:pt x="139" y="280"/>
                      <a:pt x="140" y="279"/>
                      <a:pt x="141" y="279"/>
                    </a:cubicBezTo>
                    <a:cubicBezTo>
                      <a:pt x="143" y="277"/>
                      <a:pt x="144" y="276"/>
                      <a:pt x="146" y="275"/>
                    </a:cubicBezTo>
                    <a:cubicBezTo>
                      <a:pt x="146" y="273"/>
                      <a:pt x="147" y="271"/>
                      <a:pt x="150" y="269"/>
                    </a:cubicBezTo>
                    <a:lnTo>
                      <a:pt x="150" y="269"/>
                    </a:lnTo>
                    <a:cubicBezTo>
                      <a:pt x="148" y="271"/>
                      <a:pt x="146" y="275"/>
                      <a:pt x="146" y="275"/>
                    </a:cubicBezTo>
                    <a:cubicBezTo>
                      <a:pt x="147" y="274"/>
                      <a:pt x="148" y="273"/>
                      <a:pt x="150" y="270"/>
                    </a:cubicBezTo>
                    <a:cubicBezTo>
                      <a:pt x="151" y="268"/>
                      <a:pt x="151" y="268"/>
                      <a:pt x="151" y="267"/>
                    </a:cubicBezTo>
                    <a:lnTo>
                      <a:pt x="151" y="267"/>
                    </a:lnTo>
                    <a:cubicBezTo>
                      <a:pt x="157" y="262"/>
                      <a:pt x="165" y="257"/>
                      <a:pt x="168" y="257"/>
                    </a:cubicBezTo>
                    <a:cubicBezTo>
                      <a:pt x="205" y="225"/>
                      <a:pt x="245" y="202"/>
                      <a:pt x="282" y="184"/>
                    </a:cubicBezTo>
                    <a:cubicBezTo>
                      <a:pt x="309" y="171"/>
                      <a:pt x="327" y="157"/>
                      <a:pt x="354" y="148"/>
                    </a:cubicBezTo>
                    <a:cubicBezTo>
                      <a:pt x="363" y="144"/>
                      <a:pt x="372" y="139"/>
                      <a:pt x="386" y="134"/>
                    </a:cubicBezTo>
                    <a:cubicBezTo>
                      <a:pt x="390" y="134"/>
                      <a:pt x="394" y="134"/>
                      <a:pt x="398" y="131"/>
                    </a:cubicBezTo>
                    <a:lnTo>
                      <a:pt x="398" y="131"/>
                    </a:lnTo>
                    <a:cubicBezTo>
                      <a:pt x="400" y="130"/>
                      <a:pt x="403" y="130"/>
                      <a:pt x="404" y="130"/>
                    </a:cubicBezTo>
                    <a:lnTo>
                      <a:pt x="417" y="130"/>
                    </a:lnTo>
                    <a:cubicBezTo>
                      <a:pt x="418" y="130"/>
                      <a:pt x="419" y="130"/>
                      <a:pt x="420" y="130"/>
                    </a:cubicBezTo>
                    <a:lnTo>
                      <a:pt x="420" y="130"/>
                    </a:lnTo>
                    <a:cubicBezTo>
                      <a:pt x="419" y="130"/>
                      <a:pt x="419" y="130"/>
                      <a:pt x="417" y="130"/>
                    </a:cubicBezTo>
                    <a:close/>
                    <a:moveTo>
                      <a:pt x="408" y="1"/>
                    </a:moveTo>
                    <a:cubicBezTo>
                      <a:pt x="366" y="1"/>
                      <a:pt x="322" y="16"/>
                      <a:pt x="282" y="35"/>
                    </a:cubicBezTo>
                    <a:cubicBezTo>
                      <a:pt x="223" y="62"/>
                      <a:pt x="164" y="94"/>
                      <a:pt x="114" y="130"/>
                    </a:cubicBezTo>
                    <a:cubicBezTo>
                      <a:pt x="78" y="157"/>
                      <a:pt x="41" y="184"/>
                      <a:pt x="19" y="225"/>
                    </a:cubicBezTo>
                    <a:cubicBezTo>
                      <a:pt x="10" y="243"/>
                      <a:pt x="5" y="257"/>
                      <a:pt x="5" y="275"/>
                    </a:cubicBezTo>
                    <a:cubicBezTo>
                      <a:pt x="1" y="307"/>
                      <a:pt x="1" y="334"/>
                      <a:pt x="1" y="366"/>
                    </a:cubicBezTo>
                    <a:cubicBezTo>
                      <a:pt x="1" y="402"/>
                      <a:pt x="5" y="433"/>
                      <a:pt x="28" y="461"/>
                    </a:cubicBezTo>
                    <a:cubicBezTo>
                      <a:pt x="46" y="483"/>
                      <a:pt x="73" y="501"/>
                      <a:pt x="100" y="511"/>
                    </a:cubicBezTo>
                    <a:cubicBezTo>
                      <a:pt x="129" y="524"/>
                      <a:pt x="158" y="531"/>
                      <a:pt x="188" y="531"/>
                    </a:cubicBezTo>
                    <a:cubicBezTo>
                      <a:pt x="210" y="531"/>
                      <a:pt x="232" y="527"/>
                      <a:pt x="254" y="520"/>
                    </a:cubicBezTo>
                    <a:cubicBezTo>
                      <a:pt x="304" y="506"/>
                      <a:pt x="350" y="474"/>
                      <a:pt x="390" y="438"/>
                    </a:cubicBezTo>
                    <a:cubicBezTo>
                      <a:pt x="485" y="362"/>
                      <a:pt x="601" y="232"/>
                      <a:pt x="550" y="97"/>
                    </a:cubicBezTo>
                    <a:lnTo>
                      <a:pt x="550" y="97"/>
                    </a:lnTo>
                    <a:cubicBezTo>
                      <a:pt x="550" y="96"/>
                      <a:pt x="549" y="95"/>
                      <a:pt x="549" y="94"/>
                    </a:cubicBezTo>
                    <a:lnTo>
                      <a:pt x="549" y="94"/>
                    </a:lnTo>
                    <a:cubicBezTo>
                      <a:pt x="549" y="94"/>
                      <a:pt x="549" y="94"/>
                      <a:pt x="549" y="94"/>
                    </a:cubicBezTo>
                    <a:cubicBezTo>
                      <a:pt x="547" y="90"/>
                      <a:pt x="546" y="87"/>
                      <a:pt x="544" y="84"/>
                    </a:cubicBezTo>
                    <a:lnTo>
                      <a:pt x="544" y="84"/>
                    </a:lnTo>
                    <a:cubicBezTo>
                      <a:pt x="521" y="43"/>
                      <a:pt x="486" y="11"/>
                      <a:pt x="436" y="3"/>
                    </a:cubicBezTo>
                    <a:cubicBezTo>
                      <a:pt x="427" y="1"/>
                      <a:pt x="417" y="1"/>
                      <a:pt x="40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81125" y="2083450"/>
                <a:ext cx="13525" cy="12950"/>
              </a:xfrm>
              <a:custGeom>
                <a:avLst/>
                <a:gdLst/>
                <a:ahLst/>
                <a:cxnLst/>
                <a:rect l="l" t="t" r="r" b="b"/>
                <a:pathLst>
                  <a:path w="541" h="518" extrusionOk="0">
                    <a:moveTo>
                      <a:pt x="391" y="129"/>
                    </a:moveTo>
                    <a:lnTo>
                      <a:pt x="391" y="129"/>
                    </a:lnTo>
                    <a:cubicBezTo>
                      <a:pt x="392" y="129"/>
                      <a:pt x="392" y="129"/>
                      <a:pt x="391" y="130"/>
                    </a:cubicBezTo>
                    <a:lnTo>
                      <a:pt x="391" y="130"/>
                    </a:lnTo>
                    <a:cubicBezTo>
                      <a:pt x="391" y="129"/>
                      <a:pt x="391" y="129"/>
                      <a:pt x="391" y="129"/>
                    </a:cubicBezTo>
                    <a:close/>
                    <a:moveTo>
                      <a:pt x="390" y="128"/>
                    </a:moveTo>
                    <a:cubicBezTo>
                      <a:pt x="390" y="129"/>
                      <a:pt x="390" y="129"/>
                      <a:pt x="391" y="129"/>
                    </a:cubicBezTo>
                    <a:lnTo>
                      <a:pt x="391" y="129"/>
                    </a:lnTo>
                    <a:cubicBezTo>
                      <a:pt x="391" y="129"/>
                      <a:pt x="391" y="129"/>
                      <a:pt x="391" y="130"/>
                    </a:cubicBezTo>
                    <a:lnTo>
                      <a:pt x="391" y="130"/>
                    </a:lnTo>
                    <a:cubicBezTo>
                      <a:pt x="391" y="130"/>
                      <a:pt x="391" y="130"/>
                      <a:pt x="391" y="130"/>
                    </a:cubicBezTo>
                    <a:lnTo>
                      <a:pt x="391" y="130"/>
                    </a:lnTo>
                    <a:cubicBezTo>
                      <a:pt x="391" y="129"/>
                      <a:pt x="390" y="129"/>
                      <a:pt x="390" y="128"/>
                    </a:cubicBezTo>
                    <a:close/>
                    <a:moveTo>
                      <a:pt x="137" y="320"/>
                    </a:moveTo>
                    <a:cubicBezTo>
                      <a:pt x="139" y="325"/>
                      <a:pt x="139" y="328"/>
                      <a:pt x="138" y="328"/>
                    </a:cubicBezTo>
                    <a:cubicBezTo>
                      <a:pt x="137" y="328"/>
                      <a:pt x="136" y="327"/>
                      <a:pt x="136" y="323"/>
                    </a:cubicBezTo>
                    <a:cubicBezTo>
                      <a:pt x="136" y="322"/>
                      <a:pt x="137" y="321"/>
                      <a:pt x="137" y="320"/>
                    </a:cubicBezTo>
                    <a:close/>
                    <a:moveTo>
                      <a:pt x="154" y="381"/>
                    </a:moveTo>
                    <a:lnTo>
                      <a:pt x="154" y="381"/>
                    </a:lnTo>
                    <a:cubicBezTo>
                      <a:pt x="154" y="381"/>
                      <a:pt x="154" y="381"/>
                      <a:pt x="155" y="381"/>
                    </a:cubicBezTo>
                    <a:lnTo>
                      <a:pt x="155" y="381"/>
                    </a:lnTo>
                    <a:cubicBezTo>
                      <a:pt x="155" y="382"/>
                      <a:pt x="155" y="382"/>
                      <a:pt x="155" y="382"/>
                    </a:cubicBezTo>
                    <a:lnTo>
                      <a:pt x="155" y="382"/>
                    </a:lnTo>
                    <a:cubicBezTo>
                      <a:pt x="155" y="382"/>
                      <a:pt x="155" y="382"/>
                      <a:pt x="155" y="382"/>
                    </a:cubicBezTo>
                    <a:cubicBezTo>
                      <a:pt x="154" y="381"/>
                      <a:pt x="154" y="381"/>
                      <a:pt x="154" y="381"/>
                    </a:cubicBezTo>
                    <a:close/>
                    <a:moveTo>
                      <a:pt x="382" y="125"/>
                    </a:moveTo>
                    <a:cubicBezTo>
                      <a:pt x="382" y="125"/>
                      <a:pt x="383" y="126"/>
                      <a:pt x="386" y="128"/>
                    </a:cubicBezTo>
                    <a:cubicBezTo>
                      <a:pt x="387" y="128"/>
                      <a:pt x="387" y="128"/>
                      <a:pt x="388" y="128"/>
                    </a:cubicBezTo>
                    <a:lnTo>
                      <a:pt x="388" y="128"/>
                    </a:lnTo>
                    <a:cubicBezTo>
                      <a:pt x="388" y="129"/>
                      <a:pt x="389" y="130"/>
                      <a:pt x="389" y="130"/>
                    </a:cubicBezTo>
                    <a:lnTo>
                      <a:pt x="389" y="130"/>
                    </a:lnTo>
                    <a:cubicBezTo>
                      <a:pt x="389" y="130"/>
                      <a:pt x="389" y="130"/>
                      <a:pt x="389" y="130"/>
                    </a:cubicBezTo>
                    <a:lnTo>
                      <a:pt x="389" y="130"/>
                    </a:lnTo>
                    <a:cubicBezTo>
                      <a:pt x="388" y="130"/>
                      <a:pt x="387" y="129"/>
                      <a:pt x="386" y="128"/>
                    </a:cubicBezTo>
                    <a:lnTo>
                      <a:pt x="386" y="128"/>
                    </a:lnTo>
                    <a:lnTo>
                      <a:pt x="386" y="128"/>
                    </a:lnTo>
                    <a:lnTo>
                      <a:pt x="384" y="128"/>
                    </a:lnTo>
                    <a:cubicBezTo>
                      <a:pt x="386" y="130"/>
                      <a:pt x="388" y="133"/>
                      <a:pt x="390" y="133"/>
                    </a:cubicBezTo>
                    <a:lnTo>
                      <a:pt x="388" y="130"/>
                    </a:lnTo>
                    <a:lnTo>
                      <a:pt x="388" y="130"/>
                    </a:lnTo>
                    <a:cubicBezTo>
                      <a:pt x="388" y="130"/>
                      <a:pt x="388" y="130"/>
                      <a:pt x="389" y="130"/>
                    </a:cubicBezTo>
                    <a:cubicBezTo>
                      <a:pt x="389" y="130"/>
                      <a:pt x="389" y="130"/>
                      <a:pt x="389" y="130"/>
                    </a:cubicBezTo>
                    <a:lnTo>
                      <a:pt x="389" y="130"/>
                    </a:lnTo>
                    <a:cubicBezTo>
                      <a:pt x="389" y="130"/>
                      <a:pt x="389" y="130"/>
                      <a:pt x="389" y="130"/>
                    </a:cubicBezTo>
                    <a:lnTo>
                      <a:pt x="389" y="130"/>
                    </a:lnTo>
                    <a:cubicBezTo>
                      <a:pt x="390" y="132"/>
                      <a:pt x="390" y="133"/>
                      <a:pt x="390" y="133"/>
                    </a:cubicBezTo>
                    <a:cubicBezTo>
                      <a:pt x="393" y="136"/>
                      <a:pt x="395" y="137"/>
                      <a:pt x="395" y="137"/>
                    </a:cubicBezTo>
                    <a:cubicBezTo>
                      <a:pt x="395" y="137"/>
                      <a:pt x="395" y="137"/>
                      <a:pt x="395" y="137"/>
                    </a:cubicBezTo>
                    <a:lnTo>
                      <a:pt x="395" y="137"/>
                    </a:lnTo>
                    <a:cubicBezTo>
                      <a:pt x="398" y="142"/>
                      <a:pt x="399" y="150"/>
                      <a:pt x="399" y="155"/>
                    </a:cubicBezTo>
                    <a:cubicBezTo>
                      <a:pt x="404" y="160"/>
                      <a:pt x="404" y="169"/>
                      <a:pt x="404" y="174"/>
                    </a:cubicBezTo>
                    <a:cubicBezTo>
                      <a:pt x="408" y="182"/>
                      <a:pt x="408" y="193"/>
                      <a:pt x="408" y="205"/>
                    </a:cubicBezTo>
                    <a:lnTo>
                      <a:pt x="408" y="205"/>
                    </a:lnTo>
                    <a:cubicBezTo>
                      <a:pt x="408" y="206"/>
                      <a:pt x="407" y="210"/>
                      <a:pt x="406" y="212"/>
                    </a:cubicBezTo>
                    <a:lnTo>
                      <a:pt x="406" y="212"/>
                    </a:lnTo>
                    <a:cubicBezTo>
                      <a:pt x="404" y="216"/>
                      <a:pt x="403" y="220"/>
                      <a:pt x="399" y="223"/>
                    </a:cubicBezTo>
                    <a:cubicBezTo>
                      <a:pt x="399" y="228"/>
                      <a:pt x="399" y="228"/>
                      <a:pt x="395" y="232"/>
                    </a:cubicBezTo>
                    <a:cubicBezTo>
                      <a:pt x="394" y="236"/>
                      <a:pt x="394" y="237"/>
                      <a:pt x="394" y="237"/>
                    </a:cubicBezTo>
                    <a:cubicBezTo>
                      <a:pt x="394" y="237"/>
                      <a:pt x="395" y="237"/>
                      <a:pt x="395" y="236"/>
                    </a:cubicBezTo>
                    <a:lnTo>
                      <a:pt x="395" y="236"/>
                    </a:lnTo>
                    <a:cubicBezTo>
                      <a:pt x="395" y="236"/>
                      <a:pt x="395" y="237"/>
                      <a:pt x="395" y="237"/>
                    </a:cubicBezTo>
                    <a:cubicBezTo>
                      <a:pt x="386" y="246"/>
                      <a:pt x="381" y="255"/>
                      <a:pt x="372" y="269"/>
                    </a:cubicBezTo>
                    <a:cubicBezTo>
                      <a:pt x="340" y="309"/>
                      <a:pt x="313" y="337"/>
                      <a:pt x="268" y="364"/>
                    </a:cubicBezTo>
                    <a:cubicBezTo>
                      <a:pt x="264" y="368"/>
                      <a:pt x="259" y="368"/>
                      <a:pt x="255" y="372"/>
                    </a:cubicBezTo>
                    <a:lnTo>
                      <a:pt x="255" y="372"/>
                    </a:lnTo>
                    <a:cubicBezTo>
                      <a:pt x="255" y="372"/>
                      <a:pt x="255" y="372"/>
                      <a:pt x="255" y="372"/>
                    </a:cubicBezTo>
                    <a:cubicBezTo>
                      <a:pt x="254" y="372"/>
                      <a:pt x="252" y="372"/>
                      <a:pt x="250" y="373"/>
                    </a:cubicBezTo>
                    <a:cubicBezTo>
                      <a:pt x="241" y="377"/>
                      <a:pt x="232" y="382"/>
                      <a:pt x="223" y="382"/>
                    </a:cubicBezTo>
                    <a:cubicBezTo>
                      <a:pt x="223" y="382"/>
                      <a:pt x="211" y="385"/>
                      <a:pt x="211" y="386"/>
                    </a:cubicBezTo>
                    <a:lnTo>
                      <a:pt x="211" y="386"/>
                    </a:lnTo>
                    <a:cubicBezTo>
                      <a:pt x="210" y="386"/>
                      <a:pt x="209" y="386"/>
                      <a:pt x="209" y="386"/>
                    </a:cubicBezTo>
                    <a:lnTo>
                      <a:pt x="164" y="386"/>
                    </a:lnTo>
                    <a:cubicBezTo>
                      <a:pt x="164" y="384"/>
                      <a:pt x="162" y="383"/>
                      <a:pt x="159" y="382"/>
                    </a:cubicBezTo>
                    <a:lnTo>
                      <a:pt x="159" y="382"/>
                    </a:lnTo>
                    <a:cubicBezTo>
                      <a:pt x="159" y="382"/>
                      <a:pt x="159" y="382"/>
                      <a:pt x="159" y="382"/>
                    </a:cubicBezTo>
                    <a:cubicBezTo>
                      <a:pt x="159" y="382"/>
                      <a:pt x="157" y="381"/>
                      <a:pt x="155" y="380"/>
                    </a:cubicBezTo>
                    <a:lnTo>
                      <a:pt x="155" y="380"/>
                    </a:lnTo>
                    <a:cubicBezTo>
                      <a:pt x="155" y="379"/>
                      <a:pt x="155" y="378"/>
                      <a:pt x="155" y="377"/>
                    </a:cubicBezTo>
                    <a:lnTo>
                      <a:pt x="150" y="373"/>
                    </a:lnTo>
                    <a:lnTo>
                      <a:pt x="150" y="373"/>
                    </a:lnTo>
                    <a:cubicBezTo>
                      <a:pt x="150" y="373"/>
                      <a:pt x="151" y="375"/>
                      <a:pt x="152" y="377"/>
                    </a:cubicBezTo>
                    <a:lnTo>
                      <a:pt x="152" y="377"/>
                    </a:lnTo>
                    <a:cubicBezTo>
                      <a:pt x="151" y="376"/>
                      <a:pt x="150" y="374"/>
                      <a:pt x="150" y="373"/>
                    </a:cubicBezTo>
                    <a:lnTo>
                      <a:pt x="150" y="373"/>
                    </a:lnTo>
                    <a:cubicBezTo>
                      <a:pt x="150" y="373"/>
                      <a:pt x="150" y="373"/>
                      <a:pt x="150" y="373"/>
                    </a:cubicBezTo>
                    <a:cubicBezTo>
                      <a:pt x="148" y="369"/>
                      <a:pt x="147" y="368"/>
                      <a:pt x="147" y="368"/>
                    </a:cubicBezTo>
                    <a:lnTo>
                      <a:pt x="147" y="368"/>
                    </a:lnTo>
                    <a:cubicBezTo>
                      <a:pt x="147" y="368"/>
                      <a:pt x="147" y="368"/>
                      <a:pt x="147" y="369"/>
                    </a:cubicBezTo>
                    <a:lnTo>
                      <a:pt x="147" y="369"/>
                    </a:lnTo>
                    <a:cubicBezTo>
                      <a:pt x="144" y="363"/>
                      <a:pt x="141" y="355"/>
                      <a:pt x="141" y="355"/>
                    </a:cubicBezTo>
                    <a:cubicBezTo>
                      <a:pt x="141" y="350"/>
                      <a:pt x="141" y="346"/>
                      <a:pt x="141" y="341"/>
                    </a:cubicBezTo>
                    <a:cubicBezTo>
                      <a:pt x="137" y="333"/>
                      <a:pt x="140" y="324"/>
                      <a:pt x="137" y="319"/>
                    </a:cubicBezTo>
                    <a:lnTo>
                      <a:pt x="137" y="319"/>
                    </a:lnTo>
                    <a:cubicBezTo>
                      <a:pt x="139" y="316"/>
                      <a:pt x="141" y="313"/>
                      <a:pt x="141" y="309"/>
                    </a:cubicBezTo>
                    <a:lnTo>
                      <a:pt x="141" y="309"/>
                    </a:lnTo>
                    <a:cubicBezTo>
                      <a:pt x="141" y="312"/>
                      <a:pt x="139" y="317"/>
                      <a:pt x="137" y="319"/>
                    </a:cubicBezTo>
                    <a:lnTo>
                      <a:pt x="137" y="319"/>
                    </a:lnTo>
                    <a:cubicBezTo>
                      <a:pt x="137" y="319"/>
                      <a:pt x="137" y="319"/>
                      <a:pt x="136" y="319"/>
                    </a:cubicBezTo>
                    <a:lnTo>
                      <a:pt x="136" y="319"/>
                    </a:lnTo>
                    <a:cubicBezTo>
                      <a:pt x="137" y="319"/>
                      <a:pt x="137" y="319"/>
                      <a:pt x="137" y="319"/>
                    </a:cubicBezTo>
                    <a:lnTo>
                      <a:pt x="137" y="319"/>
                    </a:lnTo>
                    <a:cubicBezTo>
                      <a:pt x="136" y="320"/>
                      <a:pt x="136" y="320"/>
                      <a:pt x="136" y="320"/>
                    </a:cubicBezTo>
                    <a:cubicBezTo>
                      <a:pt x="135" y="320"/>
                      <a:pt x="135" y="318"/>
                      <a:pt x="136" y="314"/>
                    </a:cubicBezTo>
                    <a:cubicBezTo>
                      <a:pt x="141" y="314"/>
                      <a:pt x="141" y="309"/>
                      <a:pt x="141" y="305"/>
                    </a:cubicBezTo>
                    <a:cubicBezTo>
                      <a:pt x="141" y="305"/>
                      <a:pt x="142" y="304"/>
                      <a:pt x="143" y="303"/>
                    </a:cubicBezTo>
                    <a:lnTo>
                      <a:pt x="143" y="303"/>
                    </a:lnTo>
                    <a:cubicBezTo>
                      <a:pt x="142" y="304"/>
                      <a:pt x="142" y="304"/>
                      <a:pt x="142" y="304"/>
                    </a:cubicBezTo>
                    <a:cubicBezTo>
                      <a:pt x="143" y="304"/>
                      <a:pt x="144" y="303"/>
                      <a:pt x="146" y="300"/>
                    </a:cubicBezTo>
                    <a:lnTo>
                      <a:pt x="146" y="300"/>
                    </a:lnTo>
                    <a:cubicBezTo>
                      <a:pt x="146" y="300"/>
                      <a:pt x="146" y="300"/>
                      <a:pt x="146" y="300"/>
                    </a:cubicBezTo>
                    <a:cubicBezTo>
                      <a:pt x="155" y="287"/>
                      <a:pt x="164" y="273"/>
                      <a:pt x="177" y="260"/>
                    </a:cubicBezTo>
                    <a:lnTo>
                      <a:pt x="186" y="251"/>
                    </a:lnTo>
                    <a:cubicBezTo>
                      <a:pt x="195" y="246"/>
                      <a:pt x="200" y="237"/>
                      <a:pt x="209" y="232"/>
                    </a:cubicBezTo>
                    <a:cubicBezTo>
                      <a:pt x="227" y="214"/>
                      <a:pt x="250" y="201"/>
                      <a:pt x="272" y="187"/>
                    </a:cubicBezTo>
                    <a:cubicBezTo>
                      <a:pt x="291" y="174"/>
                      <a:pt x="309" y="160"/>
                      <a:pt x="331" y="146"/>
                    </a:cubicBezTo>
                    <a:lnTo>
                      <a:pt x="338" y="143"/>
                    </a:lnTo>
                    <a:lnTo>
                      <a:pt x="338" y="143"/>
                    </a:lnTo>
                    <a:cubicBezTo>
                      <a:pt x="338" y="143"/>
                      <a:pt x="338" y="143"/>
                      <a:pt x="338" y="143"/>
                    </a:cubicBezTo>
                    <a:cubicBezTo>
                      <a:pt x="339" y="143"/>
                      <a:pt x="341" y="143"/>
                      <a:pt x="345" y="142"/>
                    </a:cubicBezTo>
                    <a:cubicBezTo>
                      <a:pt x="354" y="137"/>
                      <a:pt x="358" y="133"/>
                      <a:pt x="368" y="133"/>
                    </a:cubicBezTo>
                    <a:cubicBezTo>
                      <a:pt x="371" y="131"/>
                      <a:pt x="374" y="129"/>
                      <a:pt x="375" y="128"/>
                    </a:cubicBezTo>
                    <a:lnTo>
                      <a:pt x="384" y="128"/>
                    </a:lnTo>
                    <a:cubicBezTo>
                      <a:pt x="382" y="127"/>
                      <a:pt x="381" y="125"/>
                      <a:pt x="382" y="125"/>
                    </a:cubicBezTo>
                    <a:close/>
                    <a:moveTo>
                      <a:pt x="385" y="1"/>
                    </a:moveTo>
                    <a:cubicBezTo>
                      <a:pt x="380" y="1"/>
                      <a:pt x="376" y="1"/>
                      <a:pt x="372" y="1"/>
                    </a:cubicBezTo>
                    <a:cubicBezTo>
                      <a:pt x="322" y="1"/>
                      <a:pt x="281" y="24"/>
                      <a:pt x="241" y="47"/>
                    </a:cubicBezTo>
                    <a:cubicBezTo>
                      <a:pt x="191" y="78"/>
                      <a:pt x="141" y="115"/>
                      <a:pt x="96" y="155"/>
                    </a:cubicBezTo>
                    <a:cubicBezTo>
                      <a:pt x="64" y="183"/>
                      <a:pt x="32" y="219"/>
                      <a:pt x="19" y="260"/>
                    </a:cubicBezTo>
                    <a:cubicBezTo>
                      <a:pt x="1" y="305"/>
                      <a:pt x="5" y="355"/>
                      <a:pt x="23" y="405"/>
                    </a:cubicBezTo>
                    <a:cubicBezTo>
                      <a:pt x="49" y="482"/>
                      <a:pt x="122" y="518"/>
                      <a:pt x="198" y="518"/>
                    </a:cubicBezTo>
                    <a:cubicBezTo>
                      <a:pt x="230" y="518"/>
                      <a:pt x="261" y="512"/>
                      <a:pt x="291" y="500"/>
                    </a:cubicBezTo>
                    <a:cubicBezTo>
                      <a:pt x="358" y="473"/>
                      <a:pt x="413" y="427"/>
                      <a:pt x="463" y="373"/>
                    </a:cubicBezTo>
                    <a:cubicBezTo>
                      <a:pt x="499" y="328"/>
                      <a:pt x="539" y="275"/>
                      <a:pt x="540" y="216"/>
                    </a:cubicBezTo>
                    <a:lnTo>
                      <a:pt x="540" y="216"/>
                    </a:lnTo>
                    <a:cubicBezTo>
                      <a:pt x="540" y="211"/>
                      <a:pt x="540" y="206"/>
                      <a:pt x="540" y="201"/>
                    </a:cubicBezTo>
                    <a:cubicBezTo>
                      <a:pt x="535" y="151"/>
                      <a:pt x="526" y="101"/>
                      <a:pt x="494" y="60"/>
                    </a:cubicBezTo>
                    <a:cubicBezTo>
                      <a:pt x="470" y="23"/>
                      <a:pt x="429" y="1"/>
                      <a:pt x="38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33900" y="2083625"/>
                <a:ext cx="15700" cy="10425"/>
              </a:xfrm>
              <a:custGeom>
                <a:avLst/>
                <a:gdLst/>
                <a:ahLst/>
                <a:cxnLst/>
                <a:rect l="l" t="t" r="r" b="b"/>
                <a:pathLst>
                  <a:path w="628" h="417" extrusionOk="0">
                    <a:moveTo>
                      <a:pt x="138" y="258"/>
                    </a:moveTo>
                    <a:cubicBezTo>
                      <a:pt x="138" y="258"/>
                      <a:pt x="141" y="261"/>
                      <a:pt x="143" y="262"/>
                    </a:cubicBezTo>
                    <a:lnTo>
                      <a:pt x="143" y="262"/>
                    </a:lnTo>
                    <a:cubicBezTo>
                      <a:pt x="143" y="263"/>
                      <a:pt x="143" y="263"/>
                      <a:pt x="143" y="263"/>
                    </a:cubicBezTo>
                    <a:cubicBezTo>
                      <a:pt x="143" y="263"/>
                      <a:pt x="143" y="263"/>
                      <a:pt x="143" y="262"/>
                    </a:cubicBezTo>
                    <a:lnTo>
                      <a:pt x="143" y="262"/>
                    </a:lnTo>
                    <a:cubicBezTo>
                      <a:pt x="144" y="262"/>
                      <a:pt x="144" y="262"/>
                      <a:pt x="145" y="263"/>
                    </a:cubicBezTo>
                    <a:lnTo>
                      <a:pt x="145" y="263"/>
                    </a:lnTo>
                    <a:cubicBezTo>
                      <a:pt x="145" y="263"/>
                      <a:pt x="145" y="264"/>
                      <a:pt x="145" y="264"/>
                    </a:cubicBezTo>
                    <a:lnTo>
                      <a:pt x="145" y="264"/>
                    </a:lnTo>
                    <a:cubicBezTo>
                      <a:pt x="143" y="263"/>
                      <a:pt x="141" y="262"/>
                      <a:pt x="141" y="262"/>
                    </a:cubicBezTo>
                    <a:cubicBezTo>
                      <a:pt x="139" y="259"/>
                      <a:pt x="138" y="258"/>
                      <a:pt x="138" y="258"/>
                    </a:cubicBezTo>
                    <a:close/>
                    <a:moveTo>
                      <a:pt x="303" y="132"/>
                    </a:moveTo>
                    <a:cubicBezTo>
                      <a:pt x="323" y="132"/>
                      <a:pt x="343" y="133"/>
                      <a:pt x="363" y="135"/>
                    </a:cubicBezTo>
                    <a:cubicBezTo>
                      <a:pt x="386" y="139"/>
                      <a:pt x="408" y="139"/>
                      <a:pt x="434" y="148"/>
                    </a:cubicBezTo>
                    <a:lnTo>
                      <a:pt x="434" y="148"/>
                    </a:lnTo>
                    <a:cubicBezTo>
                      <a:pt x="433" y="147"/>
                      <a:pt x="432" y="147"/>
                      <a:pt x="432" y="147"/>
                    </a:cubicBezTo>
                    <a:lnTo>
                      <a:pt x="432" y="147"/>
                    </a:lnTo>
                    <a:cubicBezTo>
                      <a:pt x="430" y="147"/>
                      <a:pt x="446" y="154"/>
                      <a:pt x="449" y="157"/>
                    </a:cubicBezTo>
                    <a:cubicBezTo>
                      <a:pt x="454" y="157"/>
                      <a:pt x="458" y="157"/>
                      <a:pt x="463" y="162"/>
                    </a:cubicBezTo>
                    <a:cubicBezTo>
                      <a:pt x="472" y="167"/>
                      <a:pt x="477" y="171"/>
                      <a:pt x="486" y="176"/>
                    </a:cubicBezTo>
                    <a:cubicBezTo>
                      <a:pt x="482" y="174"/>
                      <a:pt x="480" y="173"/>
                      <a:pt x="479" y="173"/>
                    </a:cubicBezTo>
                    <a:cubicBezTo>
                      <a:pt x="474" y="173"/>
                      <a:pt x="487" y="185"/>
                      <a:pt x="490" y="185"/>
                    </a:cubicBezTo>
                    <a:cubicBezTo>
                      <a:pt x="490" y="189"/>
                      <a:pt x="495" y="194"/>
                      <a:pt x="495" y="198"/>
                    </a:cubicBezTo>
                    <a:cubicBezTo>
                      <a:pt x="495" y="198"/>
                      <a:pt x="495" y="198"/>
                      <a:pt x="495" y="198"/>
                    </a:cubicBezTo>
                    <a:lnTo>
                      <a:pt x="495" y="198"/>
                    </a:lnTo>
                    <a:cubicBezTo>
                      <a:pt x="495" y="203"/>
                      <a:pt x="496" y="209"/>
                      <a:pt x="499" y="212"/>
                    </a:cubicBezTo>
                    <a:lnTo>
                      <a:pt x="495" y="212"/>
                    </a:lnTo>
                    <a:cubicBezTo>
                      <a:pt x="495" y="213"/>
                      <a:pt x="495" y="215"/>
                      <a:pt x="495" y="216"/>
                    </a:cubicBezTo>
                    <a:cubicBezTo>
                      <a:pt x="495" y="221"/>
                      <a:pt x="495" y="225"/>
                      <a:pt x="490" y="230"/>
                    </a:cubicBezTo>
                    <a:cubicBezTo>
                      <a:pt x="487" y="233"/>
                      <a:pt x="486" y="237"/>
                      <a:pt x="484" y="238"/>
                    </a:cubicBezTo>
                    <a:lnTo>
                      <a:pt x="484" y="238"/>
                    </a:lnTo>
                    <a:cubicBezTo>
                      <a:pt x="483" y="238"/>
                      <a:pt x="482" y="239"/>
                      <a:pt x="481" y="239"/>
                    </a:cubicBezTo>
                    <a:cubicBezTo>
                      <a:pt x="477" y="244"/>
                      <a:pt x="472" y="248"/>
                      <a:pt x="463" y="253"/>
                    </a:cubicBezTo>
                    <a:cubicBezTo>
                      <a:pt x="458" y="253"/>
                      <a:pt x="458" y="257"/>
                      <a:pt x="454" y="257"/>
                    </a:cubicBezTo>
                    <a:cubicBezTo>
                      <a:pt x="445" y="262"/>
                      <a:pt x="436" y="266"/>
                      <a:pt x="427" y="266"/>
                    </a:cubicBezTo>
                    <a:lnTo>
                      <a:pt x="413" y="271"/>
                    </a:lnTo>
                    <a:cubicBezTo>
                      <a:pt x="411" y="271"/>
                      <a:pt x="410" y="272"/>
                      <a:pt x="409" y="272"/>
                    </a:cubicBezTo>
                    <a:lnTo>
                      <a:pt x="409" y="272"/>
                    </a:lnTo>
                    <a:cubicBezTo>
                      <a:pt x="410" y="272"/>
                      <a:pt x="410" y="271"/>
                      <a:pt x="404" y="271"/>
                    </a:cubicBezTo>
                    <a:cubicBezTo>
                      <a:pt x="350" y="284"/>
                      <a:pt x="295" y="284"/>
                      <a:pt x="241" y="284"/>
                    </a:cubicBezTo>
                    <a:cubicBezTo>
                      <a:pt x="227" y="284"/>
                      <a:pt x="209" y="284"/>
                      <a:pt x="191" y="280"/>
                    </a:cubicBezTo>
                    <a:cubicBezTo>
                      <a:pt x="188" y="280"/>
                      <a:pt x="178" y="277"/>
                      <a:pt x="172" y="275"/>
                    </a:cubicBezTo>
                    <a:lnTo>
                      <a:pt x="172" y="275"/>
                    </a:lnTo>
                    <a:cubicBezTo>
                      <a:pt x="165" y="271"/>
                      <a:pt x="158" y="268"/>
                      <a:pt x="151" y="267"/>
                    </a:cubicBezTo>
                    <a:lnTo>
                      <a:pt x="151" y="267"/>
                    </a:lnTo>
                    <a:cubicBezTo>
                      <a:pt x="151" y="267"/>
                      <a:pt x="151" y="266"/>
                      <a:pt x="150" y="266"/>
                    </a:cubicBezTo>
                    <a:cubicBezTo>
                      <a:pt x="149" y="266"/>
                      <a:pt x="147" y="266"/>
                      <a:pt x="146" y="265"/>
                    </a:cubicBezTo>
                    <a:lnTo>
                      <a:pt x="146" y="265"/>
                    </a:lnTo>
                    <a:cubicBezTo>
                      <a:pt x="146" y="264"/>
                      <a:pt x="145" y="264"/>
                      <a:pt x="145" y="263"/>
                    </a:cubicBezTo>
                    <a:lnTo>
                      <a:pt x="145" y="263"/>
                    </a:lnTo>
                    <a:cubicBezTo>
                      <a:pt x="145" y="263"/>
                      <a:pt x="145" y="263"/>
                      <a:pt x="145" y="263"/>
                    </a:cubicBezTo>
                    <a:cubicBezTo>
                      <a:pt x="146" y="263"/>
                      <a:pt x="146" y="262"/>
                      <a:pt x="146" y="262"/>
                    </a:cubicBezTo>
                    <a:cubicBezTo>
                      <a:pt x="145" y="261"/>
                      <a:pt x="145" y="261"/>
                      <a:pt x="145" y="261"/>
                    </a:cubicBezTo>
                    <a:lnTo>
                      <a:pt x="145" y="261"/>
                    </a:lnTo>
                    <a:cubicBezTo>
                      <a:pt x="145" y="261"/>
                      <a:pt x="145" y="261"/>
                      <a:pt x="145" y="262"/>
                    </a:cubicBezTo>
                    <a:lnTo>
                      <a:pt x="145" y="262"/>
                    </a:lnTo>
                    <a:cubicBezTo>
                      <a:pt x="144" y="261"/>
                      <a:pt x="143" y="259"/>
                      <a:pt x="142" y="258"/>
                    </a:cubicBezTo>
                    <a:lnTo>
                      <a:pt x="142" y="258"/>
                    </a:lnTo>
                    <a:cubicBezTo>
                      <a:pt x="142" y="256"/>
                      <a:pt x="141" y="254"/>
                      <a:pt x="141" y="253"/>
                    </a:cubicBezTo>
                    <a:cubicBezTo>
                      <a:pt x="141" y="239"/>
                      <a:pt x="137" y="226"/>
                      <a:pt x="137" y="212"/>
                    </a:cubicBezTo>
                    <a:lnTo>
                      <a:pt x="137" y="212"/>
                    </a:lnTo>
                    <a:cubicBezTo>
                      <a:pt x="137" y="215"/>
                      <a:pt x="137" y="216"/>
                      <a:pt x="137" y="216"/>
                    </a:cubicBezTo>
                    <a:cubicBezTo>
                      <a:pt x="139" y="216"/>
                      <a:pt x="141" y="202"/>
                      <a:pt x="141" y="198"/>
                    </a:cubicBezTo>
                    <a:cubicBezTo>
                      <a:pt x="141" y="194"/>
                      <a:pt x="141" y="194"/>
                      <a:pt x="141" y="189"/>
                    </a:cubicBezTo>
                    <a:cubicBezTo>
                      <a:pt x="144" y="186"/>
                      <a:pt x="150" y="179"/>
                      <a:pt x="148" y="179"/>
                    </a:cubicBezTo>
                    <a:lnTo>
                      <a:pt x="148" y="179"/>
                    </a:lnTo>
                    <a:cubicBezTo>
                      <a:pt x="148" y="179"/>
                      <a:pt x="146" y="180"/>
                      <a:pt x="141" y="185"/>
                    </a:cubicBezTo>
                    <a:cubicBezTo>
                      <a:pt x="150" y="176"/>
                      <a:pt x="155" y="171"/>
                      <a:pt x="159" y="167"/>
                    </a:cubicBezTo>
                    <a:cubicBezTo>
                      <a:pt x="159" y="167"/>
                      <a:pt x="164" y="162"/>
                      <a:pt x="164" y="162"/>
                    </a:cubicBezTo>
                    <a:cubicBezTo>
                      <a:pt x="168" y="157"/>
                      <a:pt x="173" y="153"/>
                      <a:pt x="178" y="153"/>
                    </a:cubicBezTo>
                    <a:cubicBezTo>
                      <a:pt x="187" y="148"/>
                      <a:pt x="196" y="148"/>
                      <a:pt x="200" y="144"/>
                    </a:cubicBezTo>
                    <a:cubicBezTo>
                      <a:pt x="205" y="144"/>
                      <a:pt x="209" y="139"/>
                      <a:pt x="214" y="139"/>
                    </a:cubicBezTo>
                    <a:cubicBezTo>
                      <a:pt x="214" y="139"/>
                      <a:pt x="215" y="139"/>
                      <a:pt x="215" y="139"/>
                    </a:cubicBezTo>
                    <a:lnTo>
                      <a:pt x="215" y="139"/>
                    </a:lnTo>
                    <a:cubicBezTo>
                      <a:pt x="216" y="139"/>
                      <a:pt x="219" y="139"/>
                      <a:pt x="223" y="139"/>
                    </a:cubicBezTo>
                    <a:cubicBezTo>
                      <a:pt x="249" y="134"/>
                      <a:pt x="276" y="132"/>
                      <a:pt x="303" y="132"/>
                    </a:cubicBezTo>
                    <a:close/>
                    <a:moveTo>
                      <a:pt x="294" y="1"/>
                    </a:moveTo>
                    <a:cubicBezTo>
                      <a:pt x="270" y="1"/>
                      <a:pt x="246" y="2"/>
                      <a:pt x="223" y="3"/>
                    </a:cubicBezTo>
                    <a:cubicBezTo>
                      <a:pt x="173" y="13"/>
                      <a:pt x="119" y="26"/>
                      <a:pt x="78" y="58"/>
                    </a:cubicBezTo>
                    <a:cubicBezTo>
                      <a:pt x="37" y="90"/>
                      <a:pt x="14" y="135"/>
                      <a:pt x="10" y="185"/>
                    </a:cubicBezTo>
                    <a:cubicBezTo>
                      <a:pt x="1" y="239"/>
                      <a:pt x="14" y="312"/>
                      <a:pt x="55" y="352"/>
                    </a:cubicBezTo>
                    <a:cubicBezTo>
                      <a:pt x="91" y="389"/>
                      <a:pt x="146" y="402"/>
                      <a:pt x="191" y="411"/>
                    </a:cubicBezTo>
                    <a:cubicBezTo>
                      <a:pt x="217" y="415"/>
                      <a:pt x="243" y="416"/>
                      <a:pt x="269" y="416"/>
                    </a:cubicBezTo>
                    <a:cubicBezTo>
                      <a:pt x="311" y="416"/>
                      <a:pt x="353" y="412"/>
                      <a:pt x="395" y="407"/>
                    </a:cubicBezTo>
                    <a:cubicBezTo>
                      <a:pt x="449" y="398"/>
                      <a:pt x="513" y="384"/>
                      <a:pt x="563" y="348"/>
                    </a:cubicBezTo>
                    <a:cubicBezTo>
                      <a:pt x="603" y="316"/>
                      <a:pt x="625" y="273"/>
                      <a:pt x="627" y="223"/>
                    </a:cubicBezTo>
                    <a:lnTo>
                      <a:pt x="627" y="223"/>
                    </a:lnTo>
                    <a:cubicBezTo>
                      <a:pt x="627" y="217"/>
                      <a:pt x="627" y="210"/>
                      <a:pt x="626" y="203"/>
                    </a:cubicBezTo>
                    <a:lnTo>
                      <a:pt x="626" y="203"/>
                    </a:lnTo>
                    <a:cubicBezTo>
                      <a:pt x="626" y="203"/>
                      <a:pt x="626" y="203"/>
                      <a:pt x="626" y="203"/>
                    </a:cubicBezTo>
                    <a:cubicBezTo>
                      <a:pt x="626" y="198"/>
                      <a:pt x="625" y="193"/>
                      <a:pt x="624" y="188"/>
                    </a:cubicBezTo>
                    <a:lnTo>
                      <a:pt x="624" y="188"/>
                    </a:lnTo>
                    <a:cubicBezTo>
                      <a:pt x="604" y="84"/>
                      <a:pt x="513" y="30"/>
                      <a:pt x="413" y="13"/>
                    </a:cubicBezTo>
                    <a:cubicBezTo>
                      <a:pt x="376" y="4"/>
                      <a:pt x="335" y="1"/>
                      <a:pt x="29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87350" y="2028425"/>
                <a:ext cx="346275" cy="205075"/>
              </a:xfrm>
              <a:custGeom>
                <a:avLst/>
                <a:gdLst/>
                <a:ahLst/>
                <a:cxnLst/>
                <a:rect l="l" t="t" r="r" b="b"/>
                <a:pathLst>
                  <a:path w="13851" h="8203" extrusionOk="0">
                    <a:moveTo>
                      <a:pt x="8336" y="125"/>
                    </a:moveTo>
                    <a:cubicBezTo>
                      <a:pt x="8965" y="125"/>
                      <a:pt x="9594" y="199"/>
                      <a:pt x="10185" y="404"/>
                    </a:cubicBezTo>
                    <a:cubicBezTo>
                      <a:pt x="10788" y="612"/>
                      <a:pt x="11286" y="993"/>
                      <a:pt x="11775" y="1391"/>
                    </a:cubicBezTo>
                    <a:cubicBezTo>
                      <a:pt x="12161" y="1704"/>
                      <a:pt x="12537" y="2039"/>
                      <a:pt x="12836" y="2433"/>
                    </a:cubicBezTo>
                    <a:cubicBezTo>
                      <a:pt x="12972" y="2615"/>
                      <a:pt x="13076" y="2805"/>
                      <a:pt x="13175" y="3004"/>
                    </a:cubicBezTo>
                    <a:cubicBezTo>
                      <a:pt x="13302" y="3263"/>
                      <a:pt x="13420" y="3521"/>
                      <a:pt x="13524" y="3784"/>
                    </a:cubicBezTo>
                    <a:cubicBezTo>
                      <a:pt x="13615" y="4024"/>
                      <a:pt x="13724" y="4287"/>
                      <a:pt x="13656" y="4545"/>
                    </a:cubicBezTo>
                    <a:cubicBezTo>
                      <a:pt x="13579" y="4826"/>
                      <a:pt x="13338" y="4998"/>
                      <a:pt x="13116" y="5156"/>
                    </a:cubicBezTo>
                    <a:cubicBezTo>
                      <a:pt x="12183" y="5818"/>
                      <a:pt x="11118" y="6257"/>
                      <a:pt x="10036" y="6593"/>
                    </a:cubicBezTo>
                    <a:cubicBezTo>
                      <a:pt x="9397" y="6787"/>
                      <a:pt x="8749" y="6960"/>
                      <a:pt x="8101" y="7132"/>
                    </a:cubicBezTo>
                    <a:cubicBezTo>
                      <a:pt x="7526" y="7286"/>
                      <a:pt x="6950" y="7444"/>
                      <a:pt x="6366" y="7567"/>
                    </a:cubicBezTo>
                    <a:cubicBezTo>
                      <a:pt x="5102" y="7830"/>
                      <a:pt x="3806" y="7947"/>
                      <a:pt x="2515" y="8024"/>
                    </a:cubicBezTo>
                    <a:cubicBezTo>
                      <a:pt x="2220" y="8042"/>
                      <a:pt x="1921" y="8056"/>
                      <a:pt x="1627" y="8065"/>
                    </a:cubicBezTo>
                    <a:cubicBezTo>
                      <a:pt x="1534" y="8068"/>
                      <a:pt x="1442" y="8070"/>
                      <a:pt x="1349" y="8070"/>
                    </a:cubicBezTo>
                    <a:cubicBezTo>
                      <a:pt x="1146" y="8070"/>
                      <a:pt x="942" y="8059"/>
                      <a:pt x="743" y="8015"/>
                    </a:cubicBezTo>
                    <a:cubicBezTo>
                      <a:pt x="526" y="7965"/>
                      <a:pt x="340" y="7839"/>
                      <a:pt x="240" y="7635"/>
                    </a:cubicBezTo>
                    <a:cubicBezTo>
                      <a:pt x="122" y="7386"/>
                      <a:pt x="145" y="7082"/>
                      <a:pt x="145" y="6815"/>
                    </a:cubicBezTo>
                    <a:cubicBezTo>
                      <a:pt x="154" y="5682"/>
                      <a:pt x="417" y="4563"/>
                      <a:pt x="974" y="3571"/>
                    </a:cubicBezTo>
                    <a:cubicBezTo>
                      <a:pt x="1109" y="3332"/>
                      <a:pt x="1257" y="3103"/>
                      <a:pt x="1419" y="2883"/>
                    </a:cubicBezTo>
                    <a:lnTo>
                      <a:pt x="1419" y="2883"/>
                    </a:lnTo>
                    <a:cubicBezTo>
                      <a:pt x="1420" y="2881"/>
                      <a:pt x="1422" y="2879"/>
                      <a:pt x="1423" y="2877"/>
                    </a:cubicBezTo>
                    <a:lnTo>
                      <a:pt x="1423" y="2877"/>
                    </a:lnTo>
                    <a:cubicBezTo>
                      <a:pt x="1423" y="2877"/>
                      <a:pt x="1423" y="2877"/>
                      <a:pt x="1423" y="2877"/>
                    </a:cubicBezTo>
                    <a:cubicBezTo>
                      <a:pt x="1998" y="2107"/>
                      <a:pt x="2782" y="1527"/>
                      <a:pt x="3647" y="1124"/>
                    </a:cubicBezTo>
                    <a:cubicBezTo>
                      <a:pt x="4708" y="626"/>
                      <a:pt x="5867" y="358"/>
                      <a:pt x="7027" y="213"/>
                    </a:cubicBezTo>
                    <a:cubicBezTo>
                      <a:pt x="7455" y="161"/>
                      <a:pt x="7895" y="125"/>
                      <a:pt x="8336" y="125"/>
                    </a:cubicBezTo>
                    <a:close/>
                    <a:moveTo>
                      <a:pt x="8301" y="1"/>
                    </a:moveTo>
                    <a:cubicBezTo>
                      <a:pt x="8208" y="1"/>
                      <a:pt x="8116" y="2"/>
                      <a:pt x="8024" y="5"/>
                    </a:cubicBezTo>
                    <a:cubicBezTo>
                      <a:pt x="7367" y="28"/>
                      <a:pt x="6715" y="109"/>
                      <a:pt x="6071" y="232"/>
                    </a:cubicBezTo>
                    <a:cubicBezTo>
                      <a:pt x="5487" y="345"/>
                      <a:pt x="4907" y="490"/>
                      <a:pt x="4350" y="689"/>
                    </a:cubicBezTo>
                    <a:cubicBezTo>
                      <a:pt x="3407" y="1029"/>
                      <a:pt x="2515" y="1523"/>
                      <a:pt x="1803" y="2234"/>
                    </a:cubicBezTo>
                    <a:cubicBezTo>
                      <a:pt x="1631" y="2406"/>
                      <a:pt x="1468" y="2597"/>
                      <a:pt x="1319" y="2791"/>
                    </a:cubicBezTo>
                    <a:cubicBezTo>
                      <a:pt x="1313" y="2799"/>
                      <a:pt x="1310" y="2808"/>
                      <a:pt x="1308" y="2816"/>
                    </a:cubicBezTo>
                    <a:lnTo>
                      <a:pt x="1308" y="2816"/>
                    </a:lnTo>
                    <a:cubicBezTo>
                      <a:pt x="628" y="3740"/>
                      <a:pt x="203" y="4820"/>
                      <a:pt x="68" y="5958"/>
                    </a:cubicBezTo>
                    <a:cubicBezTo>
                      <a:pt x="32" y="6257"/>
                      <a:pt x="14" y="6561"/>
                      <a:pt x="14" y="6864"/>
                    </a:cubicBezTo>
                    <a:cubicBezTo>
                      <a:pt x="14" y="7136"/>
                      <a:pt x="0" y="7426"/>
                      <a:pt x="122" y="7675"/>
                    </a:cubicBezTo>
                    <a:cubicBezTo>
                      <a:pt x="334" y="8123"/>
                      <a:pt x="844" y="8203"/>
                      <a:pt x="1301" y="8203"/>
                    </a:cubicBezTo>
                    <a:cubicBezTo>
                      <a:pt x="1344" y="8203"/>
                      <a:pt x="1386" y="8202"/>
                      <a:pt x="1427" y="8201"/>
                    </a:cubicBezTo>
                    <a:cubicBezTo>
                      <a:pt x="2062" y="8187"/>
                      <a:pt x="2696" y="8147"/>
                      <a:pt x="3326" y="8097"/>
                    </a:cubicBezTo>
                    <a:cubicBezTo>
                      <a:pt x="4019" y="8042"/>
                      <a:pt x="4708" y="7979"/>
                      <a:pt x="5392" y="7875"/>
                    </a:cubicBezTo>
                    <a:cubicBezTo>
                      <a:pt x="6642" y="7685"/>
                      <a:pt x="7870" y="7340"/>
                      <a:pt x="9089" y="7000"/>
                    </a:cubicBezTo>
                    <a:cubicBezTo>
                      <a:pt x="9732" y="6824"/>
                      <a:pt x="10371" y="6642"/>
                      <a:pt x="10996" y="6407"/>
                    </a:cubicBezTo>
                    <a:cubicBezTo>
                      <a:pt x="11535" y="6203"/>
                      <a:pt x="12052" y="5954"/>
                      <a:pt x="12555" y="5668"/>
                    </a:cubicBezTo>
                    <a:cubicBezTo>
                      <a:pt x="12799" y="5528"/>
                      <a:pt x="13039" y="5378"/>
                      <a:pt x="13271" y="5211"/>
                    </a:cubicBezTo>
                    <a:cubicBezTo>
                      <a:pt x="13488" y="5052"/>
                      <a:pt x="13701" y="4866"/>
                      <a:pt x="13778" y="4595"/>
                    </a:cubicBezTo>
                    <a:cubicBezTo>
                      <a:pt x="13850" y="4332"/>
                      <a:pt x="13769" y="4078"/>
                      <a:pt x="13678" y="3833"/>
                    </a:cubicBezTo>
                    <a:cubicBezTo>
                      <a:pt x="13579" y="3562"/>
                      <a:pt x="13461" y="3303"/>
                      <a:pt x="13338" y="3045"/>
                    </a:cubicBezTo>
                    <a:cubicBezTo>
                      <a:pt x="13230" y="2828"/>
                      <a:pt x="13121" y="2610"/>
                      <a:pt x="12981" y="2415"/>
                    </a:cubicBezTo>
                    <a:cubicBezTo>
                      <a:pt x="12849" y="2234"/>
                      <a:pt x="12700" y="2071"/>
                      <a:pt x="12546" y="1912"/>
                    </a:cubicBezTo>
                    <a:cubicBezTo>
                      <a:pt x="12124" y="1482"/>
                      <a:pt x="11639" y="1101"/>
                      <a:pt x="11146" y="753"/>
                    </a:cubicBezTo>
                    <a:cubicBezTo>
                      <a:pt x="10321" y="168"/>
                      <a:pt x="9295" y="1"/>
                      <a:pt x="830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731850" y="2148675"/>
                <a:ext cx="352175" cy="262125"/>
              </a:xfrm>
              <a:custGeom>
                <a:avLst/>
                <a:gdLst/>
                <a:ahLst/>
                <a:cxnLst/>
                <a:rect l="l" t="t" r="r" b="b"/>
                <a:pathLst>
                  <a:path w="14087" h="10485" extrusionOk="0">
                    <a:moveTo>
                      <a:pt x="11775" y="0"/>
                    </a:moveTo>
                    <a:cubicBezTo>
                      <a:pt x="11725" y="0"/>
                      <a:pt x="11680" y="51"/>
                      <a:pt x="11726" y="97"/>
                    </a:cubicBezTo>
                    <a:cubicBezTo>
                      <a:pt x="11876" y="256"/>
                      <a:pt x="11966" y="446"/>
                      <a:pt x="12034" y="650"/>
                    </a:cubicBezTo>
                    <a:cubicBezTo>
                      <a:pt x="12116" y="895"/>
                      <a:pt x="12197" y="1144"/>
                      <a:pt x="12157" y="1398"/>
                    </a:cubicBezTo>
                    <a:cubicBezTo>
                      <a:pt x="12152" y="1429"/>
                      <a:pt x="12179" y="1475"/>
                      <a:pt x="12211" y="1475"/>
                    </a:cubicBezTo>
                    <a:cubicBezTo>
                      <a:pt x="12483" y="1488"/>
                      <a:pt x="12755" y="1520"/>
                      <a:pt x="13017" y="1583"/>
                    </a:cubicBezTo>
                    <a:cubicBezTo>
                      <a:pt x="13257" y="1638"/>
                      <a:pt x="13511" y="1715"/>
                      <a:pt x="13711" y="1855"/>
                    </a:cubicBezTo>
                    <a:cubicBezTo>
                      <a:pt x="13828" y="1937"/>
                      <a:pt x="13955" y="2068"/>
                      <a:pt x="13901" y="2222"/>
                    </a:cubicBezTo>
                    <a:cubicBezTo>
                      <a:pt x="13856" y="2367"/>
                      <a:pt x="13661" y="2399"/>
                      <a:pt x="13534" y="2412"/>
                    </a:cubicBezTo>
                    <a:cubicBezTo>
                      <a:pt x="13465" y="2419"/>
                      <a:pt x="13395" y="2422"/>
                      <a:pt x="13325" y="2422"/>
                    </a:cubicBezTo>
                    <a:cubicBezTo>
                      <a:pt x="13115" y="2422"/>
                      <a:pt x="12902" y="2399"/>
                      <a:pt x="12691" y="2399"/>
                    </a:cubicBezTo>
                    <a:cubicBezTo>
                      <a:pt x="12637" y="2399"/>
                      <a:pt x="12623" y="2467"/>
                      <a:pt x="12646" y="2503"/>
                    </a:cubicBezTo>
                    <a:cubicBezTo>
                      <a:pt x="12757" y="2678"/>
                      <a:pt x="12832" y="2873"/>
                      <a:pt x="12912" y="3066"/>
                    </a:cubicBezTo>
                    <a:lnTo>
                      <a:pt x="12912" y="3066"/>
                    </a:lnTo>
                    <a:cubicBezTo>
                      <a:pt x="12888" y="3094"/>
                      <a:pt x="12864" y="3124"/>
                      <a:pt x="12841" y="3151"/>
                    </a:cubicBezTo>
                    <a:cubicBezTo>
                      <a:pt x="12818" y="3178"/>
                      <a:pt x="12827" y="3223"/>
                      <a:pt x="12854" y="3242"/>
                    </a:cubicBezTo>
                    <a:cubicBezTo>
                      <a:pt x="12891" y="3269"/>
                      <a:pt x="12931" y="3296"/>
                      <a:pt x="12949" y="3341"/>
                    </a:cubicBezTo>
                    <a:cubicBezTo>
                      <a:pt x="12963" y="3387"/>
                      <a:pt x="12936" y="3409"/>
                      <a:pt x="12922" y="3450"/>
                    </a:cubicBezTo>
                    <a:cubicBezTo>
                      <a:pt x="12909" y="3509"/>
                      <a:pt x="12958" y="3586"/>
                      <a:pt x="12977" y="3640"/>
                    </a:cubicBezTo>
                    <a:cubicBezTo>
                      <a:pt x="13040" y="3821"/>
                      <a:pt x="13108" y="4012"/>
                      <a:pt x="13122" y="4207"/>
                    </a:cubicBezTo>
                    <a:cubicBezTo>
                      <a:pt x="13126" y="4238"/>
                      <a:pt x="13122" y="4270"/>
                      <a:pt x="13144" y="4293"/>
                    </a:cubicBezTo>
                    <a:cubicBezTo>
                      <a:pt x="13171" y="4324"/>
                      <a:pt x="13221" y="4347"/>
                      <a:pt x="13257" y="4370"/>
                    </a:cubicBezTo>
                    <a:cubicBezTo>
                      <a:pt x="13325" y="4415"/>
                      <a:pt x="13398" y="4465"/>
                      <a:pt x="13457" y="4524"/>
                    </a:cubicBezTo>
                    <a:cubicBezTo>
                      <a:pt x="13584" y="4637"/>
                      <a:pt x="13593" y="4818"/>
                      <a:pt x="13507" y="4959"/>
                    </a:cubicBezTo>
                    <a:cubicBezTo>
                      <a:pt x="13489" y="4990"/>
                      <a:pt x="13461" y="5013"/>
                      <a:pt x="13466" y="5049"/>
                    </a:cubicBezTo>
                    <a:cubicBezTo>
                      <a:pt x="13466" y="5076"/>
                      <a:pt x="13484" y="5117"/>
                      <a:pt x="13493" y="5144"/>
                    </a:cubicBezTo>
                    <a:cubicBezTo>
                      <a:pt x="13516" y="5221"/>
                      <a:pt x="13538" y="5298"/>
                      <a:pt x="13557" y="5375"/>
                    </a:cubicBezTo>
                    <a:cubicBezTo>
                      <a:pt x="13611" y="5570"/>
                      <a:pt x="13670" y="5770"/>
                      <a:pt x="13697" y="5969"/>
                    </a:cubicBezTo>
                    <a:cubicBezTo>
                      <a:pt x="13742" y="6273"/>
                      <a:pt x="13692" y="6631"/>
                      <a:pt x="13489" y="6875"/>
                    </a:cubicBezTo>
                    <a:cubicBezTo>
                      <a:pt x="13339" y="7052"/>
                      <a:pt x="13140" y="7183"/>
                      <a:pt x="12945" y="7306"/>
                    </a:cubicBezTo>
                    <a:cubicBezTo>
                      <a:pt x="12623" y="7505"/>
                      <a:pt x="12288" y="7673"/>
                      <a:pt x="11948" y="7831"/>
                    </a:cubicBezTo>
                    <a:cubicBezTo>
                      <a:pt x="11450" y="8062"/>
                      <a:pt x="10942" y="8257"/>
                      <a:pt x="10430" y="8438"/>
                    </a:cubicBezTo>
                    <a:cubicBezTo>
                      <a:pt x="9742" y="8687"/>
                      <a:pt x="9048" y="8909"/>
                      <a:pt x="8351" y="9118"/>
                    </a:cubicBezTo>
                    <a:cubicBezTo>
                      <a:pt x="7553" y="9363"/>
                      <a:pt x="6751" y="9589"/>
                      <a:pt x="5945" y="9788"/>
                    </a:cubicBezTo>
                    <a:cubicBezTo>
                      <a:pt x="4654" y="10106"/>
                      <a:pt x="3340" y="10355"/>
                      <a:pt x="2008" y="10355"/>
                    </a:cubicBezTo>
                    <a:cubicBezTo>
                      <a:pt x="1750" y="10355"/>
                      <a:pt x="1482" y="10350"/>
                      <a:pt x="1229" y="10296"/>
                    </a:cubicBezTo>
                    <a:cubicBezTo>
                      <a:pt x="1156" y="10278"/>
                      <a:pt x="1079" y="10260"/>
                      <a:pt x="1016" y="10223"/>
                    </a:cubicBezTo>
                    <a:cubicBezTo>
                      <a:pt x="948" y="10178"/>
                      <a:pt x="911" y="10110"/>
                      <a:pt x="866" y="10038"/>
                    </a:cubicBezTo>
                    <a:cubicBezTo>
                      <a:pt x="730" y="9811"/>
                      <a:pt x="617" y="9575"/>
                      <a:pt x="531" y="9326"/>
                    </a:cubicBezTo>
                    <a:cubicBezTo>
                      <a:pt x="486" y="9204"/>
                      <a:pt x="440" y="9082"/>
                      <a:pt x="399" y="8955"/>
                    </a:cubicBezTo>
                    <a:cubicBezTo>
                      <a:pt x="372" y="8878"/>
                      <a:pt x="345" y="8801"/>
                      <a:pt x="318" y="8724"/>
                    </a:cubicBezTo>
                    <a:cubicBezTo>
                      <a:pt x="300" y="8678"/>
                      <a:pt x="286" y="8629"/>
                      <a:pt x="268" y="8579"/>
                    </a:cubicBezTo>
                    <a:cubicBezTo>
                      <a:pt x="250" y="8529"/>
                      <a:pt x="232" y="8502"/>
                      <a:pt x="200" y="8461"/>
                    </a:cubicBezTo>
                    <a:cubicBezTo>
                      <a:pt x="96" y="8316"/>
                      <a:pt x="168" y="8080"/>
                      <a:pt x="214" y="7926"/>
                    </a:cubicBezTo>
                    <a:cubicBezTo>
                      <a:pt x="229" y="7876"/>
                      <a:pt x="181" y="7833"/>
                      <a:pt x="140" y="7833"/>
                    </a:cubicBezTo>
                    <a:cubicBezTo>
                      <a:pt x="118" y="7833"/>
                      <a:pt x="99" y="7844"/>
                      <a:pt x="91" y="7872"/>
                    </a:cubicBezTo>
                    <a:cubicBezTo>
                      <a:pt x="46" y="8026"/>
                      <a:pt x="1" y="8198"/>
                      <a:pt x="28" y="8361"/>
                    </a:cubicBezTo>
                    <a:cubicBezTo>
                      <a:pt x="37" y="8425"/>
                      <a:pt x="60" y="8484"/>
                      <a:pt x="96" y="8533"/>
                    </a:cubicBezTo>
                    <a:cubicBezTo>
                      <a:pt x="119" y="8570"/>
                      <a:pt x="132" y="8583"/>
                      <a:pt x="146" y="8624"/>
                    </a:cubicBezTo>
                    <a:cubicBezTo>
                      <a:pt x="164" y="8669"/>
                      <a:pt x="177" y="8719"/>
                      <a:pt x="196" y="8769"/>
                    </a:cubicBezTo>
                    <a:cubicBezTo>
                      <a:pt x="277" y="9000"/>
                      <a:pt x="354" y="9236"/>
                      <a:pt x="440" y="9467"/>
                    </a:cubicBezTo>
                    <a:cubicBezTo>
                      <a:pt x="535" y="9716"/>
                      <a:pt x="667" y="9961"/>
                      <a:pt x="812" y="10183"/>
                    </a:cubicBezTo>
                    <a:cubicBezTo>
                      <a:pt x="893" y="10309"/>
                      <a:pt x="1002" y="10368"/>
                      <a:pt x="1147" y="10409"/>
                    </a:cubicBezTo>
                    <a:cubicBezTo>
                      <a:pt x="1355" y="10463"/>
                      <a:pt x="1573" y="10473"/>
                      <a:pt x="1790" y="10482"/>
                    </a:cubicBezTo>
                    <a:cubicBezTo>
                      <a:pt x="1862" y="10484"/>
                      <a:pt x="1934" y="10484"/>
                      <a:pt x="2005" y="10484"/>
                    </a:cubicBezTo>
                    <a:cubicBezTo>
                      <a:pt x="2269" y="10484"/>
                      <a:pt x="2533" y="10472"/>
                      <a:pt x="2796" y="10454"/>
                    </a:cubicBezTo>
                    <a:cubicBezTo>
                      <a:pt x="3349" y="10423"/>
                      <a:pt x="3902" y="10346"/>
                      <a:pt x="4450" y="10246"/>
                    </a:cubicBezTo>
                    <a:cubicBezTo>
                      <a:pt x="5877" y="9983"/>
                      <a:pt x="7282" y="9589"/>
                      <a:pt x="8668" y="9159"/>
                    </a:cubicBezTo>
                    <a:cubicBezTo>
                      <a:pt x="9787" y="8814"/>
                      <a:pt x="10915" y="8452"/>
                      <a:pt x="11980" y="7958"/>
                    </a:cubicBezTo>
                    <a:cubicBezTo>
                      <a:pt x="12292" y="7818"/>
                      <a:pt x="12605" y="7659"/>
                      <a:pt x="12904" y="7487"/>
                    </a:cubicBezTo>
                    <a:cubicBezTo>
                      <a:pt x="13108" y="7364"/>
                      <a:pt x="13316" y="7229"/>
                      <a:pt x="13489" y="7065"/>
                    </a:cubicBezTo>
                    <a:cubicBezTo>
                      <a:pt x="13656" y="6907"/>
                      <a:pt x="13756" y="6721"/>
                      <a:pt x="13810" y="6495"/>
                    </a:cubicBezTo>
                    <a:cubicBezTo>
                      <a:pt x="13896" y="6132"/>
                      <a:pt x="13797" y="5779"/>
                      <a:pt x="13706" y="5425"/>
                    </a:cubicBezTo>
                    <a:cubicBezTo>
                      <a:pt x="13673" y="5301"/>
                      <a:pt x="13640" y="5177"/>
                      <a:pt x="13603" y="5056"/>
                    </a:cubicBezTo>
                    <a:lnTo>
                      <a:pt x="13603" y="5056"/>
                    </a:lnTo>
                    <a:cubicBezTo>
                      <a:pt x="13701" y="4899"/>
                      <a:pt x="13732" y="4717"/>
                      <a:pt x="13638" y="4542"/>
                    </a:cubicBezTo>
                    <a:cubicBezTo>
                      <a:pt x="13557" y="4401"/>
                      <a:pt x="13392" y="4305"/>
                      <a:pt x="13256" y="4218"/>
                    </a:cubicBezTo>
                    <a:lnTo>
                      <a:pt x="13256" y="4218"/>
                    </a:lnTo>
                    <a:cubicBezTo>
                      <a:pt x="13238" y="3966"/>
                      <a:pt x="13148" y="3715"/>
                      <a:pt x="13056" y="3483"/>
                    </a:cubicBezTo>
                    <a:lnTo>
                      <a:pt x="13056" y="3483"/>
                    </a:lnTo>
                    <a:cubicBezTo>
                      <a:pt x="13109" y="3372"/>
                      <a:pt x="13070" y="3268"/>
                      <a:pt x="12985" y="3187"/>
                    </a:cubicBezTo>
                    <a:lnTo>
                      <a:pt x="12985" y="3187"/>
                    </a:lnTo>
                    <a:cubicBezTo>
                      <a:pt x="13004" y="3164"/>
                      <a:pt x="13022" y="3143"/>
                      <a:pt x="13040" y="3119"/>
                    </a:cubicBezTo>
                    <a:cubicBezTo>
                      <a:pt x="13054" y="3101"/>
                      <a:pt x="13058" y="3078"/>
                      <a:pt x="13049" y="3056"/>
                    </a:cubicBezTo>
                    <a:cubicBezTo>
                      <a:pt x="12974" y="2879"/>
                      <a:pt x="12905" y="2701"/>
                      <a:pt x="12810" y="2532"/>
                    </a:cubicBezTo>
                    <a:lnTo>
                      <a:pt x="12810" y="2532"/>
                    </a:lnTo>
                    <a:cubicBezTo>
                      <a:pt x="12983" y="2537"/>
                      <a:pt x="13156" y="2553"/>
                      <a:pt x="13328" y="2553"/>
                    </a:cubicBezTo>
                    <a:cubicBezTo>
                      <a:pt x="13411" y="2553"/>
                      <a:pt x="13493" y="2550"/>
                      <a:pt x="13575" y="2539"/>
                    </a:cubicBezTo>
                    <a:cubicBezTo>
                      <a:pt x="13733" y="2521"/>
                      <a:pt x="13928" y="2471"/>
                      <a:pt x="14010" y="2313"/>
                    </a:cubicBezTo>
                    <a:cubicBezTo>
                      <a:pt x="14087" y="2168"/>
                      <a:pt x="14032" y="1991"/>
                      <a:pt x="13928" y="1873"/>
                    </a:cubicBezTo>
                    <a:cubicBezTo>
                      <a:pt x="13756" y="1683"/>
                      <a:pt x="13493" y="1588"/>
                      <a:pt x="13253" y="1515"/>
                    </a:cubicBezTo>
                    <a:cubicBezTo>
                      <a:pt x="12943" y="1418"/>
                      <a:pt x="12616" y="1372"/>
                      <a:pt x="12292" y="1351"/>
                    </a:cubicBezTo>
                    <a:lnTo>
                      <a:pt x="12292" y="1351"/>
                    </a:lnTo>
                    <a:cubicBezTo>
                      <a:pt x="12315" y="1108"/>
                      <a:pt x="12244" y="868"/>
                      <a:pt x="12166" y="636"/>
                    </a:cubicBezTo>
                    <a:cubicBezTo>
                      <a:pt x="12089" y="410"/>
                      <a:pt x="11993" y="201"/>
                      <a:pt x="11830" y="25"/>
                    </a:cubicBezTo>
                    <a:cubicBezTo>
                      <a:pt x="11814" y="7"/>
                      <a:pt x="11794" y="0"/>
                      <a:pt x="1177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06825" y="2182450"/>
                <a:ext cx="344875" cy="126575"/>
              </a:xfrm>
              <a:custGeom>
                <a:avLst/>
                <a:gdLst/>
                <a:ahLst/>
                <a:cxnLst/>
                <a:rect l="l" t="t" r="r" b="b"/>
                <a:pathLst>
                  <a:path w="13795" h="5063" extrusionOk="0">
                    <a:moveTo>
                      <a:pt x="13221" y="0"/>
                    </a:moveTo>
                    <a:cubicBezTo>
                      <a:pt x="13192" y="0"/>
                      <a:pt x="13163" y="16"/>
                      <a:pt x="13153" y="51"/>
                    </a:cubicBezTo>
                    <a:lnTo>
                      <a:pt x="13158" y="47"/>
                    </a:lnTo>
                    <a:lnTo>
                      <a:pt x="13158" y="47"/>
                    </a:lnTo>
                    <a:cubicBezTo>
                      <a:pt x="13067" y="427"/>
                      <a:pt x="12650" y="631"/>
                      <a:pt x="12337" y="808"/>
                    </a:cubicBezTo>
                    <a:cubicBezTo>
                      <a:pt x="11966" y="1016"/>
                      <a:pt x="11576" y="1197"/>
                      <a:pt x="11187" y="1369"/>
                    </a:cubicBezTo>
                    <a:cubicBezTo>
                      <a:pt x="10303" y="1750"/>
                      <a:pt x="9393" y="2081"/>
                      <a:pt x="8482" y="2384"/>
                    </a:cubicBezTo>
                    <a:cubicBezTo>
                      <a:pt x="7589" y="2683"/>
                      <a:pt x="6683" y="2924"/>
                      <a:pt x="5759" y="3109"/>
                    </a:cubicBezTo>
                    <a:cubicBezTo>
                      <a:pt x="4844" y="3295"/>
                      <a:pt x="3919" y="3440"/>
                      <a:pt x="2995" y="3567"/>
                    </a:cubicBezTo>
                    <a:cubicBezTo>
                      <a:pt x="2538" y="3630"/>
                      <a:pt x="2080" y="3689"/>
                      <a:pt x="1622" y="3735"/>
                    </a:cubicBezTo>
                    <a:cubicBezTo>
                      <a:pt x="1496" y="3748"/>
                      <a:pt x="1369" y="3762"/>
                      <a:pt x="1246" y="3766"/>
                    </a:cubicBezTo>
                    <a:lnTo>
                      <a:pt x="1151" y="3766"/>
                    </a:lnTo>
                    <a:cubicBezTo>
                      <a:pt x="1143" y="3766"/>
                      <a:pt x="1138" y="3762"/>
                      <a:pt x="1126" y="3762"/>
                    </a:cubicBezTo>
                    <a:lnTo>
                      <a:pt x="1126" y="3762"/>
                    </a:lnTo>
                    <a:cubicBezTo>
                      <a:pt x="1126" y="3762"/>
                      <a:pt x="1126" y="3762"/>
                      <a:pt x="1126" y="3762"/>
                    </a:cubicBezTo>
                    <a:lnTo>
                      <a:pt x="1126" y="3762"/>
                    </a:lnTo>
                    <a:cubicBezTo>
                      <a:pt x="1153" y="3761"/>
                      <a:pt x="1101" y="3753"/>
                      <a:pt x="1092" y="3753"/>
                    </a:cubicBezTo>
                    <a:cubicBezTo>
                      <a:pt x="938" y="3753"/>
                      <a:pt x="780" y="3739"/>
                      <a:pt x="630" y="3703"/>
                    </a:cubicBezTo>
                    <a:cubicBezTo>
                      <a:pt x="626" y="3702"/>
                      <a:pt x="622" y="3702"/>
                      <a:pt x="618" y="3702"/>
                    </a:cubicBezTo>
                    <a:cubicBezTo>
                      <a:pt x="599" y="3702"/>
                      <a:pt x="578" y="3710"/>
                      <a:pt x="567" y="3725"/>
                    </a:cubicBezTo>
                    <a:cubicBezTo>
                      <a:pt x="444" y="3889"/>
                      <a:pt x="299" y="4038"/>
                      <a:pt x="168" y="4197"/>
                    </a:cubicBezTo>
                    <a:cubicBezTo>
                      <a:pt x="73" y="4314"/>
                      <a:pt x="0" y="4455"/>
                      <a:pt x="32" y="4609"/>
                    </a:cubicBezTo>
                    <a:cubicBezTo>
                      <a:pt x="59" y="4763"/>
                      <a:pt x="168" y="4876"/>
                      <a:pt x="299" y="4944"/>
                    </a:cubicBezTo>
                    <a:cubicBezTo>
                      <a:pt x="370" y="4982"/>
                      <a:pt x="438" y="5001"/>
                      <a:pt x="505" y="5001"/>
                    </a:cubicBezTo>
                    <a:cubicBezTo>
                      <a:pt x="584" y="5001"/>
                      <a:pt x="661" y="4974"/>
                      <a:pt x="734" y="4917"/>
                    </a:cubicBezTo>
                    <a:cubicBezTo>
                      <a:pt x="988" y="4722"/>
                      <a:pt x="1169" y="4305"/>
                      <a:pt x="1527" y="4292"/>
                    </a:cubicBezTo>
                    <a:cubicBezTo>
                      <a:pt x="1530" y="4292"/>
                      <a:pt x="1533" y="4292"/>
                      <a:pt x="1535" y="4292"/>
                    </a:cubicBezTo>
                    <a:cubicBezTo>
                      <a:pt x="1667" y="4292"/>
                      <a:pt x="1750" y="4398"/>
                      <a:pt x="1799" y="4514"/>
                    </a:cubicBezTo>
                    <a:cubicBezTo>
                      <a:pt x="1863" y="4659"/>
                      <a:pt x="1890" y="4808"/>
                      <a:pt x="2008" y="4926"/>
                    </a:cubicBezTo>
                    <a:cubicBezTo>
                      <a:pt x="2090" y="5013"/>
                      <a:pt x="2210" y="5062"/>
                      <a:pt x="2327" y="5062"/>
                    </a:cubicBezTo>
                    <a:cubicBezTo>
                      <a:pt x="2333" y="5062"/>
                      <a:pt x="2338" y="5062"/>
                      <a:pt x="2343" y="5062"/>
                    </a:cubicBezTo>
                    <a:cubicBezTo>
                      <a:pt x="2483" y="5057"/>
                      <a:pt x="2597" y="4926"/>
                      <a:pt x="2687" y="4835"/>
                    </a:cubicBezTo>
                    <a:cubicBezTo>
                      <a:pt x="2891" y="4636"/>
                      <a:pt x="3081" y="4437"/>
                      <a:pt x="3326" y="4287"/>
                    </a:cubicBezTo>
                    <a:cubicBezTo>
                      <a:pt x="3585" y="4126"/>
                      <a:pt x="3902" y="4016"/>
                      <a:pt x="4212" y="4016"/>
                    </a:cubicBezTo>
                    <a:cubicBezTo>
                      <a:pt x="4260" y="4016"/>
                      <a:pt x="4307" y="4019"/>
                      <a:pt x="4354" y="4024"/>
                    </a:cubicBezTo>
                    <a:cubicBezTo>
                      <a:pt x="4563" y="4047"/>
                      <a:pt x="4735" y="4142"/>
                      <a:pt x="4925" y="4215"/>
                    </a:cubicBezTo>
                    <a:cubicBezTo>
                      <a:pt x="5084" y="4279"/>
                      <a:pt x="5252" y="4319"/>
                      <a:pt x="5423" y="4319"/>
                    </a:cubicBezTo>
                    <a:cubicBezTo>
                      <a:pt x="5433" y="4319"/>
                      <a:pt x="5442" y="4319"/>
                      <a:pt x="5451" y="4319"/>
                    </a:cubicBezTo>
                    <a:cubicBezTo>
                      <a:pt x="5605" y="4319"/>
                      <a:pt x="5750" y="4278"/>
                      <a:pt x="5886" y="4210"/>
                    </a:cubicBezTo>
                    <a:cubicBezTo>
                      <a:pt x="6067" y="4115"/>
                      <a:pt x="6207" y="3975"/>
                      <a:pt x="6357" y="3843"/>
                    </a:cubicBezTo>
                    <a:cubicBezTo>
                      <a:pt x="6522" y="3696"/>
                      <a:pt x="6740" y="3553"/>
                      <a:pt x="6953" y="3553"/>
                    </a:cubicBezTo>
                    <a:cubicBezTo>
                      <a:pt x="7055" y="3553"/>
                      <a:pt x="7156" y="3586"/>
                      <a:pt x="7250" y="3667"/>
                    </a:cubicBezTo>
                    <a:cubicBezTo>
                      <a:pt x="7335" y="3740"/>
                      <a:pt x="7449" y="3853"/>
                      <a:pt x="7570" y="3853"/>
                    </a:cubicBezTo>
                    <a:cubicBezTo>
                      <a:pt x="7584" y="3853"/>
                      <a:pt x="7598" y="3851"/>
                      <a:pt x="7612" y="3848"/>
                    </a:cubicBezTo>
                    <a:cubicBezTo>
                      <a:pt x="7752" y="3821"/>
                      <a:pt x="7752" y="3608"/>
                      <a:pt x="7798" y="3499"/>
                    </a:cubicBezTo>
                    <a:cubicBezTo>
                      <a:pt x="7876" y="3298"/>
                      <a:pt x="8096" y="3222"/>
                      <a:pt x="8307" y="3222"/>
                    </a:cubicBezTo>
                    <a:cubicBezTo>
                      <a:pt x="8391" y="3222"/>
                      <a:pt x="8473" y="3234"/>
                      <a:pt x="8545" y="3254"/>
                    </a:cubicBezTo>
                    <a:cubicBezTo>
                      <a:pt x="8727" y="3304"/>
                      <a:pt x="8894" y="3395"/>
                      <a:pt x="9089" y="3413"/>
                    </a:cubicBezTo>
                    <a:cubicBezTo>
                      <a:pt x="9125" y="3416"/>
                      <a:pt x="9163" y="3418"/>
                      <a:pt x="9201" y="3418"/>
                    </a:cubicBezTo>
                    <a:cubicBezTo>
                      <a:pt x="9310" y="3418"/>
                      <a:pt x="9422" y="3402"/>
                      <a:pt x="9519" y="3358"/>
                    </a:cubicBezTo>
                    <a:cubicBezTo>
                      <a:pt x="9610" y="3318"/>
                      <a:pt x="9651" y="3254"/>
                      <a:pt x="9669" y="3159"/>
                    </a:cubicBezTo>
                    <a:cubicBezTo>
                      <a:pt x="9687" y="3041"/>
                      <a:pt x="9664" y="2896"/>
                      <a:pt x="9741" y="2797"/>
                    </a:cubicBezTo>
                    <a:cubicBezTo>
                      <a:pt x="9809" y="2706"/>
                      <a:pt x="9923" y="2661"/>
                      <a:pt x="10031" y="2629"/>
                    </a:cubicBezTo>
                    <a:cubicBezTo>
                      <a:pt x="10204" y="2584"/>
                      <a:pt x="10380" y="2570"/>
                      <a:pt x="10557" y="2566"/>
                    </a:cubicBezTo>
                    <a:cubicBezTo>
                      <a:pt x="10583" y="2565"/>
                      <a:pt x="10608" y="2565"/>
                      <a:pt x="10634" y="2565"/>
                    </a:cubicBezTo>
                    <a:cubicBezTo>
                      <a:pt x="10815" y="2565"/>
                      <a:pt x="10994" y="2579"/>
                      <a:pt x="11169" y="2611"/>
                    </a:cubicBezTo>
                    <a:cubicBezTo>
                      <a:pt x="11332" y="2638"/>
                      <a:pt x="11495" y="2665"/>
                      <a:pt x="11662" y="2670"/>
                    </a:cubicBezTo>
                    <a:cubicBezTo>
                      <a:pt x="11710" y="2672"/>
                      <a:pt x="11766" y="2676"/>
                      <a:pt x="11824" y="2676"/>
                    </a:cubicBezTo>
                    <a:cubicBezTo>
                      <a:pt x="11909" y="2676"/>
                      <a:pt x="11996" y="2667"/>
                      <a:pt x="12061" y="2629"/>
                    </a:cubicBezTo>
                    <a:cubicBezTo>
                      <a:pt x="12183" y="2557"/>
                      <a:pt x="12165" y="2425"/>
                      <a:pt x="12111" y="2316"/>
                    </a:cubicBezTo>
                    <a:cubicBezTo>
                      <a:pt x="12038" y="2171"/>
                      <a:pt x="11934" y="2004"/>
                      <a:pt x="12020" y="1841"/>
                    </a:cubicBezTo>
                    <a:cubicBezTo>
                      <a:pt x="12079" y="1727"/>
                      <a:pt x="12211" y="1696"/>
                      <a:pt x="12328" y="1682"/>
                    </a:cubicBezTo>
                    <a:cubicBezTo>
                      <a:pt x="12342" y="1681"/>
                      <a:pt x="12355" y="1681"/>
                      <a:pt x="12369" y="1681"/>
                    </a:cubicBezTo>
                    <a:cubicBezTo>
                      <a:pt x="12526" y="1681"/>
                      <a:pt x="12652" y="1753"/>
                      <a:pt x="12781" y="1845"/>
                    </a:cubicBezTo>
                    <a:cubicBezTo>
                      <a:pt x="12895" y="1927"/>
                      <a:pt x="13022" y="2022"/>
                      <a:pt x="13162" y="2040"/>
                    </a:cubicBezTo>
                    <a:cubicBezTo>
                      <a:pt x="13169" y="2041"/>
                      <a:pt x="13176" y="2041"/>
                      <a:pt x="13183" y="2041"/>
                    </a:cubicBezTo>
                    <a:cubicBezTo>
                      <a:pt x="13304" y="2041"/>
                      <a:pt x="13389" y="1934"/>
                      <a:pt x="13402" y="1818"/>
                    </a:cubicBezTo>
                    <a:cubicBezTo>
                      <a:pt x="13416" y="1641"/>
                      <a:pt x="13266" y="1442"/>
                      <a:pt x="13352" y="1274"/>
                    </a:cubicBezTo>
                    <a:cubicBezTo>
                      <a:pt x="13407" y="1170"/>
                      <a:pt x="13615" y="1184"/>
                      <a:pt x="13710" y="1179"/>
                    </a:cubicBezTo>
                    <a:cubicBezTo>
                      <a:pt x="13795" y="1175"/>
                      <a:pt x="13774" y="1052"/>
                      <a:pt x="13696" y="1052"/>
                    </a:cubicBezTo>
                    <a:cubicBezTo>
                      <a:pt x="13695" y="1052"/>
                      <a:pt x="13694" y="1052"/>
                      <a:pt x="13692" y="1052"/>
                    </a:cubicBezTo>
                    <a:cubicBezTo>
                      <a:pt x="13565" y="1057"/>
                      <a:pt x="13402" y="1057"/>
                      <a:pt x="13293" y="1134"/>
                    </a:cubicBezTo>
                    <a:cubicBezTo>
                      <a:pt x="13189" y="1211"/>
                      <a:pt x="13189" y="1388"/>
                      <a:pt x="13212" y="1505"/>
                    </a:cubicBezTo>
                    <a:cubicBezTo>
                      <a:pt x="13229" y="1579"/>
                      <a:pt x="13351" y="1911"/>
                      <a:pt x="13182" y="1911"/>
                    </a:cubicBezTo>
                    <a:cubicBezTo>
                      <a:pt x="13174" y="1911"/>
                      <a:pt x="13166" y="1910"/>
                      <a:pt x="13158" y="1909"/>
                    </a:cubicBezTo>
                    <a:cubicBezTo>
                      <a:pt x="13008" y="1881"/>
                      <a:pt x="12872" y="1746"/>
                      <a:pt x="12745" y="1669"/>
                    </a:cubicBezTo>
                    <a:cubicBezTo>
                      <a:pt x="12624" y="1595"/>
                      <a:pt x="12516" y="1550"/>
                      <a:pt x="12380" y="1550"/>
                    </a:cubicBezTo>
                    <a:cubicBezTo>
                      <a:pt x="12373" y="1550"/>
                      <a:pt x="12367" y="1551"/>
                      <a:pt x="12360" y="1551"/>
                    </a:cubicBezTo>
                    <a:cubicBezTo>
                      <a:pt x="12238" y="1555"/>
                      <a:pt x="12102" y="1582"/>
                      <a:pt x="12002" y="1659"/>
                    </a:cubicBezTo>
                    <a:cubicBezTo>
                      <a:pt x="11916" y="1727"/>
                      <a:pt x="11871" y="1827"/>
                      <a:pt x="11862" y="1936"/>
                    </a:cubicBezTo>
                    <a:cubicBezTo>
                      <a:pt x="11853" y="2008"/>
                      <a:pt x="11866" y="2085"/>
                      <a:pt x="11889" y="2162"/>
                    </a:cubicBezTo>
                    <a:cubicBezTo>
                      <a:pt x="11921" y="2248"/>
                      <a:pt x="11984" y="2321"/>
                      <a:pt x="12016" y="2407"/>
                    </a:cubicBezTo>
                    <a:cubicBezTo>
                      <a:pt x="12062" y="2530"/>
                      <a:pt x="11916" y="2544"/>
                      <a:pt x="11808" y="2544"/>
                    </a:cubicBezTo>
                    <a:cubicBezTo>
                      <a:pt x="11777" y="2544"/>
                      <a:pt x="11750" y="2543"/>
                      <a:pt x="11730" y="2543"/>
                    </a:cubicBezTo>
                    <a:cubicBezTo>
                      <a:pt x="11563" y="2543"/>
                      <a:pt x="11400" y="2516"/>
                      <a:pt x="11237" y="2489"/>
                    </a:cubicBezTo>
                    <a:cubicBezTo>
                      <a:pt x="11029" y="2454"/>
                      <a:pt x="10813" y="2432"/>
                      <a:pt x="10599" y="2432"/>
                    </a:cubicBezTo>
                    <a:cubicBezTo>
                      <a:pt x="10444" y="2432"/>
                      <a:pt x="10290" y="2444"/>
                      <a:pt x="10140" y="2470"/>
                    </a:cubicBezTo>
                    <a:cubicBezTo>
                      <a:pt x="9927" y="2511"/>
                      <a:pt x="9660" y="2588"/>
                      <a:pt x="9583" y="2815"/>
                    </a:cubicBezTo>
                    <a:cubicBezTo>
                      <a:pt x="9542" y="2928"/>
                      <a:pt x="9574" y="3064"/>
                      <a:pt x="9528" y="3177"/>
                    </a:cubicBezTo>
                    <a:cubicBezTo>
                      <a:pt x="9492" y="3277"/>
                      <a:pt x="9316" y="3281"/>
                      <a:pt x="9225" y="3286"/>
                    </a:cubicBezTo>
                    <a:cubicBezTo>
                      <a:pt x="9213" y="3287"/>
                      <a:pt x="9202" y="3287"/>
                      <a:pt x="9190" y="3287"/>
                    </a:cubicBezTo>
                    <a:cubicBezTo>
                      <a:pt x="9014" y="3287"/>
                      <a:pt x="8852" y="3223"/>
                      <a:pt x="8686" y="3164"/>
                    </a:cubicBezTo>
                    <a:cubicBezTo>
                      <a:pt x="8562" y="3119"/>
                      <a:pt x="8441" y="3092"/>
                      <a:pt x="8316" y="3092"/>
                    </a:cubicBezTo>
                    <a:cubicBezTo>
                      <a:pt x="8290" y="3092"/>
                      <a:pt x="8264" y="3093"/>
                      <a:pt x="8237" y="3096"/>
                    </a:cubicBezTo>
                    <a:cubicBezTo>
                      <a:pt x="7974" y="3118"/>
                      <a:pt x="7734" y="3236"/>
                      <a:pt x="7657" y="3503"/>
                    </a:cubicBezTo>
                    <a:cubicBezTo>
                      <a:pt x="7644" y="3549"/>
                      <a:pt x="7626" y="3703"/>
                      <a:pt x="7580" y="3721"/>
                    </a:cubicBezTo>
                    <a:cubicBezTo>
                      <a:pt x="7575" y="3723"/>
                      <a:pt x="7569" y="3724"/>
                      <a:pt x="7563" y="3724"/>
                    </a:cubicBezTo>
                    <a:cubicBezTo>
                      <a:pt x="7509" y="3724"/>
                      <a:pt x="7432" y="3655"/>
                      <a:pt x="7399" y="3630"/>
                    </a:cubicBezTo>
                    <a:cubicBezTo>
                      <a:pt x="7263" y="3517"/>
                      <a:pt x="7141" y="3422"/>
                      <a:pt x="6955" y="3422"/>
                    </a:cubicBezTo>
                    <a:cubicBezTo>
                      <a:pt x="6952" y="3422"/>
                      <a:pt x="6949" y="3422"/>
                      <a:pt x="6946" y="3422"/>
                    </a:cubicBezTo>
                    <a:cubicBezTo>
                      <a:pt x="6619" y="3422"/>
                      <a:pt x="6364" y="3659"/>
                      <a:pt x="6140" y="3866"/>
                    </a:cubicBezTo>
                    <a:cubicBezTo>
                      <a:pt x="6008" y="3988"/>
                      <a:pt x="5854" y="4097"/>
                      <a:pt x="5677" y="4151"/>
                    </a:cubicBezTo>
                    <a:cubicBezTo>
                      <a:pt x="5598" y="4179"/>
                      <a:pt x="5515" y="4190"/>
                      <a:pt x="5432" y="4190"/>
                    </a:cubicBezTo>
                    <a:cubicBezTo>
                      <a:pt x="5349" y="4190"/>
                      <a:pt x="5265" y="4179"/>
                      <a:pt x="5184" y="4160"/>
                    </a:cubicBezTo>
                    <a:cubicBezTo>
                      <a:pt x="4984" y="4120"/>
                      <a:pt x="4817" y="4015"/>
                      <a:pt x="4626" y="3957"/>
                    </a:cubicBezTo>
                    <a:cubicBezTo>
                      <a:pt x="4490" y="3911"/>
                      <a:pt x="4353" y="3891"/>
                      <a:pt x="4214" y="3891"/>
                    </a:cubicBezTo>
                    <a:cubicBezTo>
                      <a:pt x="4187" y="3891"/>
                      <a:pt x="4160" y="3892"/>
                      <a:pt x="4132" y="3893"/>
                    </a:cubicBezTo>
                    <a:cubicBezTo>
                      <a:pt x="3788" y="3911"/>
                      <a:pt x="3462" y="4038"/>
                      <a:pt x="3176" y="4224"/>
                    </a:cubicBezTo>
                    <a:cubicBezTo>
                      <a:pt x="2954" y="4373"/>
                      <a:pt x="2773" y="4568"/>
                      <a:pt x="2583" y="4754"/>
                    </a:cubicBezTo>
                    <a:cubicBezTo>
                      <a:pt x="2524" y="4813"/>
                      <a:pt x="2461" y="4876"/>
                      <a:pt x="2388" y="4917"/>
                    </a:cubicBezTo>
                    <a:cubicBezTo>
                      <a:pt x="2365" y="4930"/>
                      <a:pt x="2341" y="4936"/>
                      <a:pt x="2316" y="4936"/>
                    </a:cubicBezTo>
                    <a:cubicBezTo>
                      <a:pt x="2282" y="4936"/>
                      <a:pt x="2247" y="4926"/>
                      <a:pt x="2216" y="4913"/>
                    </a:cubicBezTo>
                    <a:cubicBezTo>
                      <a:pt x="2075" y="4863"/>
                      <a:pt x="2008" y="4727"/>
                      <a:pt x="1967" y="4595"/>
                    </a:cubicBezTo>
                    <a:cubicBezTo>
                      <a:pt x="1891" y="4372"/>
                      <a:pt x="1759" y="4167"/>
                      <a:pt x="1525" y="4167"/>
                    </a:cubicBezTo>
                    <a:cubicBezTo>
                      <a:pt x="1493" y="4167"/>
                      <a:pt x="1459" y="4170"/>
                      <a:pt x="1423" y="4179"/>
                    </a:cubicBezTo>
                    <a:cubicBezTo>
                      <a:pt x="1074" y="4256"/>
                      <a:pt x="920" y="4609"/>
                      <a:pt x="657" y="4808"/>
                    </a:cubicBezTo>
                    <a:cubicBezTo>
                      <a:pt x="605" y="4851"/>
                      <a:pt x="560" y="4872"/>
                      <a:pt x="505" y="4872"/>
                    </a:cubicBezTo>
                    <a:cubicBezTo>
                      <a:pt x="483" y="4872"/>
                      <a:pt x="461" y="4869"/>
                      <a:pt x="435" y="4863"/>
                    </a:cubicBezTo>
                    <a:cubicBezTo>
                      <a:pt x="345" y="4840"/>
                      <a:pt x="259" y="4781"/>
                      <a:pt x="204" y="4704"/>
                    </a:cubicBezTo>
                    <a:cubicBezTo>
                      <a:pt x="100" y="4550"/>
                      <a:pt x="186" y="4382"/>
                      <a:pt x="295" y="4260"/>
                    </a:cubicBezTo>
                    <a:cubicBezTo>
                      <a:pt x="413" y="4121"/>
                      <a:pt x="536" y="3985"/>
                      <a:pt x="647" y="3842"/>
                    </a:cubicBezTo>
                    <a:lnTo>
                      <a:pt x="647" y="3842"/>
                    </a:lnTo>
                    <a:cubicBezTo>
                      <a:pt x="784" y="3873"/>
                      <a:pt x="925" y="3883"/>
                      <a:pt x="1065" y="3887"/>
                    </a:cubicBezTo>
                    <a:lnTo>
                      <a:pt x="1065" y="3887"/>
                    </a:lnTo>
                    <a:cubicBezTo>
                      <a:pt x="1077" y="3895"/>
                      <a:pt x="1090" y="3900"/>
                      <a:pt x="1104" y="3900"/>
                    </a:cubicBezTo>
                    <a:cubicBezTo>
                      <a:pt x="1114" y="3900"/>
                      <a:pt x="1123" y="3898"/>
                      <a:pt x="1133" y="3893"/>
                    </a:cubicBezTo>
                    <a:lnTo>
                      <a:pt x="1133" y="3893"/>
                    </a:lnTo>
                    <a:cubicBezTo>
                      <a:pt x="1134" y="3893"/>
                      <a:pt x="1136" y="3893"/>
                      <a:pt x="1138" y="3893"/>
                    </a:cubicBezTo>
                    <a:cubicBezTo>
                      <a:pt x="1169" y="3898"/>
                      <a:pt x="1201" y="3898"/>
                      <a:pt x="1233" y="3898"/>
                    </a:cubicBezTo>
                    <a:cubicBezTo>
                      <a:pt x="1332" y="3898"/>
                      <a:pt x="1432" y="3889"/>
                      <a:pt x="1532" y="3880"/>
                    </a:cubicBezTo>
                    <a:cubicBezTo>
                      <a:pt x="1917" y="3843"/>
                      <a:pt x="2302" y="3793"/>
                      <a:pt x="2683" y="3739"/>
                    </a:cubicBezTo>
                    <a:cubicBezTo>
                      <a:pt x="3639" y="3612"/>
                      <a:pt x="4590" y="3467"/>
                      <a:pt x="5537" y="3286"/>
                    </a:cubicBezTo>
                    <a:cubicBezTo>
                      <a:pt x="7444" y="2924"/>
                      <a:pt x="9302" y="2312"/>
                      <a:pt x="11092" y="1555"/>
                    </a:cubicBezTo>
                    <a:cubicBezTo>
                      <a:pt x="11536" y="1365"/>
                      <a:pt x="11975" y="1161"/>
                      <a:pt x="12396" y="925"/>
                    </a:cubicBezTo>
                    <a:cubicBezTo>
                      <a:pt x="12754" y="726"/>
                      <a:pt x="13185" y="504"/>
                      <a:pt x="13284" y="74"/>
                    </a:cubicBezTo>
                    <a:cubicBezTo>
                      <a:pt x="13295" y="27"/>
                      <a:pt x="13258" y="0"/>
                      <a:pt x="132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760050" y="2077250"/>
                <a:ext cx="13050" cy="12125"/>
              </a:xfrm>
              <a:custGeom>
                <a:avLst/>
                <a:gdLst/>
                <a:ahLst/>
                <a:cxnLst/>
                <a:rect l="l" t="t" r="r" b="b"/>
                <a:pathLst>
                  <a:path w="522" h="485" extrusionOk="0">
                    <a:moveTo>
                      <a:pt x="363" y="127"/>
                    </a:moveTo>
                    <a:lnTo>
                      <a:pt x="363" y="127"/>
                    </a:lnTo>
                    <a:cubicBezTo>
                      <a:pt x="364" y="127"/>
                      <a:pt x="365" y="128"/>
                      <a:pt x="368" y="131"/>
                    </a:cubicBezTo>
                    <a:lnTo>
                      <a:pt x="368" y="131"/>
                    </a:lnTo>
                    <a:cubicBezTo>
                      <a:pt x="368" y="131"/>
                      <a:pt x="367" y="131"/>
                      <a:pt x="367" y="131"/>
                    </a:cubicBezTo>
                    <a:lnTo>
                      <a:pt x="367" y="131"/>
                    </a:lnTo>
                    <a:cubicBezTo>
                      <a:pt x="368" y="131"/>
                      <a:pt x="368" y="131"/>
                      <a:pt x="368" y="132"/>
                    </a:cubicBezTo>
                    <a:lnTo>
                      <a:pt x="366" y="132"/>
                    </a:lnTo>
                    <a:cubicBezTo>
                      <a:pt x="365" y="131"/>
                      <a:pt x="365" y="131"/>
                      <a:pt x="365" y="131"/>
                    </a:cubicBezTo>
                    <a:lnTo>
                      <a:pt x="365" y="131"/>
                    </a:lnTo>
                    <a:cubicBezTo>
                      <a:pt x="366" y="131"/>
                      <a:pt x="367" y="131"/>
                      <a:pt x="367" y="131"/>
                    </a:cubicBezTo>
                    <a:lnTo>
                      <a:pt x="367" y="131"/>
                    </a:lnTo>
                    <a:cubicBezTo>
                      <a:pt x="366" y="131"/>
                      <a:pt x="366" y="131"/>
                      <a:pt x="365" y="130"/>
                    </a:cubicBezTo>
                    <a:lnTo>
                      <a:pt x="365" y="130"/>
                    </a:lnTo>
                    <a:cubicBezTo>
                      <a:pt x="364" y="129"/>
                      <a:pt x="363" y="127"/>
                      <a:pt x="363" y="127"/>
                    </a:cubicBezTo>
                    <a:lnTo>
                      <a:pt x="363" y="127"/>
                    </a:lnTo>
                    <a:cubicBezTo>
                      <a:pt x="363" y="128"/>
                      <a:pt x="364" y="129"/>
                      <a:pt x="364" y="130"/>
                    </a:cubicBezTo>
                    <a:lnTo>
                      <a:pt x="364" y="130"/>
                    </a:lnTo>
                    <a:cubicBezTo>
                      <a:pt x="364" y="130"/>
                      <a:pt x="363" y="130"/>
                      <a:pt x="363" y="130"/>
                    </a:cubicBezTo>
                    <a:lnTo>
                      <a:pt x="363" y="130"/>
                    </a:lnTo>
                    <a:cubicBezTo>
                      <a:pt x="363" y="130"/>
                      <a:pt x="363" y="130"/>
                      <a:pt x="363" y="131"/>
                    </a:cubicBezTo>
                    <a:lnTo>
                      <a:pt x="363" y="131"/>
                    </a:lnTo>
                    <a:cubicBezTo>
                      <a:pt x="361" y="130"/>
                      <a:pt x="361" y="130"/>
                      <a:pt x="362" y="130"/>
                    </a:cubicBezTo>
                    <a:cubicBezTo>
                      <a:pt x="362" y="130"/>
                      <a:pt x="363" y="130"/>
                      <a:pt x="363" y="130"/>
                    </a:cubicBezTo>
                    <a:lnTo>
                      <a:pt x="363" y="130"/>
                    </a:lnTo>
                    <a:cubicBezTo>
                      <a:pt x="362" y="128"/>
                      <a:pt x="362" y="127"/>
                      <a:pt x="363" y="127"/>
                    </a:cubicBezTo>
                    <a:close/>
                    <a:moveTo>
                      <a:pt x="146" y="259"/>
                    </a:moveTo>
                    <a:cubicBezTo>
                      <a:pt x="146" y="259"/>
                      <a:pt x="144" y="260"/>
                      <a:pt x="141" y="263"/>
                    </a:cubicBezTo>
                    <a:cubicBezTo>
                      <a:pt x="144" y="263"/>
                      <a:pt x="147" y="259"/>
                      <a:pt x="146" y="259"/>
                    </a:cubicBezTo>
                    <a:close/>
                    <a:moveTo>
                      <a:pt x="151" y="345"/>
                    </a:moveTo>
                    <a:cubicBezTo>
                      <a:pt x="151" y="345"/>
                      <a:pt x="152" y="346"/>
                      <a:pt x="153" y="348"/>
                    </a:cubicBezTo>
                    <a:lnTo>
                      <a:pt x="153" y="348"/>
                    </a:lnTo>
                    <a:cubicBezTo>
                      <a:pt x="153" y="348"/>
                      <a:pt x="154" y="348"/>
                      <a:pt x="154" y="348"/>
                    </a:cubicBezTo>
                    <a:lnTo>
                      <a:pt x="154" y="348"/>
                    </a:lnTo>
                    <a:cubicBezTo>
                      <a:pt x="152" y="346"/>
                      <a:pt x="151" y="345"/>
                      <a:pt x="151" y="345"/>
                    </a:cubicBezTo>
                    <a:close/>
                    <a:moveTo>
                      <a:pt x="152" y="348"/>
                    </a:moveTo>
                    <a:cubicBezTo>
                      <a:pt x="153" y="349"/>
                      <a:pt x="153" y="350"/>
                      <a:pt x="153" y="350"/>
                    </a:cubicBezTo>
                    <a:lnTo>
                      <a:pt x="153" y="350"/>
                    </a:lnTo>
                    <a:cubicBezTo>
                      <a:pt x="152" y="350"/>
                      <a:pt x="150" y="349"/>
                      <a:pt x="150" y="349"/>
                    </a:cubicBezTo>
                    <a:cubicBezTo>
                      <a:pt x="151" y="349"/>
                      <a:pt x="152" y="348"/>
                      <a:pt x="152" y="348"/>
                    </a:cubicBezTo>
                    <a:close/>
                    <a:moveTo>
                      <a:pt x="154" y="348"/>
                    </a:moveTo>
                    <a:lnTo>
                      <a:pt x="154" y="348"/>
                    </a:lnTo>
                    <a:cubicBezTo>
                      <a:pt x="154" y="349"/>
                      <a:pt x="155" y="349"/>
                      <a:pt x="155" y="349"/>
                    </a:cubicBezTo>
                    <a:cubicBezTo>
                      <a:pt x="157" y="351"/>
                      <a:pt x="158" y="352"/>
                      <a:pt x="159" y="352"/>
                    </a:cubicBezTo>
                    <a:cubicBezTo>
                      <a:pt x="159" y="352"/>
                      <a:pt x="157" y="349"/>
                      <a:pt x="154" y="348"/>
                    </a:cubicBezTo>
                    <a:close/>
                    <a:moveTo>
                      <a:pt x="341" y="130"/>
                    </a:moveTo>
                    <a:cubicBezTo>
                      <a:pt x="343" y="130"/>
                      <a:pt x="344" y="131"/>
                      <a:pt x="345" y="132"/>
                    </a:cubicBezTo>
                    <a:lnTo>
                      <a:pt x="364" y="132"/>
                    </a:lnTo>
                    <a:cubicBezTo>
                      <a:pt x="364" y="131"/>
                      <a:pt x="363" y="131"/>
                      <a:pt x="363" y="131"/>
                    </a:cubicBezTo>
                    <a:lnTo>
                      <a:pt x="363" y="131"/>
                    </a:lnTo>
                    <a:cubicBezTo>
                      <a:pt x="364" y="131"/>
                      <a:pt x="364" y="131"/>
                      <a:pt x="364" y="131"/>
                    </a:cubicBezTo>
                    <a:lnTo>
                      <a:pt x="364" y="131"/>
                    </a:lnTo>
                    <a:cubicBezTo>
                      <a:pt x="364" y="131"/>
                      <a:pt x="365" y="131"/>
                      <a:pt x="365" y="132"/>
                    </a:cubicBezTo>
                    <a:lnTo>
                      <a:pt x="364" y="132"/>
                    </a:lnTo>
                    <a:cubicBezTo>
                      <a:pt x="364" y="133"/>
                      <a:pt x="365" y="134"/>
                      <a:pt x="366" y="135"/>
                    </a:cubicBezTo>
                    <a:lnTo>
                      <a:pt x="366" y="135"/>
                    </a:lnTo>
                    <a:cubicBezTo>
                      <a:pt x="367" y="137"/>
                      <a:pt x="368" y="138"/>
                      <a:pt x="370" y="140"/>
                    </a:cubicBezTo>
                    <a:lnTo>
                      <a:pt x="370" y="140"/>
                    </a:lnTo>
                    <a:cubicBezTo>
                      <a:pt x="370" y="138"/>
                      <a:pt x="369" y="137"/>
                      <a:pt x="368" y="136"/>
                    </a:cubicBezTo>
                    <a:cubicBezTo>
                      <a:pt x="368" y="136"/>
                      <a:pt x="367" y="135"/>
                      <a:pt x="366" y="133"/>
                    </a:cubicBezTo>
                    <a:lnTo>
                      <a:pt x="366" y="133"/>
                    </a:lnTo>
                    <a:cubicBezTo>
                      <a:pt x="367" y="134"/>
                      <a:pt x="368" y="134"/>
                      <a:pt x="368" y="134"/>
                    </a:cubicBezTo>
                    <a:lnTo>
                      <a:pt x="368" y="134"/>
                    </a:lnTo>
                    <a:cubicBezTo>
                      <a:pt x="368" y="133"/>
                      <a:pt x="368" y="132"/>
                      <a:pt x="368" y="132"/>
                    </a:cubicBezTo>
                    <a:lnTo>
                      <a:pt x="368" y="132"/>
                    </a:lnTo>
                    <a:cubicBezTo>
                      <a:pt x="372" y="133"/>
                      <a:pt x="371" y="135"/>
                      <a:pt x="370" y="135"/>
                    </a:cubicBezTo>
                    <a:cubicBezTo>
                      <a:pt x="370" y="135"/>
                      <a:pt x="369" y="134"/>
                      <a:pt x="368" y="134"/>
                    </a:cubicBezTo>
                    <a:lnTo>
                      <a:pt x="368" y="134"/>
                    </a:lnTo>
                    <a:cubicBezTo>
                      <a:pt x="369" y="136"/>
                      <a:pt x="370" y="138"/>
                      <a:pt x="372" y="141"/>
                    </a:cubicBezTo>
                    <a:cubicBezTo>
                      <a:pt x="372" y="140"/>
                      <a:pt x="371" y="140"/>
                      <a:pt x="370" y="140"/>
                    </a:cubicBezTo>
                    <a:lnTo>
                      <a:pt x="370" y="140"/>
                    </a:lnTo>
                    <a:cubicBezTo>
                      <a:pt x="372" y="143"/>
                      <a:pt x="372" y="146"/>
                      <a:pt x="372" y="150"/>
                    </a:cubicBezTo>
                    <a:lnTo>
                      <a:pt x="377" y="154"/>
                    </a:lnTo>
                    <a:cubicBezTo>
                      <a:pt x="374" y="149"/>
                      <a:pt x="373" y="147"/>
                      <a:pt x="374" y="147"/>
                    </a:cubicBezTo>
                    <a:lnTo>
                      <a:pt x="374" y="147"/>
                    </a:lnTo>
                    <a:cubicBezTo>
                      <a:pt x="374" y="147"/>
                      <a:pt x="375" y="148"/>
                      <a:pt x="377" y="150"/>
                    </a:cubicBezTo>
                    <a:cubicBezTo>
                      <a:pt x="377" y="154"/>
                      <a:pt x="377" y="159"/>
                      <a:pt x="377" y="163"/>
                    </a:cubicBezTo>
                    <a:cubicBezTo>
                      <a:pt x="377" y="171"/>
                      <a:pt x="380" y="178"/>
                      <a:pt x="381" y="185"/>
                    </a:cubicBezTo>
                    <a:lnTo>
                      <a:pt x="381" y="185"/>
                    </a:lnTo>
                    <a:cubicBezTo>
                      <a:pt x="381" y="187"/>
                      <a:pt x="381" y="189"/>
                      <a:pt x="381" y="190"/>
                    </a:cubicBezTo>
                    <a:cubicBezTo>
                      <a:pt x="381" y="194"/>
                      <a:pt x="381" y="201"/>
                      <a:pt x="381" y="201"/>
                    </a:cubicBezTo>
                    <a:cubicBezTo>
                      <a:pt x="381" y="202"/>
                      <a:pt x="381" y="203"/>
                      <a:pt x="381" y="204"/>
                    </a:cubicBezTo>
                    <a:cubicBezTo>
                      <a:pt x="377" y="209"/>
                      <a:pt x="377" y="213"/>
                      <a:pt x="377" y="218"/>
                    </a:cubicBezTo>
                    <a:cubicBezTo>
                      <a:pt x="372" y="227"/>
                      <a:pt x="368" y="236"/>
                      <a:pt x="363" y="245"/>
                    </a:cubicBezTo>
                    <a:cubicBezTo>
                      <a:pt x="363" y="254"/>
                      <a:pt x="359" y="258"/>
                      <a:pt x="354" y="263"/>
                    </a:cubicBezTo>
                    <a:cubicBezTo>
                      <a:pt x="356" y="261"/>
                      <a:pt x="357" y="260"/>
                      <a:pt x="357" y="260"/>
                    </a:cubicBezTo>
                    <a:lnTo>
                      <a:pt x="357" y="260"/>
                    </a:lnTo>
                    <a:cubicBezTo>
                      <a:pt x="358" y="260"/>
                      <a:pt x="350" y="272"/>
                      <a:pt x="350" y="272"/>
                    </a:cubicBezTo>
                    <a:cubicBezTo>
                      <a:pt x="345" y="281"/>
                      <a:pt x="336" y="286"/>
                      <a:pt x="332" y="295"/>
                    </a:cubicBezTo>
                    <a:lnTo>
                      <a:pt x="332" y="295"/>
                    </a:lnTo>
                    <a:cubicBezTo>
                      <a:pt x="332" y="295"/>
                      <a:pt x="327" y="299"/>
                      <a:pt x="327" y="299"/>
                    </a:cubicBezTo>
                    <a:lnTo>
                      <a:pt x="318" y="304"/>
                    </a:lnTo>
                    <a:cubicBezTo>
                      <a:pt x="313" y="308"/>
                      <a:pt x="304" y="317"/>
                      <a:pt x="295" y="322"/>
                    </a:cubicBezTo>
                    <a:cubicBezTo>
                      <a:pt x="291" y="322"/>
                      <a:pt x="286" y="326"/>
                      <a:pt x="282" y="331"/>
                    </a:cubicBezTo>
                    <a:cubicBezTo>
                      <a:pt x="280" y="332"/>
                      <a:pt x="279" y="332"/>
                      <a:pt x="279" y="332"/>
                    </a:cubicBezTo>
                    <a:cubicBezTo>
                      <a:pt x="279" y="332"/>
                      <a:pt x="284" y="330"/>
                      <a:pt x="282" y="330"/>
                    </a:cubicBezTo>
                    <a:cubicBezTo>
                      <a:pt x="282" y="330"/>
                      <a:pt x="280" y="330"/>
                      <a:pt x="277" y="331"/>
                    </a:cubicBezTo>
                    <a:cubicBezTo>
                      <a:pt x="259" y="340"/>
                      <a:pt x="246" y="345"/>
                      <a:pt x="227" y="349"/>
                    </a:cubicBezTo>
                    <a:cubicBezTo>
                      <a:pt x="226" y="349"/>
                      <a:pt x="226" y="350"/>
                      <a:pt x="225" y="350"/>
                    </a:cubicBezTo>
                    <a:lnTo>
                      <a:pt x="225" y="350"/>
                    </a:lnTo>
                    <a:cubicBezTo>
                      <a:pt x="225" y="349"/>
                      <a:pt x="225" y="349"/>
                      <a:pt x="223" y="349"/>
                    </a:cubicBezTo>
                    <a:cubicBezTo>
                      <a:pt x="222" y="350"/>
                      <a:pt x="222" y="350"/>
                      <a:pt x="221" y="351"/>
                    </a:cubicBezTo>
                    <a:lnTo>
                      <a:pt x="221" y="351"/>
                    </a:lnTo>
                    <a:cubicBezTo>
                      <a:pt x="220" y="351"/>
                      <a:pt x="220" y="351"/>
                      <a:pt x="220" y="351"/>
                    </a:cubicBezTo>
                    <a:cubicBezTo>
                      <a:pt x="220" y="351"/>
                      <a:pt x="220" y="351"/>
                      <a:pt x="221" y="351"/>
                    </a:cubicBezTo>
                    <a:lnTo>
                      <a:pt x="221" y="351"/>
                    </a:lnTo>
                    <a:cubicBezTo>
                      <a:pt x="217" y="354"/>
                      <a:pt x="213" y="354"/>
                      <a:pt x="209" y="354"/>
                    </a:cubicBezTo>
                    <a:lnTo>
                      <a:pt x="191" y="354"/>
                    </a:lnTo>
                    <a:cubicBezTo>
                      <a:pt x="191" y="354"/>
                      <a:pt x="168" y="354"/>
                      <a:pt x="182" y="358"/>
                    </a:cubicBezTo>
                    <a:cubicBezTo>
                      <a:pt x="178" y="358"/>
                      <a:pt x="164" y="358"/>
                      <a:pt x="159" y="354"/>
                    </a:cubicBezTo>
                    <a:lnTo>
                      <a:pt x="159" y="354"/>
                    </a:lnTo>
                    <a:cubicBezTo>
                      <a:pt x="159" y="354"/>
                      <a:pt x="165" y="356"/>
                      <a:pt x="167" y="356"/>
                    </a:cubicBezTo>
                    <a:cubicBezTo>
                      <a:pt x="167" y="356"/>
                      <a:pt x="167" y="355"/>
                      <a:pt x="164" y="354"/>
                    </a:cubicBezTo>
                    <a:cubicBezTo>
                      <a:pt x="161" y="354"/>
                      <a:pt x="157" y="352"/>
                      <a:pt x="154" y="351"/>
                    </a:cubicBezTo>
                    <a:lnTo>
                      <a:pt x="154" y="351"/>
                    </a:lnTo>
                    <a:cubicBezTo>
                      <a:pt x="155" y="352"/>
                      <a:pt x="155" y="353"/>
                      <a:pt x="155" y="354"/>
                    </a:cubicBezTo>
                    <a:cubicBezTo>
                      <a:pt x="155" y="354"/>
                      <a:pt x="154" y="352"/>
                      <a:pt x="153" y="350"/>
                    </a:cubicBezTo>
                    <a:lnTo>
                      <a:pt x="153" y="350"/>
                    </a:lnTo>
                    <a:cubicBezTo>
                      <a:pt x="154" y="351"/>
                      <a:pt x="154" y="351"/>
                      <a:pt x="154" y="351"/>
                    </a:cubicBezTo>
                    <a:lnTo>
                      <a:pt x="154" y="351"/>
                    </a:lnTo>
                    <a:cubicBezTo>
                      <a:pt x="154" y="350"/>
                      <a:pt x="153" y="349"/>
                      <a:pt x="153" y="348"/>
                    </a:cubicBezTo>
                    <a:lnTo>
                      <a:pt x="153" y="348"/>
                    </a:lnTo>
                    <a:cubicBezTo>
                      <a:pt x="153" y="348"/>
                      <a:pt x="153" y="348"/>
                      <a:pt x="153" y="348"/>
                    </a:cubicBezTo>
                    <a:cubicBezTo>
                      <a:pt x="152" y="348"/>
                      <a:pt x="152" y="348"/>
                      <a:pt x="152" y="348"/>
                    </a:cubicBezTo>
                    <a:lnTo>
                      <a:pt x="152" y="348"/>
                    </a:lnTo>
                    <a:cubicBezTo>
                      <a:pt x="151" y="346"/>
                      <a:pt x="150" y="345"/>
                      <a:pt x="150" y="345"/>
                    </a:cubicBezTo>
                    <a:cubicBezTo>
                      <a:pt x="150" y="344"/>
                      <a:pt x="150" y="344"/>
                      <a:pt x="150" y="344"/>
                    </a:cubicBezTo>
                    <a:lnTo>
                      <a:pt x="150" y="344"/>
                    </a:lnTo>
                    <a:cubicBezTo>
                      <a:pt x="150" y="342"/>
                      <a:pt x="149" y="340"/>
                      <a:pt x="146" y="340"/>
                    </a:cubicBezTo>
                    <a:cubicBezTo>
                      <a:pt x="146" y="336"/>
                      <a:pt x="140" y="307"/>
                      <a:pt x="135" y="295"/>
                    </a:cubicBezTo>
                    <a:lnTo>
                      <a:pt x="135" y="295"/>
                    </a:lnTo>
                    <a:cubicBezTo>
                      <a:pt x="136" y="297"/>
                      <a:pt x="136" y="300"/>
                      <a:pt x="135" y="300"/>
                    </a:cubicBezTo>
                    <a:cubicBezTo>
                      <a:pt x="135" y="300"/>
                      <a:pt x="134" y="299"/>
                      <a:pt x="133" y="297"/>
                    </a:cubicBezTo>
                    <a:lnTo>
                      <a:pt x="133" y="297"/>
                    </a:lnTo>
                    <a:cubicBezTo>
                      <a:pt x="134" y="296"/>
                      <a:pt x="134" y="295"/>
                      <a:pt x="135" y="293"/>
                    </a:cubicBezTo>
                    <a:lnTo>
                      <a:pt x="135" y="293"/>
                    </a:lnTo>
                    <a:cubicBezTo>
                      <a:pt x="135" y="294"/>
                      <a:pt x="135" y="294"/>
                      <a:pt x="135" y="295"/>
                    </a:cubicBezTo>
                    <a:lnTo>
                      <a:pt x="135" y="295"/>
                    </a:lnTo>
                    <a:cubicBezTo>
                      <a:pt x="135" y="294"/>
                      <a:pt x="135" y="294"/>
                      <a:pt x="135" y="293"/>
                    </a:cubicBezTo>
                    <a:lnTo>
                      <a:pt x="135" y="293"/>
                    </a:lnTo>
                    <a:cubicBezTo>
                      <a:pt x="135" y="293"/>
                      <a:pt x="135" y="293"/>
                      <a:pt x="135" y="293"/>
                    </a:cubicBezTo>
                    <a:lnTo>
                      <a:pt x="135" y="293"/>
                    </a:lnTo>
                    <a:cubicBezTo>
                      <a:pt x="134" y="291"/>
                      <a:pt x="133" y="290"/>
                      <a:pt x="132" y="290"/>
                    </a:cubicBezTo>
                    <a:lnTo>
                      <a:pt x="132" y="290"/>
                    </a:lnTo>
                    <a:cubicBezTo>
                      <a:pt x="133" y="290"/>
                      <a:pt x="134" y="291"/>
                      <a:pt x="135" y="293"/>
                    </a:cubicBezTo>
                    <a:lnTo>
                      <a:pt x="135" y="293"/>
                    </a:lnTo>
                    <a:cubicBezTo>
                      <a:pt x="136" y="291"/>
                      <a:pt x="137" y="288"/>
                      <a:pt x="137" y="286"/>
                    </a:cubicBezTo>
                    <a:cubicBezTo>
                      <a:pt x="137" y="286"/>
                      <a:pt x="137" y="283"/>
                      <a:pt x="137" y="281"/>
                    </a:cubicBezTo>
                    <a:cubicBezTo>
                      <a:pt x="137" y="277"/>
                      <a:pt x="141" y="272"/>
                      <a:pt x="141" y="263"/>
                    </a:cubicBezTo>
                    <a:cubicBezTo>
                      <a:pt x="141" y="263"/>
                      <a:pt x="146" y="258"/>
                      <a:pt x="146" y="258"/>
                    </a:cubicBezTo>
                    <a:cubicBezTo>
                      <a:pt x="150" y="249"/>
                      <a:pt x="159" y="245"/>
                      <a:pt x="164" y="236"/>
                    </a:cubicBezTo>
                    <a:cubicBezTo>
                      <a:pt x="164" y="236"/>
                      <a:pt x="170" y="230"/>
                      <a:pt x="173" y="227"/>
                    </a:cubicBezTo>
                    <a:lnTo>
                      <a:pt x="191" y="209"/>
                    </a:lnTo>
                    <a:cubicBezTo>
                      <a:pt x="209" y="195"/>
                      <a:pt x="227" y="186"/>
                      <a:pt x="246" y="172"/>
                    </a:cubicBezTo>
                    <a:cubicBezTo>
                      <a:pt x="268" y="163"/>
                      <a:pt x="277" y="159"/>
                      <a:pt x="295" y="150"/>
                    </a:cubicBezTo>
                    <a:cubicBezTo>
                      <a:pt x="304" y="145"/>
                      <a:pt x="313" y="141"/>
                      <a:pt x="318" y="141"/>
                    </a:cubicBezTo>
                    <a:cubicBezTo>
                      <a:pt x="322" y="137"/>
                      <a:pt x="334" y="130"/>
                      <a:pt x="341" y="130"/>
                    </a:cubicBezTo>
                    <a:close/>
                    <a:moveTo>
                      <a:pt x="350" y="0"/>
                    </a:moveTo>
                    <a:cubicBezTo>
                      <a:pt x="304" y="0"/>
                      <a:pt x="259" y="18"/>
                      <a:pt x="223" y="36"/>
                    </a:cubicBezTo>
                    <a:cubicBezTo>
                      <a:pt x="168" y="64"/>
                      <a:pt x="119" y="95"/>
                      <a:pt x="78" y="136"/>
                    </a:cubicBezTo>
                    <a:cubicBezTo>
                      <a:pt x="46" y="163"/>
                      <a:pt x="24" y="200"/>
                      <a:pt x="10" y="240"/>
                    </a:cubicBezTo>
                    <a:cubicBezTo>
                      <a:pt x="5" y="263"/>
                      <a:pt x="1" y="286"/>
                      <a:pt x="5" y="304"/>
                    </a:cubicBezTo>
                    <a:cubicBezTo>
                      <a:pt x="5" y="322"/>
                      <a:pt x="14" y="345"/>
                      <a:pt x="19" y="363"/>
                    </a:cubicBezTo>
                    <a:cubicBezTo>
                      <a:pt x="42" y="422"/>
                      <a:pt x="78" y="462"/>
                      <a:pt x="137" y="476"/>
                    </a:cubicBezTo>
                    <a:cubicBezTo>
                      <a:pt x="155" y="482"/>
                      <a:pt x="174" y="484"/>
                      <a:pt x="192" y="484"/>
                    </a:cubicBezTo>
                    <a:cubicBezTo>
                      <a:pt x="229" y="484"/>
                      <a:pt x="267" y="474"/>
                      <a:pt x="300" y="462"/>
                    </a:cubicBezTo>
                    <a:cubicBezTo>
                      <a:pt x="418" y="426"/>
                      <a:pt x="522" y="308"/>
                      <a:pt x="508" y="177"/>
                    </a:cubicBezTo>
                    <a:cubicBezTo>
                      <a:pt x="508" y="176"/>
                      <a:pt x="508" y="175"/>
                      <a:pt x="508" y="173"/>
                    </a:cubicBezTo>
                    <a:lnTo>
                      <a:pt x="508" y="173"/>
                    </a:lnTo>
                    <a:cubicBezTo>
                      <a:pt x="507" y="131"/>
                      <a:pt x="493" y="89"/>
                      <a:pt x="468" y="55"/>
                    </a:cubicBezTo>
                    <a:cubicBezTo>
                      <a:pt x="440" y="18"/>
                      <a:pt x="395" y="0"/>
                      <a:pt x="35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08300" y="2194250"/>
                <a:ext cx="8300" cy="3325"/>
              </a:xfrm>
              <a:custGeom>
                <a:avLst/>
                <a:gdLst/>
                <a:ahLst/>
                <a:cxnLst/>
                <a:rect l="l" t="t" r="r" b="b"/>
                <a:pathLst>
                  <a:path w="332" h="133" extrusionOk="0">
                    <a:moveTo>
                      <a:pt x="59" y="0"/>
                    </a:moveTo>
                    <a:cubicBezTo>
                      <a:pt x="46" y="0"/>
                      <a:pt x="28" y="9"/>
                      <a:pt x="18" y="23"/>
                    </a:cubicBezTo>
                    <a:cubicBezTo>
                      <a:pt x="9" y="32"/>
                      <a:pt x="0" y="55"/>
                      <a:pt x="5" y="68"/>
                    </a:cubicBezTo>
                    <a:cubicBezTo>
                      <a:pt x="9" y="86"/>
                      <a:pt x="14" y="105"/>
                      <a:pt x="28" y="114"/>
                    </a:cubicBezTo>
                    <a:cubicBezTo>
                      <a:pt x="46" y="123"/>
                      <a:pt x="59" y="127"/>
                      <a:pt x="77" y="127"/>
                    </a:cubicBezTo>
                    <a:cubicBezTo>
                      <a:pt x="136" y="132"/>
                      <a:pt x="191" y="132"/>
                      <a:pt x="250" y="132"/>
                    </a:cubicBezTo>
                    <a:lnTo>
                      <a:pt x="272" y="132"/>
                    </a:lnTo>
                    <a:cubicBezTo>
                      <a:pt x="274" y="132"/>
                      <a:pt x="276" y="133"/>
                      <a:pt x="278" y="133"/>
                    </a:cubicBezTo>
                    <a:cubicBezTo>
                      <a:pt x="292" y="133"/>
                      <a:pt x="310" y="122"/>
                      <a:pt x="317" y="114"/>
                    </a:cubicBezTo>
                    <a:cubicBezTo>
                      <a:pt x="327" y="100"/>
                      <a:pt x="331" y="82"/>
                      <a:pt x="331" y="64"/>
                    </a:cubicBezTo>
                    <a:cubicBezTo>
                      <a:pt x="327" y="46"/>
                      <a:pt x="317" y="32"/>
                      <a:pt x="304" y="19"/>
                    </a:cubicBezTo>
                    <a:cubicBezTo>
                      <a:pt x="290" y="9"/>
                      <a:pt x="272" y="5"/>
                      <a:pt x="254" y="5"/>
                    </a:cubicBezTo>
                    <a:cubicBezTo>
                      <a:pt x="200" y="5"/>
                      <a:pt x="141" y="0"/>
                      <a:pt x="8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24200" y="2189700"/>
                <a:ext cx="39525" cy="7850"/>
              </a:xfrm>
              <a:custGeom>
                <a:avLst/>
                <a:gdLst/>
                <a:ahLst/>
                <a:cxnLst/>
                <a:rect l="l" t="t" r="r" b="b"/>
                <a:pathLst>
                  <a:path w="1581" h="314" extrusionOk="0">
                    <a:moveTo>
                      <a:pt x="1492" y="0"/>
                    </a:moveTo>
                    <a:cubicBezTo>
                      <a:pt x="1488" y="0"/>
                      <a:pt x="1484" y="0"/>
                      <a:pt x="1480" y="1"/>
                    </a:cubicBezTo>
                    <a:cubicBezTo>
                      <a:pt x="1018" y="74"/>
                      <a:pt x="551" y="151"/>
                      <a:pt x="85" y="182"/>
                    </a:cubicBezTo>
                    <a:cubicBezTo>
                      <a:pt x="0" y="191"/>
                      <a:pt x="21" y="314"/>
                      <a:pt x="99" y="314"/>
                    </a:cubicBezTo>
                    <a:cubicBezTo>
                      <a:pt x="100" y="314"/>
                      <a:pt x="101" y="314"/>
                      <a:pt x="103" y="314"/>
                    </a:cubicBezTo>
                    <a:cubicBezTo>
                      <a:pt x="570" y="278"/>
                      <a:pt x="1036" y="205"/>
                      <a:pt x="1498" y="128"/>
                    </a:cubicBezTo>
                    <a:cubicBezTo>
                      <a:pt x="1580" y="115"/>
                      <a:pt x="1564" y="0"/>
                      <a:pt x="149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34700" y="2229675"/>
                <a:ext cx="108525" cy="14900"/>
              </a:xfrm>
              <a:custGeom>
                <a:avLst/>
                <a:gdLst/>
                <a:ahLst/>
                <a:cxnLst/>
                <a:rect l="l" t="t" r="r" b="b"/>
                <a:pathLst>
                  <a:path w="4341" h="596" extrusionOk="0">
                    <a:moveTo>
                      <a:pt x="4257" y="1"/>
                    </a:moveTo>
                    <a:cubicBezTo>
                      <a:pt x="4253" y="1"/>
                      <a:pt x="4249" y="1"/>
                      <a:pt x="4245" y="2"/>
                    </a:cubicBezTo>
                    <a:cubicBezTo>
                      <a:pt x="3606" y="124"/>
                      <a:pt x="2963" y="233"/>
                      <a:pt x="2315" y="319"/>
                    </a:cubicBezTo>
                    <a:cubicBezTo>
                      <a:pt x="1821" y="382"/>
                      <a:pt x="1332" y="441"/>
                      <a:pt x="834" y="459"/>
                    </a:cubicBezTo>
                    <a:cubicBezTo>
                      <a:pt x="709" y="464"/>
                      <a:pt x="584" y="466"/>
                      <a:pt x="460" y="466"/>
                    </a:cubicBezTo>
                    <a:cubicBezTo>
                      <a:pt x="335" y="466"/>
                      <a:pt x="211" y="464"/>
                      <a:pt x="86" y="459"/>
                    </a:cubicBezTo>
                    <a:cubicBezTo>
                      <a:pt x="85" y="459"/>
                      <a:pt x="83" y="459"/>
                      <a:pt x="82" y="459"/>
                    </a:cubicBezTo>
                    <a:cubicBezTo>
                      <a:pt x="1" y="459"/>
                      <a:pt x="20" y="582"/>
                      <a:pt x="100" y="586"/>
                    </a:cubicBezTo>
                    <a:cubicBezTo>
                      <a:pt x="236" y="593"/>
                      <a:pt x="373" y="596"/>
                      <a:pt x="510" y="596"/>
                    </a:cubicBezTo>
                    <a:cubicBezTo>
                      <a:pt x="1397" y="596"/>
                      <a:pt x="2282" y="465"/>
                      <a:pt x="3153" y="328"/>
                    </a:cubicBezTo>
                    <a:cubicBezTo>
                      <a:pt x="3525" y="269"/>
                      <a:pt x="3896" y="201"/>
                      <a:pt x="4263" y="133"/>
                    </a:cubicBezTo>
                    <a:cubicBezTo>
                      <a:pt x="4341" y="116"/>
                      <a:pt x="4328" y="1"/>
                      <a:pt x="425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16675" y="2239100"/>
                <a:ext cx="10800" cy="4450"/>
              </a:xfrm>
              <a:custGeom>
                <a:avLst/>
                <a:gdLst/>
                <a:ahLst/>
                <a:cxnLst/>
                <a:rect l="l" t="t" r="r" b="b"/>
                <a:pathLst>
                  <a:path w="432" h="178" extrusionOk="0">
                    <a:moveTo>
                      <a:pt x="69" y="0"/>
                    </a:moveTo>
                    <a:cubicBezTo>
                      <a:pt x="40" y="0"/>
                      <a:pt x="9" y="22"/>
                      <a:pt x="5" y="55"/>
                    </a:cubicBezTo>
                    <a:cubicBezTo>
                      <a:pt x="1" y="91"/>
                      <a:pt x="28" y="123"/>
                      <a:pt x="60" y="132"/>
                    </a:cubicBezTo>
                    <a:cubicBezTo>
                      <a:pt x="159" y="150"/>
                      <a:pt x="254" y="164"/>
                      <a:pt x="354" y="177"/>
                    </a:cubicBezTo>
                    <a:cubicBezTo>
                      <a:pt x="357" y="178"/>
                      <a:pt x="359" y="178"/>
                      <a:pt x="362" y="178"/>
                    </a:cubicBezTo>
                    <a:cubicBezTo>
                      <a:pt x="392" y="178"/>
                      <a:pt x="422" y="156"/>
                      <a:pt x="426" y="123"/>
                    </a:cubicBezTo>
                    <a:cubicBezTo>
                      <a:pt x="431" y="91"/>
                      <a:pt x="404" y="55"/>
                      <a:pt x="372" y="50"/>
                    </a:cubicBezTo>
                    <a:cubicBezTo>
                      <a:pt x="272" y="37"/>
                      <a:pt x="177" y="23"/>
                      <a:pt x="78" y="1"/>
                    </a:cubicBezTo>
                    <a:cubicBezTo>
                      <a:pt x="75" y="0"/>
                      <a:pt x="72" y="0"/>
                      <a:pt x="6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02850" y="2229100"/>
                <a:ext cx="21500" cy="49175"/>
              </a:xfrm>
              <a:custGeom>
                <a:avLst/>
                <a:gdLst/>
                <a:ahLst/>
                <a:cxnLst/>
                <a:rect l="l" t="t" r="r" b="b"/>
                <a:pathLst>
                  <a:path w="860" h="1967" extrusionOk="0">
                    <a:moveTo>
                      <a:pt x="187" y="1"/>
                    </a:moveTo>
                    <a:cubicBezTo>
                      <a:pt x="166" y="1"/>
                      <a:pt x="146" y="12"/>
                      <a:pt x="137" y="38"/>
                    </a:cubicBezTo>
                    <a:cubicBezTo>
                      <a:pt x="1" y="455"/>
                      <a:pt x="51" y="872"/>
                      <a:pt x="200" y="1280"/>
                    </a:cubicBezTo>
                    <a:cubicBezTo>
                      <a:pt x="255" y="1434"/>
                      <a:pt x="323" y="1597"/>
                      <a:pt x="418" y="1733"/>
                    </a:cubicBezTo>
                    <a:cubicBezTo>
                      <a:pt x="508" y="1859"/>
                      <a:pt x="626" y="1923"/>
                      <a:pt x="771" y="1964"/>
                    </a:cubicBezTo>
                    <a:cubicBezTo>
                      <a:pt x="778" y="1966"/>
                      <a:pt x="785" y="1966"/>
                      <a:pt x="791" y="1966"/>
                    </a:cubicBezTo>
                    <a:cubicBezTo>
                      <a:pt x="858" y="1966"/>
                      <a:pt x="860" y="1858"/>
                      <a:pt x="789" y="1837"/>
                    </a:cubicBezTo>
                    <a:cubicBezTo>
                      <a:pt x="658" y="1801"/>
                      <a:pt x="576" y="1737"/>
                      <a:pt x="504" y="1628"/>
                    </a:cubicBezTo>
                    <a:cubicBezTo>
                      <a:pt x="418" y="1497"/>
                      <a:pt x="363" y="1352"/>
                      <a:pt x="309" y="1207"/>
                    </a:cubicBezTo>
                    <a:cubicBezTo>
                      <a:pt x="182" y="845"/>
                      <a:pt x="137" y="464"/>
                      <a:pt x="259" y="92"/>
                    </a:cubicBezTo>
                    <a:cubicBezTo>
                      <a:pt x="274" y="42"/>
                      <a:pt x="228" y="1"/>
                      <a:pt x="1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21925" y="2267975"/>
                <a:ext cx="165125" cy="49075"/>
              </a:xfrm>
              <a:custGeom>
                <a:avLst/>
                <a:gdLst/>
                <a:ahLst/>
                <a:cxnLst/>
                <a:rect l="l" t="t" r="r" b="b"/>
                <a:pathLst>
                  <a:path w="6605" h="1963" extrusionOk="0">
                    <a:moveTo>
                      <a:pt x="6359" y="1"/>
                    </a:moveTo>
                    <a:cubicBezTo>
                      <a:pt x="6324" y="1"/>
                      <a:pt x="6292" y="23"/>
                      <a:pt x="6301" y="69"/>
                    </a:cubicBezTo>
                    <a:cubicBezTo>
                      <a:pt x="6348" y="311"/>
                      <a:pt x="6407" y="553"/>
                      <a:pt x="6458" y="795"/>
                    </a:cubicBezTo>
                    <a:lnTo>
                      <a:pt x="6458" y="795"/>
                    </a:lnTo>
                    <a:cubicBezTo>
                      <a:pt x="5950" y="939"/>
                      <a:pt x="5441" y="1074"/>
                      <a:pt x="4924" y="1188"/>
                    </a:cubicBezTo>
                    <a:cubicBezTo>
                      <a:pt x="4435" y="1297"/>
                      <a:pt x="3941" y="1374"/>
                      <a:pt x="3451" y="1460"/>
                    </a:cubicBezTo>
                    <a:cubicBezTo>
                      <a:pt x="2989" y="1546"/>
                      <a:pt x="2532" y="1632"/>
                      <a:pt x="2065" y="1700"/>
                    </a:cubicBezTo>
                    <a:cubicBezTo>
                      <a:pt x="1662" y="1763"/>
                      <a:pt x="1249" y="1827"/>
                      <a:pt x="837" y="1831"/>
                    </a:cubicBezTo>
                    <a:cubicBezTo>
                      <a:pt x="759" y="1833"/>
                      <a:pt x="680" y="1833"/>
                      <a:pt x="602" y="1833"/>
                    </a:cubicBezTo>
                    <a:cubicBezTo>
                      <a:pt x="466" y="1833"/>
                      <a:pt x="330" y="1832"/>
                      <a:pt x="195" y="1831"/>
                    </a:cubicBezTo>
                    <a:lnTo>
                      <a:pt x="195" y="1831"/>
                    </a:lnTo>
                    <a:cubicBezTo>
                      <a:pt x="171" y="1703"/>
                      <a:pt x="155" y="1575"/>
                      <a:pt x="139" y="1446"/>
                    </a:cubicBezTo>
                    <a:cubicBezTo>
                      <a:pt x="133" y="1408"/>
                      <a:pt x="101" y="1390"/>
                      <a:pt x="70" y="1390"/>
                    </a:cubicBezTo>
                    <a:cubicBezTo>
                      <a:pt x="35" y="1390"/>
                      <a:pt x="1" y="1414"/>
                      <a:pt x="8" y="1460"/>
                    </a:cubicBezTo>
                    <a:cubicBezTo>
                      <a:pt x="31" y="1609"/>
                      <a:pt x="49" y="1759"/>
                      <a:pt x="76" y="1904"/>
                    </a:cubicBezTo>
                    <a:cubicBezTo>
                      <a:pt x="81" y="1940"/>
                      <a:pt x="112" y="1963"/>
                      <a:pt x="149" y="1963"/>
                    </a:cubicBezTo>
                    <a:lnTo>
                      <a:pt x="783" y="1963"/>
                    </a:lnTo>
                    <a:cubicBezTo>
                      <a:pt x="1159" y="1963"/>
                      <a:pt x="1530" y="1913"/>
                      <a:pt x="1902" y="1859"/>
                    </a:cubicBezTo>
                    <a:cubicBezTo>
                      <a:pt x="2382" y="1791"/>
                      <a:pt x="2853" y="1704"/>
                      <a:pt x="3329" y="1618"/>
                    </a:cubicBezTo>
                    <a:cubicBezTo>
                      <a:pt x="3818" y="1528"/>
                      <a:pt x="4317" y="1451"/>
                      <a:pt x="4806" y="1347"/>
                    </a:cubicBezTo>
                    <a:cubicBezTo>
                      <a:pt x="5395" y="1229"/>
                      <a:pt x="5980" y="1066"/>
                      <a:pt x="6559" y="903"/>
                    </a:cubicBezTo>
                    <a:cubicBezTo>
                      <a:pt x="6582" y="893"/>
                      <a:pt x="6605" y="862"/>
                      <a:pt x="6600" y="835"/>
                    </a:cubicBezTo>
                    <a:cubicBezTo>
                      <a:pt x="6541" y="576"/>
                      <a:pt x="6482" y="318"/>
                      <a:pt x="6433" y="55"/>
                    </a:cubicBezTo>
                    <a:cubicBezTo>
                      <a:pt x="6424" y="19"/>
                      <a:pt x="6390" y="1"/>
                      <a:pt x="63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26075" y="2233900"/>
                <a:ext cx="332825" cy="96875"/>
              </a:xfrm>
              <a:custGeom>
                <a:avLst/>
                <a:gdLst/>
                <a:ahLst/>
                <a:cxnLst/>
                <a:rect l="l" t="t" r="r" b="b"/>
                <a:pathLst>
                  <a:path w="13313" h="3875" extrusionOk="0">
                    <a:moveTo>
                      <a:pt x="13212" y="1"/>
                    </a:moveTo>
                    <a:cubicBezTo>
                      <a:pt x="13200" y="1"/>
                      <a:pt x="13188" y="5"/>
                      <a:pt x="13176" y="14"/>
                    </a:cubicBezTo>
                    <a:cubicBezTo>
                      <a:pt x="12809" y="299"/>
                      <a:pt x="12378" y="494"/>
                      <a:pt x="11971" y="711"/>
                    </a:cubicBezTo>
                    <a:cubicBezTo>
                      <a:pt x="11640" y="884"/>
                      <a:pt x="11287" y="1056"/>
                      <a:pt x="11010" y="1314"/>
                    </a:cubicBezTo>
                    <a:cubicBezTo>
                      <a:pt x="10843" y="1477"/>
                      <a:pt x="10693" y="1654"/>
                      <a:pt x="10539" y="1831"/>
                    </a:cubicBezTo>
                    <a:cubicBezTo>
                      <a:pt x="10349" y="2048"/>
                      <a:pt x="10149" y="2256"/>
                      <a:pt x="9941" y="2460"/>
                    </a:cubicBezTo>
                    <a:cubicBezTo>
                      <a:pt x="9733" y="2660"/>
                      <a:pt x="9520" y="2859"/>
                      <a:pt x="9311" y="3063"/>
                    </a:cubicBezTo>
                    <a:cubicBezTo>
                      <a:pt x="9207" y="3163"/>
                      <a:pt x="9103" y="3258"/>
                      <a:pt x="8999" y="3357"/>
                    </a:cubicBezTo>
                    <a:cubicBezTo>
                      <a:pt x="8908" y="3448"/>
                      <a:pt x="8817" y="3561"/>
                      <a:pt x="8704" y="3629"/>
                    </a:cubicBezTo>
                    <a:cubicBezTo>
                      <a:pt x="8559" y="3715"/>
                      <a:pt x="8407" y="3745"/>
                      <a:pt x="8253" y="3745"/>
                    </a:cubicBezTo>
                    <a:cubicBezTo>
                      <a:pt x="7998" y="3745"/>
                      <a:pt x="7737" y="3661"/>
                      <a:pt x="7485" y="3602"/>
                    </a:cubicBezTo>
                    <a:cubicBezTo>
                      <a:pt x="7078" y="3507"/>
                      <a:pt x="6665" y="3403"/>
                      <a:pt x="6253" y="3321"/>
                    </a:cubicBezTo>
                    <a:cubicBezTo>
                      <a:pt x="5809" y="3235"/>
                      <a:pt x="5351" y="3158"/>
                      <a:pt x="4898" y="3099"/>
                    </a:cubicBezTo>
                    <a:cubicBezTo>
                      <a:pt x="4619" y="3062"/>
                      <a:pt x="4337" y="3037"/>
                      <a:pt x="4054" y="3037"/>
                    </a:cubicBezTo>
                    <a:cubicBezTo>
                      <a:pt x="3925" y="3037"/>
                      <a:pt x="3795" y="3042"/>
                      <a:pt x="3666" y="3054"/>
                    </a:cubicBezTo>
                    <a:cubicBezTo>
                      <a:pt x="3186" y="3099"/>
                      <a:pt x="2715" y="3181"/>
                      <a:pt x="2243" y="3262"/>
                    </a:cubicBezTo>
                    <a:cubicBezTo>
                      <a:pt x="1686" y="3362"/>
                      <a:pt x="1124" y="3421"/>
                      <a:pt x="562" y="3448"/>
                    </a:cubicBezTo>
                    <a:cubicBezTo>
                      <a:pt x="432" y="3456"/>
                      <a:pt x="302" y="3461"/>
                      <a:pt x="172" y="3465"/>
                    </a:cubicBezTo>
                    <a:lnTo>
                      <a:pt x="172" y="3465"/>
                    </a:lnTo>
                    <a:cubicBezTo>
                      <a:pt x="142" y="3407"/>
                      <a:pt x="160" y="3352"/>
                      <a:pt x="195" y="3289"/>
                    </a:cubicBezTo>
                    <a:cubicBezTo>
                      <a:pt x="220" y="3241"/>
                      <a:pt x="175" y="3201"/>
                      <a:pt x="131" y="3201"/>
                    </a:cubicBezTo>
                    <a:cubicBezTo>
                      <a:pt x="109" y="3201"/>
                      <a:pt x="87" y="3211"/>
                      <a:pt x="73" y="3235"/>
                    </a:cubicBezTo>
                    <a:cubicBezTo>
                      <a:pt x="19" y="3330"/>
                      <a:pt x="1" y="3444"/>
                      <a:pt x="64" y="3539"/>
                    </a:cubicBezTo>
                    <a:cubicBezTo>
                      <a:pt x="90" y="3583"/>
                      <a:pt x="113" y="3594"/>
                      <a:pt x="153" y="3594"/>
                    </a:cubicBezTo>
                    <a:cubicBezTo>
                      <a:pt x="162" y="3594"/>
                      <a:pt x="171" y="3594"/>
                      <a:pt x="182" y="3593"/>
                    </a:cubicBezTo>
                    <a:cubicBezTo>
                      <a:pt x="263" y="3588"/>
                      <a:pt x="340" y="3588"/>
                      <a:pt x="417" y="3584"/>
                    </a:cubicBezTo>
                    <a:cubicBezTo>
                      <a:pt x="721" y="3570"/>
                      <a:pt x="1025" y="3552"/>
                      <a:pt x="1328" y="3521"/>
                    </a:cubicBezTo>
                    <a:cubicBezTo>
                      <a:pt x="1904" y="3462"/>
                      <a:pt x="2465" y="3348"/>
                      <a:pt x="3032" y="3267"/>
                    </a:cubicBezTo>
                    <a:cubicBezTo>
                      <a:pt x="3384" y="3214"/>
                      <a:pt x="3737" y="3165"/>
                      <a:pt x="4090" y="3165"/>
                    </a:cubicBezTo>
                    <a:cubicBezTo>
                      <a:pt x="4131" y="3165"/>
                      <a:pt x="4173" y="3166"/>
                      <a:pt x="4214" y="3167"/>
                    </a:cubicBezTo>
                    <a:cubicBezTo>
                      <a:pt x="4758" y="3185"/>
                      <a:pt x="5297" y="3289"/>
                      <a:pt x="5832" y="3380"/>
                    </a:cubicBezTo>
                    <a:cubicBezTo>
                      <a:pt x="6181" y="3439"/>
                      <a:pt x="6525" y="3511"/>
                      <a:pt x="6874" y="3593"/>
                    </a:cubicBezTo>
                    <a:cubicBezTo>
                      <a:pt x="7146" y="3656"/>
                      <a:pt x="7417" y="3720"/>
                      <a:pt x="7689" y="3783"/>
                    </a:cubicBezTo>
                    <a:cubicBezTo>
                      <a:pt x="7862" y="3821"/>
                      <a:pt x="8035" y="3875"/>
                      <a:pt x="8211" y="3875"/>
                    </a:cubicBezTo>
                    <a:cubicBezTo>
                      <a:pt x="8225" y="3875"/>
                      <a:pt x="8238" y="3875"/>
                      <a:pt x="8251" y="3874"/>
                    </a:cubicBezTo>
                    <a:cubicBezTo>
                      <a:pt x="8464" y="3865"/>
                      <a:pt x="8713" y="3820"/>
                      <a:pt x="8872" y="3666"/>
                    </a:cubicBezTo>
                    <a:cubicBezTo>
                      <a:pt x="9085" y="3462"/>
                      <a:pt x="9298" y="3253"/>
                      <a:pt x="9515" y="3049"/>
                    </a:cubicBezTo>
                    <a:cubicBezTo>
                      <a:pt x="9728" y="2845"/>
                      <a:pt x="9959" y="2628"/>
                      <a:pt x="10177" y="2411"/>
                    </a:cubicBezTo>
                    <a:cubicBezTo>
                      <a:pt x="10385" y="2202"/>
                      <a:pt x="10580" y="1980"/>
                      <a:pt x="10775" y="1758"/>
                    </a:cubicBezTo>
                    <a:cubicBezTo>
                      <a:pt x="10906" y="1613"/>
                      <a:pt x="11037" y="1459"/>
                      <a:pt x="11191" y="1337"/>
                    </a:cubicBezTo>
                    <a:cubicBezTo>
                      <a:pt x="11327" y="1223"/>
                      <a:pt x="11486" y="1128"/>
                      <a:pt x="11640" y="1038"/>
                    </a:cubicBezTo>
                    <a:cubicBezTo>
                      <a:pt x="12102" y="775"/>
                      <a:pt x="12591" y="562"/>
                      <a:pt x="13040" y="272"/>
                    </a:cubicBezTo>
                    <a:cubicBezTo>
                      <a:pt x="13112" y="227"/>
                      <a:pt x="13185" y="177"/>
                      <a:pt x="13253" y="122"/>
                    </a:cubicBezTo>
                    <a:cubicBezTo>
                      <a:pt x="13312" y="78"/>
                      <a:pt x="13266" y="1"/>
                      <a:pt x="1321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729825" y="2320475"/>
                <a:ext cx="192275" cy="35325"/>
              </a:xfrm>
              <a:custGeom>
                <a:avLst/>
                <a:gdLst/>
                <a:ahLst/>
                <a:cxnLst/>
                <a:rect l="l" t="t" r="r" b="b"/>
                <a:pathLst>
                  <a:path w="7691" h="1413" extrusionOk="0">
                    <a:moveTo>
                      <a:pt x="70" y="1"/>
                    </a:moveTo>
                    <a:cubicBezTo>
                      <a:pt x="35" y="1"/>
                      <a:pt x="0" y="24"/>
                      <a:pt x="0" y="67"/>
                    </a:cubicBezTo>
                    <a:lnTo>
                      <a:pt x="0" y="71"/>
                    </a:lnTo>
                    <a:cubicBezTo>
                      <a:pt x="9" y="379"/>
                      <a:pt x="68" y="692"/>
                      <a:pt x="186" y="977"/>
                    </a:cubicBezTo>
                    <a:cubicBezTo>
                      <a:pt x="222" y="1063"/>
                      <a:pt x="272" y="1163"/>
                      <a:pt x="345" y="1222"/>
                    </a:cubicBezTo>
                    <a:cubicBezTo>
                      <a:pt x="431" y="1290"/>
                      <a:pt x="562" y="1331"/>
                      <a:pt x="671" y="1353"/>
                    </a:cubicBezTo>
                    <a:cubicBezTo>
                      <a:pt x="875" y="1403"/>
                      <a:pt x="1097" y="1403"/>
                      <a:pt x="1305" y="1412"/>
                    </a:cubicBezTo>
                    <a:cubicBezTo>
                      <a:pt x="1319" y="1413"/>
                      <a:pt x="1333" y="1413"/>
                      <a:pt x="1347" y="1413"/>
                    </a:cubicBezTo>
                    <a:cubicBezTo>
                      <a:pt x="1518" y="1413"/>
                      <a:pt x="1690" y="1388"/>
                      <a:pt x="1858" y="1367"/>
                    </a:cubicBezTo>
                    <a:cubicBezTo>
                      <a:pt x="3086" y="1231"/>
                      <a:pt x="4309" y="1045"/>
                      <a:pt x="5523" y="819"/>
                    </a:cubicBezTo>
                    <a:cubicBezTo>
                      <a:pt x="6225" y="687"/>
                      <a:pt x="6928" y="524"/>
                      <a:pt x="7616" y="325"/>
                    </a:cubicBezTo>
                    <a:cubicBezTo>
                      <a:pt x="7691" y="304"/>
                      <a:pt x="7655" y="200"/>
                      <a:pt x="7586" y="200"/>
                    </a:cubicBezTo>
                    <a:cubicBezTo>
                      <a:pt x="7580" y="200"/>
                      <a:pt x="7573" y="201"/>
                      <a:pt x="7566" y="203"/>
                    </a:cubicBezTo>
                    <a:cubicBezTo>
                      <a:pt x="6397" y="538"/>
                      <a:pt x="5206" y="760"/>
                      <a:pt x="4005" y="946"/>
                    </a:cubicBezTo>
                    <a:cubicBezTo>
                      <a:pt x="3398" y="1041"/>
                      <a:pt x="2787" y="1122"/>
                      <a:pt x="2179" y="1199"/>
                    </a:cubicBezTo>
                    <a:cubicBezTo>
                      <a:pt x="1966" y="1226"/>
                      <a:pt x="1758" y="1249"/>
                      <a:pt x="1545" y="1267"/>
                    </a:cubicBezTo>
                    <a:cubicBezTo>
                      <a:pt x="1464" y="1274"/>
                      <a:pt x="1383" y="1277"/>
                      <a:pt x="1303" y="1277"/>
                    </a:cubicBezTo>
                    <a:cubicBezTo>
                      <a:pt x="1173" y="1277"/>
                      <a:pt x="1044" y="1269"/>
                      <a:pt x="915" y="1258"/>
                    </a:cubicBezTo>
                    <a:cubicBezTo>
                      <a:pt x="721" y="1240"/>
                      <a:pt x="462" y="1213"/>
                      <a:pt x="354" y="1032"/>
                    </a:cubicBezTo>
                    <a:cubicBezTo>
                      <a:pt x="190" y="746"/>
                      <a:pt x="141" y="379"/>
                      <a:pt x="132" y="58"/>
                    </a:cubicBezTo>
                    <a:cubicBezTo>
                      <a:pt x="129" y="19"/>
                      <a:pt x="100" y="1"/>
                      <a:pt x="7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734225" y="2360475"/>
                <a:ext cx="41900" cy="5850"/>
              </a:xfrm>
              <a:custGeom>
                <a:avLst/>
                <a:gdLst/>
                <a:ahLst/>
                <a:cxnLst/>
                <a:rect l="l" t="t" r="r" b="b"/>
                <a:pathLst>
                  <a:path w="1676" h="234" extrusionOk="0">
                    <a:moveTo>
                      <a:pt x="91" y="0"/>
                    </a:moveTo>
                    <a:cubicBezTo>
                      <a:pt x="39" y="0"/>
                      <a:pt x="0" y="72"/>
                      <a:pt x="51" y="116"/>
                    </a:cubicBezTo>
                    <a:cubicBezTo>
                      <a:pt x="101" y="152"/>
                      <a:pt x="164" y="166"/>
                      <a:pt x="223" y="179"/>
                    </a:cubicBezTo>
                    <a:cubicBezTo>
                      <a:pt x="327" y="197"/>
                      <a:pt x="440" y="206"/>
                      <a:pt x="549" y="215"/>
                    </a:cubicBezTo>
                    <a:cubicBezTo>
                      <a:pt x="743" y="228"/>
                      <a:pt x="939" y="234"/>
                      <a:pt x="1135" y="234"/>
                    </a:cubicBezTo>
                    <a:cubicBezTo>
                      <a:pt x="1287" y="234"/>
                      <a:pt x="1439" y="230"/>
                      <a:pt x="1591" y="225"/>
                    </a:cubicBezTo>
                    <a:cubicBezTo>
                      <a:pt x="1676" y="220"/>
                      <a:pt x="1655" y="93"/>
                      <a:pt x="1577" y="93"/>
                    </a:cubicBezTo>
                    <a:cubicBezTo>
                      <a:pt x="1576" y="93"/>
                      <a:pt x="1574" y="93"/>
                      <a:pt x="1573" y="93"/>
                    </a:cubicBezTo>
                    <a:cubicBezTo>
                      <a:pt x="1422" y="99"/>
                      <a:pt x="1269" y="103"/>
                      <a:pt x="1116" y="103"/>
                    </a:cubicBezTo>
                    <a:cubicBezTo>
                      <a:pt x="940" y="103"/>
                      <a:pt x="763" y="98"/>
                      <a:pt x="585" y="89"/>
                    </a:cubicBezTo>
                    <a:cubicBezTo>
                      <a:pt x="481" y="80"/>
                      <a:pt x="377" y="75"/>
                      <a:pt x="273" y="57"/>
                    </a:cubicBezTo>
                    <a:cubicBezTo>
                      <a:pt x="241" y="52"/>
                      <a:pt x="205" y="48"/>
                      <a:pt x="173" y="34"/>
                    </a:cubicBezTo>
                    <a:cubicBezTo>
                      <a:pt x="164" y="34"/>
                      <a:pt x="155" y="30"/>
                      <a:pt x="146" y="25"/>
                    </a:cubicBezTo>
                    <a:cubicBezTo>
                      <a:pt x="140" y="22"/>
                      <a:pt x="138" y="22"/>
                      <a:pt x="138" y="22"/>
                    </a:cubicBezTo>
                    <a:cubicBezTo>
                      <a:pt x="137" y="22"/>
                      <a:pt x="137" y="22"/>
                      <a:pt x="137" y="22"/>
                    </a:cubicBezTo>
                    <a:lnTo>
                      <a:pt x="137" y="22"/>
                    </a:lnTo>
                    <a:cubicBezTo>
                      <a:pt x="137" y="21"/>
                      <a:pt x="135" y="19"/>
                      <a:pt x="132" y="16"/>
                    </a:cubicBezTo>
                    <a:cubicBezTo>
                      <a:pt x="118" y="5"/>
                      <a:pt x="104" y="0"/>
                      <a:pt x="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82150" y="2226725"/>
                <a:ext cx="174275" cy="59425"/>
              </a:xfrm>
              <a:custGeom>
                <a:avLst/>
                <a:gdLst/>
                <a:ahLst/>
                <a:cxnLst/>
                <a:rect l="l" t="t" r="r" b="b"/>
                <a:pathLst>
                  <a:path w="6971" h="2377" extrusionOk="0">
                    <a:moveTo>
                      <a:pt x="6877" y="1"/>
                    </a:moveTo>
                    <a:cubicBezTo>
                      <a:pt x="6866" y="1"/>
                      <a:pt x="6854" y="5"/>
                      <a:pt x="6842" y="15"/>
                    </a:cubicBezTo>
                    <a:lnTo>
                      <a:pt x="6842" y="20"/>
                    </a:lnTo>
                    <a:cubicBezTo>
                      <a:pt x="6643" y="197"/>
                      <a:pt x="6416" y="323"/>
                      <a:pt x="6176" y="446"/>
                    </a:cubicBezTo>
                    <a:cubicBezTo>
                      <a:pt x="5913" y="582"/>
                      <a:pt x="5642" y="713"/>
                      <a:pt x="5374" y="840"/>
                    </a:cubicBezTo>
                    <a:cubicBezTo>
                      <a:pt x="5089" y="976"/>
                      <a:pt x="4799" y="1112"/>
                      <a:pt x="4509" y="1239"/>
                    </a:cubicBezTo>
                    <a:cubicBezTo>
                      <a:pt x="4243" y="1354"/>
                      <a:pt x="3978" y="1466"/>
                      <a:pt x="3693" y="1520"/>
                    </a:cubicBezTo>
                    <a:lnTo>
                      <a:pt x="3693" y="1520"/>
                    </a:lnTo>
                    <a:cubicBezTo>
                      <a:pt x="3672" y="1464"/>
                      <a:pt x="3652" y="1408"/>
                      <a:pt x="3635" y="1352"/>
                    </a:cubicBezTo>
                    <a:cubicBezTo>
                      <a:pt x="3624" y="1327"/>
                      <a:pt x="3596" y="1307"/>
                      <a:pt x="3569" y="1307"/>
                    </a:cubicBezTo>
                    <a:cubicBezTo>
                      <a:pt x="3562" y="1307"/>
                      <a:pt x="3555" y="1308"/>
                      <a:pt x="3548" y="1311"/>
                    </a:cubicBezTo>
                    <a:cubicBezTo>
                      <a:pt x="3154" y="1461"/>
                      <a:pt x="2760" y="1610"/>
                      <a:pt x="2357" y="1728"/>
                    </a:cubicBezTo>
                    <a:cubicBezTo>
                      <a:pt x="1926" y="1850"/>
                      <a:pt x="1492" y="1954"/>
                      <a:pt x="1057" y="2045"/>
                    </a:cubicBezTo>
                    <a:cubicBezTo>
                      <a:pt x="730" y="2118"/>
                      <a:pt x="404" y="2181"/>
                      <a:pt x="78" y="2244"/>
                    </a:cubicBezTo>
                    <a:cubicBezTo>
                      <a:pt x="1" y="2262"/>
                      <a:pt x="13" y="2377"/>
                      <a:pt x="84" y="2377"/>
                    </a:cubicBezTo>
                    <a:cubicBezTo>
                      <a:pt x="88" y="2377"/>
                      <a:pt x="92" y="2377"/>
                      <a:pt x="96" y="2376"/>
                    </a:cubicBezTo>
                    <a:cubicBezTo>
                      <a:pt x="1002" y="2199"/>
                      <a:pt x="1931" y="2027"/>
                      <a:pt x="2810" y="1723"/>
                    </a:cubicBezTo>
                    <a:cubicBezTo>
                      <a:pt x="3053" y="1640"/>
                      <a:pt x="3296" y="1548"/>
                      <a:pt x="3535" y="1456"/>
                    </a:cubicBezTo>
                    <a:lnTo>
                      <a:pt x="3535" y="1456"/>
                    </a:lnTo>
                    <a:cubicBezTo>
                      <a:pt x="3553" y="1509"/>
                      <a:pt x="3570" y="1563"/>
                      <a:pt x="3589" y="1615"/>
                    </a:cubicBezTo>
                    <a:cubicBezTo>
                      <a:pt x="3598" y="1635"/>
                      <a:pt x="3625" y="1656"/>
                      <a:pt x="3653" y="1656"/>
                    </a:cubicBezTo>
                    <a:cubicBezTo>
                      <a:pt x="3656" y="1656"/>
                      <a:pt x="3659" y="1656"/>
                      <a:pt x="3662" y="1655"/>
                    </a:cubicBezTo>
                    <a:cubicBezTo>
                      <a:pt x="4133" y="1578"/>
                      <a:pt x="4572" y="1361"/>
                      <a:pt x="5007" y="1162"/>
                    </a:cubicBezTo>
                    <a:cubicBezTo>
                      <a:pt x="5438" y="958"/>
                      <a:pt x="5900" y="740"/>
                      <a:pt x="6339" y="509"/>
                    </a:cubicBezTo>
                    <a:cubicBezTo>
                      <a:pt x="6548" y="400"/>
                      <a:pt x="6747" y="287"/>
                      <a:pt x="6919" y="124"/>
                    </a:cubicBezTo>
                    <a:cubicBezTo>
                      <a:pt x="6971" y="80"/>
                      <a:pt x="6927" y="1"/>
                      <a:pt x="687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964175" y="2243500"/>
                <a:ext cx="9225" cy="19125"/>
              </a:xfrm>
              <a:custGeom>
                <a:avLst/>
                <a:gdLst/>
                <a:ahLst/>
                <a:cxnLst/>
                <a:rect l="l" t="t" r="r" b="b"/>
                <a:pathLst>
                  <a:path w="369" h="765" extrusionOk="0">
                    <a:moveTo>
                      <a:pt x="70" y="1"/>
                    </a:moveTo>
                    <a:cubicBezTo>
                      <a:pt x="68" y="1"/>
                      <a:pt x="66" y="1"/>
                      <a:pt x="64" y="1"/>
                    </a:cubicBezTo>
                    <a:cubicBezTo>
                      <a:pt x="32" y="6"/>
                      <a:pt x="0" y="38"/>
                      <a:pt x="5" y="74"/>
                    </a:cubicBezTo>
                    <a:cubicBezTo>
                      <a:pt x="55" y="296"/>
                      <a:pt x="154" y="509"/>
                      <a:pt x="227" y="722"/>
                    </a:cubicBezTo>
                    <a:cubicBezTo>
                      <a:pt x="239" y="751"/>
                      <a:pt x="264" y="764"/>
                      <a:pt x="290" y="764"/>
                    </a:cubicBezTo>
                    <a:cubicBezTo>
                      <a:pt x="330" y="764"/>
                      <a:pt x="369" y="731"/>
                      <a:pt x="349" y="681"/>
                    </a:cubicBezTo>
                    <a:cubicBezTo>
                      <a:pt x="277" y="477"/>
                      <a:pt x="181" y="269"/>
                      <a:pt x="136" y="60"/>
                    </a:cubicBezTo>
                    <a:cubicBezTo>
                      <a:pt x="128" y="31"/>
                      <a:pt x="103" y="1"/>
                      <a:pt x="7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59175" y="2276150"/>
                <a:ext cx="6375" cy="4275"/>
              </a:xfrm>
              <a:custGeom>
                <a:avLst/>
                <a:gdLst/>
                <a:ahLst/>
                <a:cxnLst/>
                <a:rect l="l" t="t" r="r" b="b"/>
                <a:pathLst>
                  <a:path w="255" h="171" extrusionOk="0">
                    <a:moveTo>
                      <a:pt x="188" y="0"/>
                    </a:moveTo>
                    <a:cubicBezTo>
                      <a:pt x="180" y="0"/>
                      <a:pt x="172" y="2"/>
                      <a:pt x="164" y="5"/>
                    </a:cubicBezTo>
                    <a:cubicBezTo>
                      <a:pt x="123" y="18"/>
                      <a:pt x="82" y="27"/>
                      <a:pt x="42" y="45"/>
                    </a:cubicBezTo>
                    <a:cubicBezTo>
                      <a:pt x="28" y="50"/>
                      <a:pt x="14" y="64"/>
                      <a:pt x="5" y="77"/>
                    </a:cubicBezTo>
                    <a:cubicBezTo>
                      <a:pt x="1" y="91"/>
                      <a:pt x="1" y="113"/>
                      <a:pt x="5" y="127"/>
                    </a:cubicBezTo>
                    <a:cubicBezTo>
                      <a:pt x="14" y="141"/>
                      <a:pt x="28" y="154"/>
                      <a:pt x="42" y="163"/>
                    </a:cubicBezTo>
                    <a:cubicBezTo>
                      <a:pt x="52" y="169"/>
                      <a:pt x="63" y="171"/>
                      <a:pt x="73" y="171"/>
                    </a:cubicBezTo>
                    <a:cubicBezTo>
                      <a:pt x="79" y="171"/>
                      <a:pt x="86" y="170"/>
                      <a:pt x="91" y="168"/>
                    </a:cubicBezTo>
                    <a:cubicBezTo>
                      <a:pt x="132" y="154"/>
                      <a:pt x="173" y="141"/>
                      <a:pt x="214" y="127"/>
                    </a:cubicBezTo>
                    <a:cubicBezTo>
                      <a:pt x="227" y="122"/>
                      <a:pt x="241" y="109"/>
                      <a:pt x="250" y="91"/>
                    </a:cubicBezTo>
                    <a:cubicBezTo>
                      <a:pt x="255" y="77"/>
                      <a:pt x="255" y="59"/>
                      <a:pt x="250" y="45"/>
                    </a:cubicBezTo>
                    <a:cubicBezTo>
                      <a:pt x="239" y="17"/>
                      <a:pt x="215" y="0"/>
                      <a:pt x="1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968800" y="2270425"/>
                <a:ext cx="14200" cy="6700"/>
              </a:xfrm>
              <a:custGeom>
                <a:avLst/>
                <a:gdLst/>
                <a:ahLst/>
                <a:cxnLst/>
                <a:rect l="l" t="t" r="r" b="b"/>
                <a:pathLst>
                  <a:path w="568" h="268" extrusionOk="0">
                    <a:moveTo>
                      <a:pt x="484" y="1"/>
                    </a:moveTo>
                    <a:cubicBezTo>
                      <a:pt x="479" y="1"/>
                      <a:pt x="473" y="1"/>
                      <a:pt x="468" y="3"/>
                    </a:cubicBezTo>
                    <a:cubicBezTo>
                      <a:pt x="332" y="52"/>
                      <a:pt x="191" y="98"/>
                      <a:pt x="55" y="143"/>
                    </a:cubicBezTo>
                    <a:cubicBezTo>
                      <a:pt x="19" y="152"/>
                      <a:pt x="1" y="193"/>
                      <a:pt x="19" y="225"/>
                    </a:cubicBezTo>
                    <a:cubicBezTo>
                      <a:pt x="30" y="251"/>
                      <a:pt x="57" y="268"/>
                      <a:pt x="84" y="268"/>
                    </a:cubicBezTo>
                    <a:cubicBezTo>
                      <a:pt x="89" y="268"/>
                      <a:pt x="95" y="267"/>
                      <a:pt x="101" y="265"/>
                    </a:cubicBezTo>
                    <a:cubicBezTo>
                      <a:pt x="241" y="220"/>
                      <a:pt x="381" y="175"/>
                      <a:pt x="517" y="129"/>
                    </a:cubicBezTo>
                    <a:cubicBezTo>
                      <a:pt x="549" y="116"/>
                      <a:pt x="567" y="75"/>
                      <a:pt x="554" y="43"/>
                    </a:cubicBezTo>
                    <a:cubicBezTo>
                      <a:pt x="542" y="20"/>
                      <a:pt x="514" y="1"/>
                      <a:pt x="4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86425" y="2279025"/>
                <a:ext cx="70900" cy="22025"/>
              </a:xfrm>
              <a:custGeom>
                <a:avLst/>
                <a:gdLst/>
                <a:ahLst/>
                <a:cxnLst/>
                <a:rect l="l" t="t" r="r" b="b"/>
                <a:pathLst>
                  <a:path w="2836" h="881" extrusionOk="0">
                    <a:moveTo>
                      <a:pt x="2731" y="0"/>
                    </a:moveTo>
                    <a:cubicBezTo>
                      <a:pt x="2725" y="0"/>
                      <a:pt x="2718" y="1"/>
                      <a:pt x="2711" y="3"/>
                    </a:cubicBezTo>
                    <a:cubicBezTo>
                      <a:pt x="1842" y="279"/>
                      <a:pt x="963" y="538"/>
                      <a:pt x="79" y="755"/>
                    </a:cubicBezTo>
                    <a:cubicBezTo>
                      <a:pt x="0" y="776"/>
                      <a:pt x="39" y="880"/>
                      <a:pt x="109" y="880"/>
                    </a:cubicBezTo>
                    <a:cubicBezTo>
                      <a:pt x="115" y="880"/>
                      <a:pt x="122" y="879"/>
                      <a:pt x="129" y="877"/>
                    </a:cubicBezTo>
                    <a:cubicBezTo>
                      <a:pt x="1012" y="660"/>
                      <a:pt x="1891" y="402"/>
                      <a:pt x="2761" y="125"/>
                    </a:cubicBezTo>
                    <a:cubicBezTo>
                      <a:pt x="2836" y="100"/>
                      <a:pt x="2797" y="0"/>
                      <a:pt x="273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960200" y="2319875"/>
                <a:ext cx="14975" cy="7100"/>
              </a:xfrm>
              <a:custGeom>
                <a:avLst/>
                <a:gdLst/>
                <a:ahLst/>
                <a:cxnLst/>
                <a:rect l="l" t="t" r="r" b="b"/>
                <a:pathLst>
                  <a:path w="599" h="284" extrusionOk="0">
                    <a:moveTo>
                      <a:pt x="521" y="0"/>
                    </a:moveTo>
                    <a:cubicBezTo>
                      <a:pt x="514" y="0"/>
                      <a:pt x="506" y="2"/>
                      <a:pt x="499" y="5"/>
                    </a:cubicBezTo>
                    <a:cubicBezTo>
                      <a:pt x="349" y="54"/>
                      <a:pt x="200" y="109"/>
                      <a:pt x="50" y="159"/>
                    </a:cubicBezTo>
                    <a:cubicBezTo>
                      <a:pt x="14" y="168"/>
                      <a:pt x="1" y="208"/>
                      <a:pt x="14" y="240"/>
                    </a:cubicBezTo>
                    <a:cubicBezTo>
                      <a:pt x="22" y="266"/>
                      <a:pt x="51" y="283"/>
                      <a:pt x="79" y="283"/>
                    </a:cubicBezTo>
                    <a:cubicBezTo>
                      <a:pt x="84" y="283"/>
                      <a:pt x="90" y="282"/>
                      <a:pt x="96" y="281"/>
                    </a:cubicBezTo>
                    <a:cubicBezTo>
                      <a:pt x="250" y="231"/>
                      <a:pt x="399" y="177"/>
                      <a:pt x="549" y="127"/>
                    </a:cubicBezTo>
                    <a:cubicBezTo>
                      <a:pt x="585" y="113"/>
                      <a:pt x="599" y="77"/>
                      <a:pt x="585" y="45"/>
                    </a:cubicBezTo>
                    <a:cubicBezTo>
                      <a:pt x="574" y="20"/>
                      <a:pt x="549" y="0"/>
                      <a:pt x="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99700" y="2273100"/>
                <a:ext cx="72675" cy="39750"/>
              </a:xfrm>
              <a:custGeom>
                <a:avLst/>
                <a:gdLst/>
                <a:ahLst/>
                <a:cxnLst/>
                <a:rect l="l" t="t" r="r" b="b"/>
                <a:pathLst>
                  <a:path w="2907" h="1590" extrusionOk="0">
                    <a:moveTo>
                      <a:pt x="2807" y="0"/>
                    </a:moveTo>
                    <a:cubicBezTo>
                      <a:pt x="2791" y="0"/>
                      <a:pt x="2774" y="7"/>
                      <a:pt x="2761" y="22"/>
                    </a:cubicBezTo>
                    <a:lnTo>
                      <a:pt x="2765" y="22"/>
                    </a:lnTo>
                    <a:cubicBezTo>
                      <a:pt x="2693" y="113"/>
                      <a:pt x="2589" y="176"/>
                      <a:pt x="2498" y="244"/>
                    </a:cubicBezTo>
                    <a:cubicBezTo>
                      <a:pt x="2312" y="380"/>
                      <a:pt x="2127" y="516"/>
                      <a:pt x="1932" y="639"/>
                    </a:cubicBezTo>
                    <a:cubicBezTo>
                      <a:pt x="1624" y="833"/>
                      <a:pt x="1284" y="978"/>
                      <a:pt x="949" y="1119"/>
                    </a:cubicBezTo>
                    <a:cubicBezTo>
                      <a:pt x="659" y="1241"/>
                      <a:pt x="369" y="1354"/>
                      <a:pt x="74" y="1463"/>
                    </a:cubicBezTo>
                    <a:cubicBezTo>
                      <a:pt x="1" y="1488"/>
                      <a:pt x="38" y="1589"/>
                      <a:pt x="102" y="1589"/>
                    </a:cubicBezTo>
                    <a:cubicBezTo>
                      <a:pt x="109" y="1589"/>
                      <a:pt x="116" y="1588"/>
                      <a:pt x="124" y="1586"/>
                    </a:cubicBezTo>
                    <a:cubicBezTo>
                      <a:pt x="600" y="1404"/>
                      <a:pt x="1080" y="1223"/>
                      <a:pt x="1542" y="1001"/>
                    </a:cubicBezTo>
                    <a:cubicBezTo>
                      <a:pt x="1891" y="829"/>
                      <a:pt x="2208" y="620"/>
                      <a:pt x="2525" y="389"/>
                    </a:cubicBezTo>
                    <a:cubicBezTo>
                      <a:pt x="2639" y="308"/>
                      <a:pt x="2779" y="222"/>
                      <a:pt x="2865" y="109"/>
                    </a:cubicBezTo>
                    <a:cubicBezTo>
                      <a:pt x="2906" y="61"/>
                      <a:pt x="2857" y="0"/>
                      <a:pt x="280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981725" y="2314475"/>
                <a:ext cx="8975" cy="5125"/>
              </a:xfrm>
              <a:custGeom>
                <a:avLst/>
                <a:gdLst/>
                <a:ahLst/>
                <a:cxnLst/>
                <a:rect l="l" t="t" r="r" b="b"/>
                <a:pathLst>
                  <a:path w="359" h="205" extrusionOk="0">
                    <a:moveTo>
                      <a:pt x="276" y="1"/>
                    </a:moveTo>
                    <a:cubicBezTo>
                      <a:pt x="270" y="1"/>
                      <a:pt x="264" y="1"/>
                      <a:pt x="259" y="3"/>
                    </a:cubicBezTo>
                    <a:cubicBezTo>
                      <a:pt x="186" y="30"/>
                      <a:pt x="118" y="53"/>
                      <a:pt x="50" y="80"/>
                    </a:cubicBezTo>
                    <a:cubicBezTo>
                      <a:pt x="19" y="89"/>
                      <a:pt x="0" y="130"/>
                      <a:pt x="14" y="162"/>
                    </a:cubicBezTo>
                    <a:cubicBezTo>
                      <a:pt x="25" y="188"/>
                      <a:pt x="52" y="205"/>
                      <a:pt x="81" y="205"/>
                    </a:cubicBezTo>
                    <a:cubicBezTo>
                      <a:pt x="87" y="205"/>
                      <a:pt x="94" y="204"/>
                      <a:pt x="100" y="202"/>
                    </a:cubicBezTo>
                    <a:cubicBezTo>
                      <a:pt x="168" y="175"/>
                      <a:pt x="236" y="153"/>
                      <a:pt x="304" y="130"/>
                    </a:cubicBezTo>
                    <a:cubicBezTo>
                      <a:pt x="340" y="116"/>
                      <a:pt x="358" y="76"/>
                      <a:pt x="340" y="44"/>
                    </a:cubicBezTo>
                    <a:cubicBezTo>
                      <a:pt x="329" y="18"/>
                      <a:pt x="302" y="1"/>
                      <a:pt x="2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953600" y="2253375"/>
                <a:ext cx="109825" cy="63675"/>
              </a:xfrm>
              <a:custGeom>
                <a:avLst/>
                <a:gdLst/>
                <a:ahLst/>
                <a:cxnLst/>
                <a:rect l="l" t="t" r="r" b="b"/>
                <a:pathLst>
                  <a:path w="4393" h="2547" extrusionOk="0">
                    <a:moveTo>
                      <a:pt x="4322" y="1"/>
                    </a:moveTo>
                    <a:cubicBezTo>
                      <a:pt x="4288" y="1"/>
                      <a:pt x="4254" y="24"/>
                      <a:pt x="4256" y="68"/>
                    </a:cubicBezTo>
                    <a:cubicBezTo>
                      <a:pt x="4261" y="218"/>
                      <a:pt x="4233" y="358"/>
                      <a:pt x="4143" y="481"/>
                    </a:cubicBezTo>
                    <a:cubicBezTo>
                      <a:pt x="4057" y="599"/>
                      <a:pt x="3934" y="698"/>
                      <a:pt x="3808" y="780"/>
                    </a:cubicBezTo>
                    <a:cubicBezTo>
                      <a:pt x="3577" y="938"/>
                      <a:pt x="3327" y="1070"/>
                      <a:pt x="3078" y="1197"/>
                    </a:cubicBezTo>
                    <a:cubicBezTo>
                      <a:pt x="2466" y="1509"/>
                      <a:pt x="1832" y="1763"/>
                      <a:pt x="1193" y="2008"/>
                    </a:cubicBezTo>
                    <a:cubicBezTo>
                      <a:pt x="822" y="2148"/>
                      <a:pt x="446" y="2284"/>
                      <a:pt x="74" y="2420"/>
                    </a:cubicBezTo>
                    <a:cubicBezTo>
                      <a:pt x="1" y="2444"/>
                      <a:pt x="38" y="2546"/>
                      <a:pt x="102" y="2546"/>
                    </a:cubicBezTo>
                    <a:cubicBezTo>
                      <a:pt x="109" y="2546"/>
                      <a:pt x="117" y="2545"/>
                      <a:pt x="124" y="2542"/>
                    </a:cubicBezTo>
                    <a:cubicBezTo>
                      <a:pt x="835" y="2293"/>
                      <a:pt x="1542" y="2030"/>
                      <a:pt x="2235" y="1736"/>
                    </a:cubicBezTo>
                    <a:cubicBezTo>
                      <a:pt x="2548" y="1600"/>
                      <a:pt x="2856" y="1459"/>
                      <a:pt x="3160" y="1305"/>
                    </a:cubicBezTo>
                    <a:cubicBezTo>
                      <a:pt x="3418" y="1169"/>
                      <a:pt x="3685" y="1033"/>
                      <a:pt x="3925" y="861"/>
                    </a:cubicBezTo>
                    <a:cubicBezTo>
                      <a:pt x="4061" y="766"/>
                      <a:pt x="4197" y="653"/>
                      <a:pt x="4283" y="512"/>
                    </a:cubicBezTo>
                    <a:cubicBezTo>
                      <a:pt x="4369" y="372"/>
                      <a:pt x="4392" y="218"/>
                      <a:pt x="4387" y="59"/>
                    </a:cubicBezTo>
                    <a:cubicBezTo>
                      <a:pt x="4385" y="20"/>
                      <a:pt x="4354" y="1"/>
                      <a:pt x="43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869125" y="2219900"/>
                <a:ext cx="17475" cy="6800"/>
              </a:xfrm>
              <a:custGeom>
                <a:avLst/>
                <a:gdLst/>
                <a:ahLst/>
                <a:cxnLst/>
                <a:rect l="l" t="t" r="r" b="b"/>
                <a:pathLst>
                  <a:path w="699" h="272" extrusionOk="0">
                    <a:moveTo>
                      <a:pt x="623" y="0"/>
                    </a:moveTo>
                    <a:cubicBezTo>
                      <a:pt x="616" y="0"/>
                      <a:pt x="610" y="1"/>
                      <a:pt x="603" y="3"/>
                    </a:cubicBezTo>
                    <a:cubicBezTo>
                      <a:pt x="418" y="53"/>
                      <a:pt x="232" y="103"/>
                      <a:pt x="51" y="148"/>
                    </a:cubicBezTo>
                    <a:cubicBezTo>
                      <a:pt x="14" y="152"/>
                      <a:pt x="1" y="198"/>
                      <a:pt x="14" y="229"/>
                    </a:cubicBezTo>
                    <a:cubicBezTo>
                      <a:pt x="26" y="260"/>
                      <a:pt x="54" y="271"/>
                      <a:pt x="84" y="271"/>
                    </a:cubicBezTo>
                    <a:cubicBezTo>
                      <a:pt x="89" y="271"/>
                      <a:pt x="95" y="271"/>
                      <a:pt x="101" y="270"/>
                    </a:cubicBezTo>
                    <a:cubicBezTo>
                      <a:pt x="282" y="225"/>
                      <a:pt x="468" y="175"/>
                      <a:pt x="653" y="125"/>
                    </a:cubicBezTo>
                    <a:cubicBezTo>
                      <a:pt x="685" y="116"/>
                      <a:pt x="699" y="71"/>
                      <a:pt x="685" y="44"/>
                    </a:cubicBezTo>
                    <a:cubicBezTo>
                      <a:pt x="674" y="15"/>
                      <a:pt x="649" y="0"/>
                      <a:pt x="62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51350" y="2225775"/>
                <a:ext cx="11350" cy="4900"/>
              </a:xfrm>
              <a:custGeom>
                <a:avLst/>
                <a:gdLst/>
                <a:ahLst/>
                <a:cxnLst/>
                <a:rect l="l" t="t" r="r" b="b"/>
                <a:pathLst>
                  <a:path w="454" h="196" extrusionOk="0">
                    <a:moveTo>
                      <a:pt x="376" y="1"/>
                    </a:moveTo>
                    <a:cubicBezTo>
                      <a:pt x="369" y="1"/>
                      <a:pt x="361" y="2"/>
                      <a:pt x="354" y="3"/>
                    </a:cubicBezTo>
                    <a:cubicBezTo>
                      <a:pt x="304" y="13"/>
                      <a:pt x="254" y="26"/>
                      <a:pt x="204" y="35"/>
                    </a:cubicBezTo>
                    <a:cubicBezTo>
                      <a:pt x="191" y="35"/>
                      <a:pt x="182" y="40"/>
                      <a:pt x="168" y="44"/>
                    </a:cubicBezTo>
                    <a:lnTo>
                      <a:pt x="150" y="44"/>
                    </a:lnTo>
                    <a:cubicBezTo>
                      <a:pt x="146" y="44"/>
                      <a:pt x="141" y="49"/>
                      <a:pt x="137" y="49"/>
                    </a:cubicBezTo>
                    <a:cubicBezTo>
                      <a:pt x="109" y="53"/>
                      <a:pt x="87" y="58"/>
                      <a:pt x="59" y="62"/>
                    </a:cubicBezTo>
                    <a:cubicBezTo>
                      <a:pt x="41" y="67"/>
                      <a:pt x="28" y="71"/>
                      <a:pt x="14" y="85"/>
                    </a:cubicBezTo>
                    <a:cubicBezTo>
                      <a:pt x="5" y="99"/>
                      <a:pt x="1" y="117"/>
                      <a:pt x="1" y="135"/>
                    </a:cubicBezTo>
                    <a:cubicBezTo>
                      <a:pt x="9" y="163"/>
                      <a:pt x="35" y="195"/>
                      <a:pt x="66" y="195"/>
                    </a:cubicBezTo>
                    <a:cubicBezTo>
                      <a:pt x="70" y="195"/>
                      <a:pt x="74" y="195"/>
                      <a:pt x="78" y="194"/>
                    </a:cubicBezTo>
                    <a:cubicBezTo>
                      <a:pt x="186" y="171"/>
                      <a:pt x="295" y="148"/>
                      <a:pt x="404" y="126"/>
                    </a:cubicBezTo>
                    <a:cubicBezTo>
                      <a:pt x="440" y="117"/>
                      <a:pt x="454" y="71"/>
                      <a:pt x="440" y="40"/>
                    </a:cubicBezTo>
                    <a:cubicBezTo>
                      <a:pt x="429" y="14"/>
                      <a:pt x="404" y="1"/>
                      <a:pt x="37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84150" y="2360275"/>
                <a:ext cx="19325" cy="4825"/>
              </a:xfrm>
              <a:custGeom>
                <a:avLst/>
                <a:gdLst/>
                <a:ahLst/>
                <a:cxnLst/>
                <a:rect l="l" t="t" r="r" b="b"/>
                <a:pathLst>
                  <a:path w="773" h="193" extrusionOk="0">
                    <a:moveTo>
                      <a:pt x="689" y="0"/>
                    </a:moveTo>
                    <a:cubicBezTo>
                      <a:pt x="685" y="0"/>
                      <a:pt x="681" y="1"/>
                      <a:pt x="677" y="1"/>
                    </a:cubicBezTo>
                    <a:cubicBezTo>
                      <a:pt x="478" y="24"/>
                      <a:pt x="283" y="47"/>
                      <a:pt x="83" y="65"/>
                    </a:cubicBezTo>
                    <a:cubicBezTo>
                      <a:pt x="0" y="69"/>
                      <a:pt x="19" y="192"/>
                      <a:pt x="94" y="192"/>
                    </a:cubicBezTo>
                    <a:cubicBezTo>
                      <a:pt x="96" y="192"/>
                      <a:pt x="99" y="192"/>
                      <a:pt x="102" y="192"/>
                    </a:cubicBezTo>
                    <a:cubicBezTo>
                      <a:pt x="296" y="174"/>
                      <a:pt x="496" y="151"/>
                      <a:pt x="695" y="128"/>
                    </a:cubicBezTo>
                    <a:cubicBezTo>
                      <a:pt x="773" y="120"/>
                      <a:pt x="760" y="0"/>
                      <a:pt x="68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12850" y="2357225"/>
                <a:ext cx="12700" cy="4600"/>
              </a:xfrm>
              <a:custGeom>
                <a:avLst/>
                <a:gdLst/>
                <a:ahLst/>
                <a:cxnLst/>
                <a:rect l="l" t="t" r="r" b="b"/>
                <a:pathLst>
                  <a:path w="508" h="184" extrusionOk="0">
                    <a:moveTo>
                      <a:pt x="438" y="1"/>
                    </a:moveTo>
                    <a:cubicBezTo>
                      <a:pt x="435" y="1"/>
                      <a:pt x="433" y="1"/>
                      <a:pt x="431" y="1"/>
                    </a:cubicBezTo>
                    <a:cubicBezTo>
                      <a:pt x="308" y="19"/>
                      <a:pt x="186" y="37"/>
                      <a:pt x="64" y="55"/>
                    </a:cubicBezTo>
                    <a:cubicBezTo>
                      <a:pt x="32" y="60"/>
                      <a:pt x="0" y="87"/>
                      <a:pt x="9" y="123"/>
                    </a:cubicBezTo>
                    <a:cubicBezTo>
                      <a:pt x="13" y="155"/>
                      <a:pt x="38" y="184"/>
                      <a:pt x="69" y="184"/>
                    </a:cubicBezTo>
                    <a:cubicBezTo>
                      <a:pt x="73" y="184"/>
                      <a:pt x="77" y="183"/>
                      <a:pt x="82" y="182"/>
                    </a:cubicBezTo>
                    <a:cubicBezTo>
                      <a:pt x="204" y="169"/>
                      <a:pt x="326" y="151"/>
                      <a:pt x="449" y="133"/>
                    </a:cubicBezTo>
                    <a:cubicBezTo>
                      <a:pt x="480" y="123"/>
                      <a:pt x="508" y="96"/>
                      <a:pt x="503" y="60"/>
                    </a:cubicBezTo>
                    <a:cubicBezTo>
                      <a:pt x="499" y="30"/>
                      <a:pt x="471" y="1"/>
                      <a:pt x="4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59275" y="2301000"/>
                <a:ext cx="18275" cy="6450"/>
              </a:xfrm>
              <a:custGeom>
                <a:avLst/>
                <a:gdLst/>
                <a:ahLst/>
                <a:cxnLst/>
                <a:rect l="l" t="t" r="r" b="b"/>
                <a:pathLst>
                  <a:path w="731" h="258" extrusionOk="0">
                    <a:moveTo>
                      <a:pt x="657" y="0"/>
                    </a:moveTo>
                    <a:cubicBezTo>
                      <a:pt x="650" y="0"/>
                      <a:pt x="642" y="1"/>
                      <a:pt x="635" y="3"/>
                    </a:cubicBezTo>
                    <a:cubicBezTo>
                      <a:pt x="445" y="44"/>
                      <a:pt x="254" y="84"/>
                      <a:pt x="60" y="125"/>
                    </a:cubicBezTo>
                    <a:cubicBezTo>
                      <a:pt x="28" y="134"/>
                      <a:pt x="1" y="157"/>
                      <a:pt x="5" y="198"/>
                    </a:cubicBezTo>
                    <a:cubicBezTo>
                      <a:pt x="10" y="227"/>
                      <a:pt x="38" y="257"/>
                      <a:pt x="71" y="257"/>
                    </a:cubicBezTo>
                    <a:cubicBezTo>
                      <a:pt x="73" y="257"/>
                      <a:pt x="75" y="257"/>
                      <a:pt x="78" y="257"/>
                    </a:cubicBezTo>
                    <a:cubicBezTo>
                      <a:pt x="282" y="216"/>
                      <a:pt x="481" y="171"/>
                      <a:pt x="685" y="125"/>
                    </a:cubicBezTo>
                    <a:cubicBezTo>
                      <a:pt x="717" y="116"/>
                      <a:pt x="730" y="71"/>
                      <a:pt x="721" y="44"/>
                    </a:cubicBezTo>
                    <a:cubicBezTo>
                      <a:pt x="710" y="15"/>
                      <a:pt x="685" y="0"/>
                      <a:pt x="6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308681" y="8473501"/>
              <a:ext cx="2405804" cy="1289999"/>
              <a:chOff x="-1270325" y="911023"/>
              <a:chExt cx="1547141" cy="829635"/>
            </a:xfrm>
          </p:grpSpPr>
          <p:sp>
            <p:nvSpPr>
              <p:cNvPr id="62" name="Google Shape;62;p2"/>
              <p:cNvSpPr/>
              <p:nvPr/>
            </p:nvSpPr>
            <p:spPr>
              <a:xfrm>
                <a:off x="-301382" y="911023"/>
                <a:ext cx="561257" cy="487477"/>
              </a:xfrm>
              <a:custGeom>
                <a:avLst/>
                <a:gdLst/>
                <a:ahLst/>
                <a:cxnLst/>
                <a:rect l="l" t="t" r="r" b="b"/>
                <a:pathLst>
                  <a:path w="6527" h="5669" extrusionOk="0">
                    <a:moveTo>
                      <a:pt x="886" y="0"/>
                    </a:moveTo>
                    <a:cubicBezTo>
                      <a:pt x="772" y="0"/>
                      <a:pt x="661" y="28"/>
                      <a:pt x="566" y="101"/>
                    </a:cubicBezTo>
                    <a:cubicBezTo>
                      <a:pt x="444" y="201"/>
                      <a:pt x="344" y="351"/>
                      <a:pt x="263" y="482"/>
                    </a:cubicBezTo>
                    <a:cubicBezTo>
                      <a:pt x="159" y="645"/>
                      <a:pt x="73" y="817"/>
                      <a:pt x="9" y="998"/>
                    </a:cubicBezTo>
                    <a:cubicBezTo>
                      <a:pt x="0" y="1026"/>
                      <a:pt x="5" y="1057"/>
                      <a:pt x="27" y="1075"/>
                    </a:cubicBezTo>
                    <a:cubicBezTo>
                      <a:pt x="390" y="1352"/>
                      <a:pt x="748" y="1628"/>
                      <a:pt x="1101" y="1909"/>
                    </a:cubicBezTo>
                    <a:cubicBezTo>
                      <a:pt x="1114" y="1919"/>
                      <a:pt x="1127" y="1923"/>
                      <a:pt x="1140" y="1923"/>
                    </a:cubicBezTo>
                    <a:cubicBezTo>
                      <a:pt x="1195" y="1923"/>
                      <a:pt x="1238" y="1849"/>
                      <a:pt x="1183" y="1805"/>
                    </a:cubicBezTo>
                    <a:cubicBezTo>
                      <a:pt x="842" y="1534"/>
                      <a:pt x="498" y="1268"/>
                      <a:pt x="149" y="1006"/>
                    </a:cubicBezTo>
                    <a:lnTo>
                      <a:pt x="149" y="1006"/>
                    </a:lnTo>
                    <a:cubicBezTo>
                      <a:pt x="253" y="730"/>
                      <a:pt x="406" y="443"/>
                      <a:pt x="616" y="237"/>
                    </a:cubicBezTo>
                    <a:cubicBezTo>
                      <a:pt x="695" y="159"/>
                      <a:pt x="793" y="131"/>
                      <a:pt x="896" y="131"/>
                    </a:cubicBezTo>
                    <a:cubicBezTo>
                      <a:pt x="1007" y="131"/>
                      <a:pt x="1122" y="163"/>
                      <a:pt x="1223" y="201"/>
                    </a:cubicBezTo>
                    <a:cubicBezTo>
                      <a:pt x="1486" y="305"/>
                      <a:pt x="1717" y="464"/>
                      <a:pt x="1948" y="622"/>
                    </a:cubicBezTo>
                    <a:cubicBezTo>
                      <a:pt x="2170" y="772"/>
                      <a:pt x="2388" y="926"/>
                      <a:pt x="2605" y="1084"/>
                    </a:cubicBezTo>
                    <a:cubicBezTo>
                      <a:pt x="3140" y="1474"/>
                      <a:pt x="3665" y="1882"/>
                      <a:pt x="4182" y="2294"/>
                    </a:cubicBezTo>
                    <a:cubicBezTo>
                      <a:pt x="4689" y="2702"/>
                      <a:pt x="5192" y="3123"/>
                      <a:pt x="5636" y="3604"/>
                    </a:cubicBezTo>
                    <a:cubicBezTo>
                      <a:pt x="5872" y="3854"/>
                      <a:pt x="6117" y="4132"/>
                      <a:pt x="6276" y="4445"/>
                    </a:cubicBezTo>
                    <a:lnTo>
                      <a:pt x="6276" y="4445"/>
                    </a:lnTo>
                    <a:cubicBezTo>
                      <a:pt x="6225" y="4423"/>
                      <a:pt x="6169" y="4410"/>
                      <a:pt x="6107" y="4410"/>
                    </a:cubicBezTo>
                    <a:cubicBezTo>
                      <a:pt x="5922" y="4415"/>
                      <a:pt x="5745" y="4528"/>
                      <a:pt x="5609" y="4641"/>
                    </a:cubicBezTo>
                    <a:cubicBezTo>
                      <a:pt x="5334" y="4868"/>
                      <a:pt x="5113" y="5159"/>
                      <a:pt x="4914" y="5455"/>
                    </a:cubicBezTo>
                    <a:lnTo>
                      <a:pt x="4914" y="5455"/>
                    </a:lnTo>
                    <a:cubicBezTo>
                      <a:pt x="4873" y="5362"/>
                      <a:pt x="4815" y="5276"/>
                      <a:pt x="4757" y="5194"/>
                    </a:cubicBezTo>
                    <a:cubicBezTo>
                      <a:pt x="4599" y="4972"/>
                      <a:pt x="4418" y="4772"/>
                      <a:pt x="4236" y="4573"/>
                    </a:cubicBezTo>
                    <a:cubicBezTo>
                      <a:pt x="4221" y="4556"/>
                      <a:pt x="4202" y="4549"/>
                      <a:pt x="4183" y="4549"/>
                    </a:cubicBezTo>
                    <a:cubicBezTo>
                      <a:pt x="4132" y="4549"/>
                      <a:pt x="4084" y="4603"/>
                      <a:pt x="4128" y="4650"/>
                    </a:cubicBezTo>
                    <a:cubicBezTo>
                      <a:pt x="4300" y="4836"/>
                      <a:pt x="4472" y="5026"/>
                      <a:pt x="4621" y="5235"/>
                    </a:cubicBezTo>
                    <a:cubicBezTo>
                      <a:pt x="4703" y="5343"/>
                      <a:pt x="4803" y="5470"/>
                      <a:pt x="4830" y="5606"/>
                    </a:cubicBezTo>
                    <a:cubicBezTo>
                      <a:pt x="4836" y="5639"/>
                      <a:pt x="4870" y="5668"/>
                      <a:pt x="4902" y="5668"/>
                    </a:cubicBezTo>
                    <a:cubicBezTo>
                      <a:pt x="4919" y="5668"/>
                      <a:pt x="4935" y="5661"/>
                      <a:pt x="4948" y="5642"/>
                    </a:cubicBezTo>
                    <a:cubicBezTo>
                      <a:pt x="5106" y="5404"/>
                      <a:pt x="5676" y="4542"/>
                      <a:pt x="6105" y="4542"/>
                    </a:cubicBezTo>
                    <a:cubicBezTo>
                      <a:pt x="6211" y="4542"/>
                      <a:pt x="6307" y="4594"/>
                      <a:pt x="6388" y="4720"/>
                    </a:cubicBezTo>
                    <a:lnTo>
                      <a:pt x="6388" y="4720"/>
                    </a:lnTo>
                    <a:cubicBezTo>
                      <a:pt x="6388" y="4721"/>
                      <a:pt x="6388" y="4722"/>
                      <a:pt x="6388" y="4723"/>
                    </a:cubicBezTo>
                    <a:cubicBezTo>
                      <a:pt x="6389" y="4723"/>
                      <a:pt x="6389" y="4722"/>
                      <a:pt x="6389" y="4722"/>
                    </a:cubicBezTo>
                    <a:lnTo>
                      <a:pt x="6389" y="4722"/>
                    </a:lnTo>
                    <a:cubicBezTo>
                      <a:pt x="6392" y="4727"/>
                      <a:pt x="6395" y="4732"/>
                      <a:pt x="6397" y="4736"/>
                    </a:cubicBezTo>
                    <a:cubicBezTo>
                      <a:pt x="6410" y="4757"/>
                      <a:pt x="6428" y="4766"/>
                      <a:pt x="6446" y="4766"/>
                    </a:cubicBezTo>
                    <a:cubicBezTo>
                      <a:pt x="6486" y="4766"/>
                      <a:pt x="6526" y="4723"/>
                      <a:pt x="6511" y="4673"/>
                    </a:cubicBezTo>
                    <a:cubicBezTo>
                      <a:pt x="6393" y="4288"/>
                      <a:pt x="6126" y="3948"/>
                      <a:pt x="5858" y="3649"/>
                    </a:cubicBezTo>
                    <a:cubicBezTo>
                      <a:pt x="5419" y="3155"/>
                      <a:pt x="4916" y="2720"/>
                      <a:pt x="4404" y="2308"/>
                    </a:cubicBezTo>
                    <a:cubicBezTo>
                      <a:pt x="3856" y="1864"/>
                      <a:pt x="3298" y="1429"/>
                      <a:pt x="2728" y="1012"/>
                    </a:cubicBezTo>
                    <a:cubicBezTo>
                      <a:pt x="2501" y="844"/>
                      <a:pt x="2265" y="681"/>
                      <a:pt x="2030" y="518"/>
                    </a:cubicBezTo>
                    <a:cubicBezTo>
                      <a:pt x="1790" y="355"/>
                      <a:pt x="1545" y="187"/>
                      <a:pt x="1273" y="83"/>
                    </a:cubicBezTo>
                    <a:cubicBezTo>
                      <a:pt x="1154" y="37"/>
                      <a:pt x="1018" y="0"/>
                      <a:pt x="88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21002" y="1137437"/>
                <a:ext cx="142141" cy="195713"/>
              </a:xfrm>
              <a:custGeom>
                <a:avLst/>
                <a:gdLst/>
                <a:ahLst/>
                <a:cxnLst/>
                <a:rect l="l" t="t" r="r" b="b"/>
                <a:pathLst>
                  <a:path w="1653" h="2276" extrusionOk="0">
                    <a:moveTo>
                      <a:pt x="1492" y="140"/>
                    </a:moveTo>
                    <a:lnTo>
                      <a:pt x="1492" y="140"/>
                    </a:lnTo>
                    <a:cubicBezTo>
                      <a:pt x="1496" y="235"/>
                      <a:pt x="1499" y="331"/>
                      <a:pt x="1503" y="427"/>
                    </a:cubicBezTo>
                    <a:cubicBezTo>
                      <a:pt x="1508" y="563"/>
                      <a:pt x="1521" y="699"/>
                      <a:pt x="1503" y="835"/>
                    </a:cubicBezTo>
                    <a:cubicBezTo>
                      <a:pt x="1476" y="1111"/>
                      <a:pt x="1363" y="1369"/>
                      <a:pt x="1122" y="1519"/>
                    </a:cubicBezTo>
                    <a:cubicBezTo>
                      <a:pt x="1005" y="1596"/>
                      <a:pt x="869" y="1646"/>
                      <a:pt x="733" y="1677"/>
                    </a:cubicBezTo>
                    <a:cubicBezTo>
                      <a:pt x="678" y="1692"/>
                      <a:pt x="614" y="1705"/>
                      <a:pt x="551" y="1705"/>
                    </a:cubicBezTo>
                    <a:cubicBezTo>
                      <a:pt x="510" y="1705"/>
                      <a:pt x="471" y="1699"/>
                      <a:pt x="435" y="1685"/>
                    </a:cubicBezTo>
                    <a:lnTo>
                      <a:pt x="435" y="1685"/>
                    </a:lnTo>
                    <a:cubicBezTo>
                      <a:pt x="464" y="1619"/>
                      <a:pt x="493" y="1555"/>
                      <a:pt x="529" y="1492"/>
                    </a:cubicBezTo>
                    <a:cubicBezTo>
                      <a:pt x="556" y="1442"/>
                      <a:pt x="583" y="1392"/>
                      <a:pt x="615" y="1342"/>
                    </a:cubicBezTo>
                    <a:cubicBezTo>
                      <a:pt x="633" y="1310"/>
                      <a:pt x="665" y="1274"/>
                      <a:pt x="674" y="1238"/>
                    </a:cubicBezTo>
                    <a:cubicBezTo>
                      <a:pt x="687" y="1179"/>
                      <a:pt x="656" y="1093"/>
                      <a:pt x="651" y="1029"/>
                    </a:cubicBezTo>
                    <a:cubicBezTo>
                      <a:pt x="642" y="934"/>
                      <a:pt x="647" y="839"/>
                      <a:pt x="656" y="749"/>
                    </a:cubicBezTo>
                    <a:cubicBezTo>
                      <a:pt x="661" y="700"/>
                      <a:pt x="621" y="672"/>
                      <a:pt x="584" y="672"/>
                    </a:cubicBezTo>
                    <a:cubicBezTo>
                      <a:pt x="555" y="672"/>
                      <a:pt x="528" y="688"/>
                      <a:pt x="524" y="726"/>
                    </a:cubicBezTo>
                    <a:cubicBezTo>
                      <a:pt x="511" y="887"/>
                      <a:pt x="515" y="1045"/>
                      <a:pt x="544" y="1206"/>
                    </a:cubicBezTo>
                    <a:lnTo>
                      <a:pt x="544" y="1206"/>
                    </a:lnTo>
                    <a:cubicBezTo>
                      <a:pt x="465" y="1331"/>
                      <a:pt x="394" y="1460"/>
                      <a:pt x="331" y="1593"/>
                    </a:cubicBezTo>
                    <a:lnTo>
                      <a:pt x="331" y="1593"/>
                    </a:lnTo>
                    <a:cubicBezTo>
                      <a:pt x="240" y="1462"/>
                      <a:pt x="225" y="1284"/>
                      <a:pt x="243" y="1125"/>
                    </a:cubicBezTo>
                    <a:cubicBezTo>
                      <a:pt x="262" y="943"/>
                      <a:pt x="343" y="776"/>
                      <a:pt x="475" y="644"/>
                    </a:cubicBezTo>
                    <a:cubicBezTo>
                      <a:pt x="620" y="495"/>
                      <a:pt x="819" y="373"/>
                      <a:pt x="1005" y="282"/>
                    </a:cubicBezTo>
                    <a:cubicBezTo>
                      <a:pt x="1159" y="211"/>
                      <a:pt x="1323" y="160"/>
                      <a:pt x="1492" y="140"/>
                    </a:cubicBezTo>
                    <a:close/>
                    <a:moveTo>
                      <a:pt x="1556" y="0"/>
                    </a:moveTo>
                    <a:cubicBezTo>
                      <a:pt x="1554" y="0"/>
                      <a:pt x="1551" y="1"/>
                      <a:pt x="1548" y="1"/>
                    </a:cubicBezTo>
                    <a:cubicBezTo>
                      <a:pt x="1326" y="19"/>
                      <a:pt x="1109" y="83"/>
                      <a:pt x="905" y="182"/>
                    </a:cubicBezTo>
                    <a:cubicBezTo>
                      <a:pt x="697" y="291"/>
                      <a:pt x="470" y="431"/>
                      <a:pt x="316" y="617"/>
                    </a:cubicBezTo>
                    <a:cubicBezTo>
                      <a:pt x="73" y="907"/>
                      <a:pt x="1" y="1430"/>
                      <a:pt x="272" y="1728"/>
                    </a:cubicBezTo>
                    <a:lnTo>
                      <a:pt x="272" y="1728"/>
                    </a:lnTo>
                    <a:cubicBezTo>
                      <a:pt x="212" y="1882"/>
                      <a:pt x="164" y="2036"/>
                      <a:pt x="139" y="2198"/>
                    </a:cubicBezTo>
                    <a:cubicBezTo>
                      <a:pt x="132" y="2247"/>
                      <a:pt x="170" y="2275"/>
                      <a:pt x="208" y="2275"/>
                    </a:cubicBezTo>
                    <a:cubicBezTo>
                      <a:pt x="237" y="2275"/>
                      <a:pt x="265" y="2259"/>
                      <a:pt x="271" y="2221"/>
                    </a:cubicBezTo>
                    <a:cubicBezTo>
                      <a:pt x="290" y="2080"/>
                      <a:pt x="333" y="1943"/>
                      <a:pt x="385" y="1807"/>
                    </a:cubicBezTo>
                    <a:lnTo>
                      <a:pt x="385" y="1807"/>
                    </a:lnTo>
                    <a:cubicBezTo>
                      <a:pt x="440" y="1828"/>
                      <a:pt x="498" y="1836"/>
                      <a:pt x="558" y="1836"/>
                    </a:cubicBezTo>
                    <a:cubicBezTo>
                      <a:pt x="667" y="1836"/>
                      <a:pt x="781" y="1807"/>
                      <a:pt x="882" y="1777"/>
                    </a:cubicBezTo>
                    <a:cubicBezTo>
                      <a:pt x="1091" y="1709"/>
                      <a:pt x="1299" y="1600"/>
                      <a:pt x="1431" y="1424"/>
                    </a:cubicBezTo>
                    <a:cubicBezTo>
                      <a:pt x="1653" y="1129"/>
                      <a:pt x="1643" y="762"/>
                      <a:pt x="1634" y="418"/>
                    </a:cubicBezTo>
                    <a:cubicBezTo>
                      <a:pt x="1630" y="295"/>
                      <a:pt x="1625" y="178"/>
                      <a:pt x="1621" y="60"/>
                    </a:cubicBezTo>
                    <a:cubicBezTo>
                      <a:pt x="1621" y="26"/>
                      <a:pt x="1590" y="0"/>
                      <a:pt x="15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72324" y="1159708"/>
                <a:ext cx="294258" cy="186856"/>
              </a:xfrm>
              <a:custGeom>
                <a:avLst/>
                <a:gdLst/>
                <a:ahLst/>
                <a:cxnLst/>
                <a:rect l="l" t="t" r="r" b="b"/>
                <a:pathLst>
                  <a:path w="3422" h="2173" extrusionOk="0">
                    <a:moveTo>
                      <a:pt x="1842" y="139"/>
                    </a:moveTo>
                    <a:cubicBezTo>
                      <a:pt x="1884" y="139"/>
                      <a:pt x="1926" y="140"/>
                      <a:pt x="1967" y="141"/>
                    </a:cubicBezTo>
                    <a:cubicBezTo>
                      <a:pt x="2275" y="141"/>
                      <a:pt x="2606" y="263"/>
                      <a:pt x="2868" y="422"/>
                    </a:cubicBezTo>
                    <a:cubicBezTo>
                      <a:pt x="3059" y="535"/>
                      <a:pt x="3231" y="707"/>
                      <a:pt x="3254" y="938"/>
                    </a:cubicBezTo>
                    <a:cubicBezTo>
                      <a:pt x="3258" y="961"/>
                      <a:pt x="3258" y="983"/>
                      <a:pt x="3258" y="1006"/>
                    </a:cubicBezTo>
                    <a:cubicBezTo>
                      <a:pt x="3258" y="1008"/>
                      <a:pt x="3258" y="1009"/>
                      <a:pt x="3258" y="1010"/>
                    </a:cubicBezTo>
                    <a:lnTo>
                      <a:pt x="3258" y="1010"/>
                    </a:lnTo>
                    <a:cubicBezTo>
                      <a:pt x="3258" y="1011"/>
                      <a:pt x="3258" y="1011"/>
                      <a:pt x="3258" y="1011"/>
                    </a:cubicBezTo>
                    <a:cubicBezTo>
                      <a:pt x="3254" y="1047"/>
                      <a:pt x="3245" y="1079"/>
                      <a:pt x="3235" y="1115"/>
                    </a:cubicBezTo>
                    <a:cubicBezTo>
                      <a:pt x="3213" y="1210"/>
                      <a:pt x="3204" y="1310"/>
                      <a:pt x="3140" y="1387"/>
                    </a:cubicBezTo>
                    <a:cubicBezTo>
                      <a:pt x="2991" y="1577"/>
                      <a:pt x="2737" y="1686"/>
                      <a:pt x="2524" y="1781"/>
                    </a:cubicBezTo>
                    <a:cubicBezTo>
                      <a:pt x="2234" y="1912"/>
                      <a:pt x="1926" y="2016"/>
                      <a:pt x="1604" y="2039"/>
                    </a:cubicBezTo>
                    <a:cubicBezTo>
                      <a:pt x="1573" y="2041"/>
                      <a:pt x="1542" y="2042"/>
                      <a:pt x="1511" y="2042"/>
                    </a:cubicBezTo>
                    <a:cubicBezTo>
                      <a:pt x="1257" y="2042"/>
                      <a:pt x="1004" y="1979"/>
                      <a:pt x="766" y="1894"/>
                    </a:cubicBezTo>
                    <a:cubicBezTo>
                      <a:pt x="639" y="1849"/>
                      <a:pt x="517" y="1794"/>
                      <a:pt x="408" y="1717"/>
                    </a:cubicBezTo>
                    <a:cubicBezTo>
                      <a:pt x="263" y="1613"/>
                      <a:pt x="182" y="1468"/>
                      <a:pt x="159" y="1291"/>
                    </a:cubicBezTo>
                    <a:cubicBezTo>
                      <a:pt x="118" y="947"/>
                      <a:pt x="331" y="684"/>
                      <a:pt x="585" y="471"/>
                    </a:cubicBezTo>
                    <a:cubicBezTo>
                      <a:pt x="924" y="191"/>
                      <a:pt x="1409" y="139"/>
                      <a:pt x="1842" y="139"/>
                    </a:cubicBezTo>
                    <a:close/>
                    <a:moveTo>
                      <a:pt x="1831" y="1"/>
                    </a:moveTo>
                    <a:cubicBezTo>
                      <a:pt x="1633" y="1"/>
                      <a:pt x="1435" y="24"/>
                      <a:pt x="1246" y="59"/>
                    </a:cubicBezTo>
                    <a:cubicBezTo>
                      <a:pt x="981" y="104"/>
                      <a:pt x="719" y="190"/>
                      <a:pt x="507" y="360"/>
                    </a:cubicBezTo>
                    <a:lnTo>
                      <a:pt x="507" y="360"/>
                    </a:lnTo>
                    <a:cubicBezTo>
                      <a:pt x="506" y="361"/>
                      <a:pt x="505" y="362"/>
                      <a:pt x="503" y="363"/>
                    </a:cubicBezTo>
                    <a:cubicBezTo>
                      <a:pt x="498" y="367"/>
                      <a:pt x="494" y="372"/>
                      <a:pt x="490" y="377"/>
                    </a:cubicBezTo>
                    <a:lnTo>
                      <a:pt x="490" y="377"/>
                    </a:lnTo>
                    <a:cubicBezTo>
                      <a:pt x="266" y="566"/>
                      <a:pt x="50" y="810"/>
                      <a:pt x="28" y="1110"/>
                    </a:cubicBezTo>
                    <a:cubicBezTo>
                      <a:pt x="1" y="1432"/>
                      <a:pt x="136" y="1708"/>
                      <a:pt x="408" y="1871"/>
                    </a:cubicBezTo>
                    <a:cubicBezTo>
                      <a:pt x="667" y="2025"/>
                      <a:pt x="984" y="2121"/>
                      <a:pt x="1278" y="2157"/>
                    </a:cubicBezTo>
                    <a:cubicBezTo>
                      <a:pt x="1354" y="2167"/>
                      <a:pt x="1429" y="2172"/>
                      <a:pt x="1505" y="2172"/>
                    </a:cubicBezTo>
                    <a:cubicBezTo>
                      <a:pt x="1756" y="2172"/>
                      <a:pt x="2006" y="2118"/>
                      <a:pt x="2243" y="2035"/>
                    </a:cubicBezTo>
                    <a:cubicBezTo>
                      <a:pt x="2547" y="1935"/>
                      <a:pt x="2868" y="1799"/>
                      <a:pt x="3118" y="1600"/>
                    </a:cubicBezTo>
                    <a:cubicBezTo>
                      <a:pt x="3190" y="1536"/>
                      <a:pt x="3263" y="1468"/>
                      <a:pt x="3303" y="1382"/>
                    </a:cubicBezTo>
                    <a:cubicBezTo>
                      <a:pt x="3349" y="1282"/>
                      <a:pt x="3367" y="1160"/>
                      <a:pt x="3385" y="1051"/>
                    </a:cubicBezTo>
                    <a:cubicBezTo>
                      <a:pt x="3421" y="857"/>
                      <a:pt x="3312" y="644"/>
                      <a:pt x="3181" y="503"/>
                    </a:cubicBezTo>
                    <a:cubicBezTo>
                      <a:pt x="2968" y="281"/>
                      <a:pt x="2656" y="154"/>
                      <a:pt x="2366" y="68"/>
                    </a:cubicBezTo>
                    <a:cubicBezTo>
                      <a:pt x="2194" y="20"/>
                      <a:pt x="2013" y="1"/>
                      <a:pt x="18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68204" y="1350865"/>
                <a:ext cx="113077" cy="79713"/>
              </a:xfrm>
              <a:custGeom>
                <a:avLst/>
                <a:gdLst/>
                <a:ahLst/>
                <a:cxnLst/>
                <a:rect l="l" t="t" r="r" b="b"/>
                <a:pathLst>
                  <a:path w="1315" h="927" extrusionOk="0">
                    <a:moveTo>
                      <a:pt x="776" y="133"/>
                    </a:moveTo>
                    <a:cubicBezTo>
                      <a:pt x="853" y="133"/>
                      <a:pt x="943" y="142"/>
                      <a:pt x="1011" y="179"/>
                    </a:cubicBezTo>
                    <a:cubicBezTo>
                      <a:pt x="1075" y="219"/>
                      <a:pt x="1097" y="287"/>
                      <a:pt x="1097" y="360"/>
                    </a:cubicBezTo>
                    <a:cubicBezTo>
                      <a:pt x="1102" y="459"/>
                      <a:pt x="1043" y="546"/>
                      <a:pt x="980" y="613"/>
                    </a:cubicBezTo>
                    <a:cubicBezTo>
                      <a:pt x="866" y="731"/>
                      <a:pt x="699" y="777"/>
                      <a:pt x="540" y="790"/>
                    </a:cubicBezTo>
                    <a:cubicBezTo>
                      <a:pt x="502" y="793"/>
                      <a:pt x="460" y="797"/>
                      <a:pt x="418" y="797"/>
                    </a:cubicBezTo>
                    <a:cubicBezTo>
                      <a:pt x="345" y="797"/>
                      <a:pt x="270" y="787"/>
                      <a:pt x="209" y="749"/>
                    </a:cubicBezTo>
                    <a:cubicBezTo>
                      <a:pt x="137" y="700"/>
                      <a:pt x="137" y="591"/>
                      <a:pt x="137" y="514"/>
                    </a:cubicBezTo>
                    <a:cubicBezTo>
                      <a:pt x="137" y="508"/>
                      <a:pt x="136" y="502"/>
                      <a:pt x="135" y="497"/>
                    </a:cubicBezTo>
                    <a:lnTo>
                      <a:pt x="135" y="497"/>
                    </a:lnTo>
                    <a:cubicBezTo>
                      <a:pt x="143" y="432"/>
                      <a:pt x="167" y="371"/>
                      <a:pt x="214" y="323"/>
                    </a:cubicBezTo>
                    <a:cubicBezTo>
                      <a:pt x="282" y="260"/>
                      <a:pt x="382" y="233"/>
                      <a:pt x="463" y="206"/>
                    </a:cubicBezTo>
                    <a:cubicBezTo>
                      <a:pt x="563" y="174"/>
                      <a:pt x="676" y="133"/>
                      <a:pt x="776" y="133"/>
                    </a:cubicBezTo>
                    <a:close/>
                    <a:moveTo>
                      <a:pt x="778" y="0"/>
                    </a:moveTo>
                    <a:cubicBezTo>
                      <a:pt x="762" y="0"/>
                      <a:pt x="746" y="1"/>
                      <a:pt x="730" y="2"/>
                    </a:cubicBezTo>
                    <a:cubicBezTo>
                      <a:pt x="667" y="11"/>
                      <a:pt x="604" y="29"/>
                      <a:pt x="540" y="43"/>
                    </a:cubicBezTo>
                    <a:cubicBezTo>
                      <a:pt x="409" y="79"/>
                      <a:pt x="250" y="120"/>
                      <a:pt x="146" y="210"/>
                    </a:cubicBezTo>
                    <a:cubicBezTo>
                      <a:pt x="55" y="287"/>
                      <a:pt x="6" y="391"/>
                      <a:pt x="6" y="509"/>
                    </a:cubicBezTo>
                    <a:cubicBezTo>
                      <a:pt x="5" y="513"/>
                      <a:pt x="5" y="516"/>
                      <a:pt x="6" y="519"/>
                    </a:cubicBezTo>
                    <a:lnTo>
                      <a:pt x="6" y="519"/>
                    </a:lnTo>
                    <a:cubicBezTo>
                      <a:pt x="6" y="520"/>
                      <a:pt x="6" y="522"/>
                      <a:pt x="6" y="523"/>
                    </a:cubicBezTo>
                    <a:cubicBezTo>
                      <a:pt x="1" y="627"/>
                      <a:pt x="19" y="740"/>
                      <a:pt x="96" y="822"/>
                    </a:cubicBezTo>
                    <a:cubicBezTo>
                      <a:pt x="178" y="903"/>
                      <a:pt x="314" y="926"/>
                      <a:pt x="427" y="926"/>
                    </a:cubicBezTo>
                    <a:cubicBezTo>
                      <a:pt x="436" y="926"/>
                      <a:pt x="446" y="926"/>
                      <a:pt x="455" y="926"/>
                    </a:cubicBezTo>
                    <a:cubicBezTo>
                      <a:pt x="661" y="926"/>
                      <a:pt x="883" y="879"/>
                      <a:pt x="1039" y="740"/>
                    </a:cubicBezTo>
                    <a:cubicBezTo>
                      <a:pt x="1202" y="600"/>
                      <a:pt x="1315" y="328"/>
                      <a:pt x="1161" y="138"/>
                    </a:cubicBezTo>
                    <a:cubicBezTo>
                      <a:pt x="1097" y="61"/>
                      <a:pt x="1002" y="24"/>
                      <a:pt x="907" y="11"/>
                    </a:cubicBezTo>
                    <a:cubicBezTo>
                      <a:pt x="867" y="4"/>
                      <a:pt x="823" y="0"/>
                      <a:pt x="7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66907" y="1241485"/>
                <a:ext cx="291162" cy="129071"/>
              </a:xfrm>
              <a:custGeom>
                <a:avLst/>
                <a:gdLst/>
                <a:ahLst/>
                <a:cxnLst/>
                <a:rect l="l" t="t" r="r" b="b"/>
                <a:pathLst>
                  <a:path w="3386" h="1501" extrusionOk="0">
                    <a:moveTo>
                      <a:pt x="3258" y="1"/>
                    </a:moveTo>
                    <a:cubicBezTo>
                      <a:pt x="3223" y="1"/>
                      <a:pt x="3190" y="25"/>
                      <a:pt x="3200" y="69"/>
                    </a:cubicBezTo>
                    <a:cubicBezTo>
                      <a:pt x="3245" y="300"/>
                      <a:pt x="3245" y="549"/>
                      <a:pt x="3114" y="753"/>
                    </a:cubicBezTo>
                    <a:cubicBezTo>
                      <a:pt x="2982" y="961"/>
                      <a:pt x="2751" y="1079"/>
                      <a:pt x="2525" y="1156"/>
                    </a:cubicBezTo>
                    <a:cubicBezTo>
                      <a:pt x="2212" y="1256"/>
                      <a:pt x="1881" y="1337"/>
                      <a:pt x="1550" y="1364"/>
                    </a:cubicBezTo>
                    <a:cubicBezTo>
                      <a:pt x="1506" y="1368"/>
                      <a:pt x="1461" y="1370"/>
                      <a:pt x="1417" y="1370"/>
                    </a:cubicBezTo>
                    <a:cubicBezTo>
                      <a:pt x="1185" y="1370"/>
                      <a:pt x="955" y="1322"/>
                      <a:pt x="735" y="1242"/>
                    </a:cubicBezTo>
                    <a:cubicBezTo>
                      <a:pt x="599" y="1188"/>
                      <a:pt x="468" y="1120"/>
                      <a:pt x="377" y="1002"/>
                    </a:cubicBezTo>
                    <a:cubicBezTo>
                      <a:pt x="323" y="939"/>
                      <a:pt x="286" y="866"/>
                      <a:pt x="259" y="789"/>
                    </a:cubicBezTo>
                    <a:cubicBezTo>
                      <a:pt x="241" y="748"/>
                      <a:pt x="237" y="698"/>
                      <a:pt x="218" y="658"/>
                    </a:cubicBezTo>
                    <a:cubicBezTo>
                      <a:pt x="200" y="617"/>
                      <a:pt x="169" y="576"/>
                      <a:pt x="150" y="535"/>
                    </a:cubicBezTo>
                    <a:cubicBezTo>
                      <a:pt x="136" y="509"/>
                      <a:pt x="110" y="497"/>
                      <a:pt x="85" y="497"/>
                    </a:cubicBezTo>
                    <a:cubicBezTo>
                      <a:pt x="41" y="497"/>
                      <a:pt x="1" y="532"/>
                      <a:pt x="24" y="581"/>
                    </a:cubicBezTo>
                    <a:cubicBezTo>
                      <a:pt x="42" y="617"/>
                      <a:pt x="64" y="653"/>
                      <a:pt x="83" y="685"/>
                    </a:cubicBezTo>
                    <a:cubicBezTo>
                      <a:pt x="101" y="721"/>
                      <a:pt x="110" y="762"/>
                      <a:pt x="123" y="798"/>
                    </a:cubicBezTo>
                    <a:cubicBezTo>
                      <a:pt x="146" y="875"/>
                      <a:pt x="182" y="952"/>
                      <a:pt x="228" y="1020"/>
                    </a:cubicBezTo>
                    <a:cubicBezTo>
                      <a:pt x="305" y="1138"/>
                      <a:pt x="413" y="1233"/>
                      <a:pt x="540" y="1296"/>
                    </a:cubicBezTo>
                    <a:cubicBezTo>
                      <a:pt x="803" y="1433"/>
                      <a:pt x="1118" y="1501"/>
                      <a:pt x="1409" y="1501"/>
                    </a:cubicBezTo>
                    <a:cubicBezTo>
                      <a:pt x="1418" y="1501"/>
                      <a:pt x="1428" y="1500"/>
                      <a:pt x="1437" y="1500"/>
                    </a:cubicBezTo>
                    <a:cubicBezTo>
                      <a:pt x="1777" y="1496"/>
                      <a:pt x="2112" y="1414"/>
                      <a:pt x="2438" y="1319"/>
                    </a:cubicBezTo>
                    <a:cubicBezTo>
                      <a:pt x="2715" y="1238"/>
                      <a:pt x="3000" y="1129"/>
                      <a:pt x="3182" y="889"/>
                    </a:cubicBezTo>
                    <a:cubicBezTo>
                      <a:pt x="3367" y="649"/>
                      <a:pt x="3385" y="345"/>
                      <a:pt x="3331" y="60"/>
                    </a:cubicBezTo>
                    <a:cubicBezTo>
                      <a:pt x="3323" y="19"/>
                      <a:pt x="3289" y="1"/>
                      <a:pt x="325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5599" y="1172693"/>
                <a:ext cx="65954" cy="75413"/>
              </a:xfrm>
              <a:custGeom>
                <a:avLst/>
                <a:gdLst/>
                <a:ahLst/>
                <a:cxnLst/>
                <a:rect l="l" t="t" r="r" b="b"/>
                <a:pathLst>
                  <a:path w="767" h="877" extrusionOk="0">
                    <a:moveTo>
                      <a:pt x="688" y="0"/>
                    </a:moveTo>
                    <a:cubicBezTo>
                      <a:pt x="669" y="0"/>
                      <a:pt x="651" y="9"/>
                      <a:pt x="635" y="21"/>
                    </a:cubicBezTo>
                    <a:lnTo>
                      <a:pt x="635" y="26"/>
                    </a:lnTo>
                    <a:cubicBezTo>
                      <a:pt x="409" y="252"/>
                      <a:pt x="205" y="497"/>
                      <a:pt x="33" y="769"/>
                    </a:cubicBezTo>
                    <a:cubicBezTo>
                      <a:pt x="0" y="817"/>
                      <a:pt x="33" y="876"/>
                      <a:pt x="88" y="876"/>
                    </a:cubicBezTo>
                    <a:cubicBezTo>
                      <a:pt x="95" y="876"/>
                      <a:pt x="102" y="875"/>
                      <a:pt x="110" y="873"/>
                    </a:cubicBezTo>
                    <a:cubicBezTo>
                      <a:pt x="225" y="841"/>
                      <a:pt x="351" y="831"/>
                      <a:pt x="476" y="831"/>
                    </a:cubicBezTo>
                    <a:cubicBezTo>
                      <a:pt x="542" y="831"/>
                      <a:pt x="607" y="834"/>
                      <a:pt x="671" y="837"/>
                    </a:cubicBezTo>
                    <a:cubicBezTo>
                      <a:pt x="703" y="837"/>
                      <a:pt x="730" y="796"/>
                      <a:pt x="726" y="764"/>
                    </a:cubicBezTo>
                    <a:cubicBezTo>
                      <a:pt x="721" y="724"/>
                      <a:pt x="690" y="706"/>
                      <a:pt x="653" y="706"/>
                    </a:cubicBezTo>
                    <a:cubicBezTo>
                      <a:pt x="595" y="703"/>
                      <a:pt x="536" y="701"/>
                      <a:pt x="477" y="701"/>
                    </a:cubicBezTo>
                    <a:cubicBezTo>
                      <a:pt x="394" y="701"/>
                      <a:pt x="311" y="705"/>
                      <a:pt x="228" y="715"/>
                    </a:cubicBezTo>
                    <a:lnTo>
                      <a:pt x="228" y="715"/>
                    </a:lnTo>
                    <a:cubicBezTo>
                      <a:pt x="379" y="499"/>
                      <a:pt x="552" y="295"/>
                      <a:pt x="739" y="107"/>
                    </a:cubicBezTo>
                    <a:cubicBezTo>
                      <a:pt x="767" y="80"/>
                      <a:pt x="758" y="35"/>
                      <a:pt x="730" y="17"/>
                    </a:cubicBezTo>
                    <a:cubicBezTo>
                      <a:pt x="717" y="5"/>
                      <a:pt x="702" y="0"/>
                      <a:pt x="6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11823" y="1217064"/>
                <a:ext cx="269321" cy="180493"/>
              </a:xfrm>
              <a:custGeom>
                <a:avLst/>
                <a:gdLst/>
                <a:ahLst/>
                <a:cxnLst/>
                <a:rect l="l" t="t" r="r" b="b"/>
                <a:pathLst>
                  <a:path w="3132" h="2099" extrusionOk="0">
                    <a:moveTo>
                      <a:pt x="1992" y="130"/>
                    </a:moveTo>
                    <a:cubicBezTo>
                      <a:pt x="2251" y="167"/>
                      <a:pt x="2566" y="237"/>
                      <a:pt x="2733" y="457"/>
                    </a:cubicBezTo>
                    <a:cubicBezTo>
                      <a:pt x="2932" y="706"/>
                      <a:pt x="2828" y="1073"/>
                      <a:pt x="2660" y="1309"/>
                    </a:cubicBezTo>
                    <a:cubicBezTo>
                      <a:pt x="2570" y="1431"/>
                      <a:pt x="2457" y="1522"/>
                      <a:pt x="2330" y="1603"/>
                    </a:cubicBezTo>
                    <a:cubicBezTo>
                      <a:pt x="2167" y="1712"/>
                      <a:pt x="1994" y="1802"/>
                      <a:pt x="1809" y="1870"/>
                    </a:cubicBezTo>
                    <a:cubicBezTo>
                      <a:pt x="1627" y="1939"/>
                      <a:pt x="1436" y="1964"/>
                      <a:pt x="1244" y="1964"/>
                    </a:cubicBezTo>
                    <a:cubicBezTo>
                      <a:pt x="1094" y="1964"/>
                      <a:pt x="945" y="1949"/>
                      <a:pt x="798" y="1929"/>
                    </a:cubicBezTo>
                    <a:cubicBezTo>
                      <a:pt x="644" y="1907"/>
                      <a:pt x="486" y="1875"/>
                      <a:pt x="354" y="1789"/>
                    </a:cubicBezTo>
                    <a:cubicBezTo>
                      <a:pt x="208" y="1696"/>
                      <a:pt x="140" y="1551"/>
                      <a:pt x="133" y="1380"/>
                    </a:cubicBezTo>
                    <a:lnTo>
                      <a:pt x="133" y="1380"/>
                    </a:lnTo>
                    <a:cubicBezTo>
                      <a:pt x="743" y="947"/>
                      <a:pt x="1361" y="523"/>
                      <a:pt x="1992" y="130"/>
                    </a:cubicBezTo>
                    <a:close/>
                    <a:moveTo>
                      <a:pt x="1996" y="0"/>
                    </a:moveTo>
                    <a:cubicBezTo>
                      <a:pt x="1968" y="0"/>
                      <a:pt x="1941" y="6"/>
                      <a:pt x="1908" y="26"/>
                    </a:cubicBezTo>
                    <a:cubicBezTo>
                      <a:pt x="1831" y="72"/>
                      <a:pt x="1759" y="122"/>
                      <a:pt x="1682" y="167"/>
                    </a:cubicBezTo>
                    <a:cubicBezTo>
                      <a:pt x="1532" y="262"/>
                      <a:pt x="1387" y="357"/>
                      <a:pt x="1238" y="457"/>
                    </a:cubicBezTo>
                    <a:cubicBezTo>
                      <a:pt x="934" y="661"/>
                      <a:pt x="631" y="869"/>
                      <a:pt x="332" y="1082"/>
                    </a:cubicBezTo>
                    <a:cubicBezTo>
                      <a:pt x="250" y="1136"/>
                      <a:pt x="164" y="1195"/>
                      <a:pt x="82" y="1250"/>
                    </a:cubicBezTo>
                    <a:cubicBezTo>
                      <a:pt x="33" y="1291"/>
                      <a:pt x="1" y="1304"/>
                      <a:pt x="1" y="1377"/>
                    </a:cubicBezTo>
                    <a:lnTo>
                      <a:pt x="1" y="1381"/>
                    </a:lnTo>
                    <a:cubicBezTo>
                      <a:pt x="5" y="1630"/>
                      <a:pt x="137" y="1830"/>
                      <a:pt x="359" y="1943"/>
                    </a:cubicBezTo>
                    <a:cubicBezTo>
                      <a:pt x="581" y="2056"/>
                      <a:pt x="835" y="2074"/>
                      <a:pt x="1075" y="2088"/>
                    </a:cubicBezTo>
                    <a:cubicBezTo>
                      <a:pt x="1156" y="2093"/>
                      <a:pt x="1238" y="2098"/>
                      <a:pt x="1322" y="2098"/>
                    </a:cubicBezTo>
                    <a:cubicBezTo>
                      <a:pt x="1383" y="2098"/>
                      <a:pt x="1444" y="2096"/>
                      <a:pt x="1505" y="2088"/>
                    </a:cubicBezTo>
                    <a:cubicBezTo>
                      <a:pt x="1646" y="2070"/>
                      <a:pt x="1772" y="2034"/>
                      <a:pt x="1899" y="1984"/>
                    </a:cubicBezTo>
                    <a:cubicBezTo>
                      <a:pt x="2162" y="1875"/>
                      <a:pt x="2434" y="1730"/>
                      <a:pt x="2642" y="1531"/>
                    </a:cubicBezTo>
                    <a:cubicBezTo>
                      <a:pt x="2978" y="1218"/>
                      <a:pt x="3132" y="606"/>
                      <a:pt x="2737" y="276"/>
                    </a:cubicBezTo>
                    <a:cubicBezTo>
                      <a:pt x="2556" y="117"/>
                      <a:pt x="2307" y="49"/>
                      <a:pt x="2071" y="8"/>
                    </a:cubicBezTo>
                    <a:cubicBezTo>
                      <a:pt x="2043" y="4"/>
                      <a:pt x="2019" y="0"/>
                      <a:pt x="19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99175" y="1442961"/>
                <a:ext cx="77563" cy="56925"/>
              </a:xfrm>
              <a:custGeom>
                <a:avLst/>
                <a:gdLst/>
                <a:ahLst/>
                <a:cxnLst/>
                <a:rect l="l" t="t" r="r" b="b"/>
                <a:pathLst>
                  <a:path w="902" h="662" extrusionOk="0">
                    <a:moveTo>
                      <a:pt x="757" y="136"/>
                    </a:moveTo>
                    <a:cubicBezTo>
                      <a:pt x="765" y="214"/>
                      <a:pt x="760" y="292"/>
                      <a:pt x="739" y="367"/>
                    </a:cubicBezTo>
                    <a:cubicBezTo>
                      <a:pt x="726" y="421"/>
                      <a:pt x="711" y="475"/>
                      <a:pt x="707" y="530"/>
                    </a:cubicBezTo>
                    <a:lnTo>
                      <a:pt x="707" y="530"/>
                    </a:lnTo>
                    <a:cubicBezTo>
                      <a:pt x="522" y="529"/>
                      <a:pt x="341" y="523"/>
                      <a:pt x="160" y="519"/>
                    </a:cubicBezTo>
                    <a:lnTo>
                      <a:pt x="160" y="519"/>
                    </a:lnTo>
                    <a:cubicBezTo>
                      <a:pt x="191" y="400"/>
                      <a:pt x="223" y="283"/>
                      <a:pt x="253" y="165"/>
                    </a:cubicBezTo>
                    <a:lnTo>
                      <a:pt x="253" y="165"/>
                    </a:lnTo>
                    <a:cubicBezTo>
                      <a:pt x="420" y="154"/>
                      <a:pt x="587" y="146"/>
                      <a:pt x="757" y="136"/>
                    </a:cubicBezTo>
                    <a:close/>
                    <a:moveTo>
                      <a:pt x="807" y="0"/>
                    </a:moveTo>
                    <a:cubicBezTo>
                      <a:pt x="603" y="14"/>
                      <a:pt x="399" y="23"/>
                      <a:pt x="195" y="36"/>
                    </a:cubicBezTo>
                    <a:cubicBezTo>
                      <a:pt x="163" y="36"/>
                      <a:pt x="145" y="63"/>
                      <a:pt x="136" y="91"/>
                    </a:cubicBezTo>
                    <a:cubicBezTo>
                      <a:pt x="95" y="249"/>
                      <a:pt x="50" y="412"/>
                      <a:pt x="9" y="571"/>
                    </a:cubicBezTo>
                    <a:cubicBezTo>
                      <a:pt x="0" y="607"/>
                      <a:pt x="32" y="643"/>
                      <a:pt x="64" y="648"/>
                    </a:cubicBezTo>
                    <a:cubicBezTo>
                      <a:pt x="67" y="648"/>
                      <a:pt x="71" y="649"/>
                      <a:pt x="74" y="649"/>
                    </a:cubicBezTo>
                    <a:cubicBezTo>
                      <a:pt x="77" y="649"/>
                      <a:pt x="80" y="648"/>
                      <a:pt x="83" y="648"/>
                    </a:cubicBezTo>
                    <a:lnTo>
                      <a:pt x="83" y="648"/>
                    </a:lnTo>
                    <a:cubicBezTo>
                      <a:pt x="314" y="653"/>
                      <a:pt x="549" y="662"/>
                      <a:pt x="780" y="662"/>
                    </a:cubicBezTo>
                    <a:cubicBezTo>
                      <a:pt x="816" y="662"/>
                      <a:pt x="838" y="621"/>
                      <a:pt x="838" y="589"/>
                    </a:cubicBezTo>
                    <a:cubicBezTo>
                      <a:pt x="834" y="521"/>
                      <a:pt x="861" y="435"/>
                      <a:pt x="879" y="363"/>
                    </a:cubicBezTo>
                    <a:cubicBezTo>
                      <a:pt x="902" y="263"/>
                      <a:pt x="897" y="159"/>
                      <a:pt x="879" y="59"/>
                    </a:cubicBezTo>
                    <a:cubicBezTo>
                      <a:pt x="875" y="23"/>
                      <a:pt x="843" y="0"/>
                      <a:pt x="80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21884" y="1267626"/>
                <a:ext cx="279382" cy="152804"/>
              </a:xfrm>
              <a:custGeom>
                <a:avLst/>
                <a:gdLst/>
                <a:ahLst/>
                <a:cxnLst/>
                <a:rect l="l" t="t" r="r" b="b"/>
                <a:pathLst>
                  <a:path w="3249" h="1777" extrusionOk="0">
                    <a:moveTo>
                      <a:pt x="3010" y="0"/>
                    </a:moveTo>
                    <a:cubicBezTo>
                      <a:pt x="2968" y="0"/>
                      <a:pt x="2925" y="35"/>
                      <a:pt x="2945" y="86"/>
                    </a:cubicBezTo>
                    <a:cubicBezTo>
                      <a:pt x="3049" y="336"/>
                      <a:pt x="3104" y="657"/>
                      <a:pt x="2981" y="902"/>
                    </a:cubicBezTo>
                    <a:cubicBezTo>
                      <a:pt x="2850" y="1165"/>
                      <a:pt x="2564" y="1359"/>
                      <a:pt x="2302" y="1468"/>
                    </a:cubicBezTo>
                    <a:cubicBezTo>
                      <a:pt x="2016" y="1595"/>
                      <a:pt x="1708" y="1627"/>
                      <a:pt x="1400" y="1640"/>
                    </a:cubicBezTo>
                    <a:cubicBezTo>
                      <a:pt x="1357" y="1642"/>
                      <a:pt x="1314" y="1643"/>
                      <a:pt x="1271" y="1643"/>
                    </a:cubicBezTo>
                    <a:cubicBezTo>
                      <a:pt x="1058" y="1643"/>
                      <a:pt x="847" y="1621"/>
                      <a:pt x="643" y="1545"/>
                    </a:cubicBezTo>
                    <a:cubicBezTo>
                      <a:pt x="499" y="1486"/>
                      <a:pt x="363" y="1409"/>
                      <a:pt x="245" y="1305"/>
                    </a:cubicBezTo>
                    <a:cubicBezTo>
                      <a:pt x="218" y="1282"/>
                      <a:pt x="190" y="1260"/>
                      <a:pt x="177" y="1228"/>
                    </a:cubicBezTo>
                    <a:cubicBezTo>
                      <a:pt x="159" y="1183"/>
                      <a:pt x="154" y="1124"/>
                      <a:pt x="154" y="1074"/>
                    </a:cubicBezTo>
                    <a:cubicBezTo>
                      <a:pt x="159" y="970"/>
                      <a:pt x="195" y="875"/>
                      <a:pt x="245" y="784"/>
                    </a:cubicBezTo>
                    <a:cubicBezTo>
                      <a:pt x="272" y="736"/>
                      <a:pt x="227" y="695"/>
                      <a:pt x="181" y="695"/>
                    </a:cubicBezTo>
                    <a:cubicBezTo>
                      <a:pt x="159" y="695"/>
                      <a:pt x="136" y="706"/>
                      <a:pt x="122" y="730"/>
                    </a:cubicBezTo>
                    <a:cubicBezTo>
                      <a:pt x="32" y="888"/>
                      <a:pt x="0" y="1065"/>
                      <a:pt x="45" y="1246"/>
                    </a:cubicBezTo>
                    <a:cubicBezTo>
                      <a:pt x="82" y="1387"/>
                      <a:pt x="249" y="1486"/>
                      <a:pt x="372" y="1559"/>
                    </a:cubicBezTo>
                    <a:cubicBezTo>
                      <a:pt x="625" y="1708"/>
                      <a:pt x="920" y="1772"/>
                      <a:pt x="1210" y="1776"/>
                    </a:cubicBezTo>
                    <a:cubicBezTo>
                      <a:pt x="1559" y="1776"/>
                      <a:pt x="1926" y="1754"/>
                      <a:pt x="2252" y="1631"/>
                    </a:cubicBezTo>
                    <a:cubicBezTo>
                      <a:pt x="2560" y="1523"/>
                      <a:pt x="2873" y="1319"/>
                      <a:pt x="3054" y="1042"/>
                    </a:cubicBezTo>
                    <a:cubicBezTo>
                      <a:pt x="3249" y="748"/>
                      <a:pt x="3199" y="354"/>
                      <a:pt x="3072" y="41"/>
                    </a:cubicBezTo>
                    <a:cubicBezTo>
                      <a:pt x="3060" y="12"/>
                      <a:pt x="3035" y="0"/>
                      <a:pt x="30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0526" y="1528952"/>
                <a:ext cx="21927" cy="13500"/>
              </a:xfrm>
              <a:custGeom>
                <a:avLst/>
                <a:gdLst/>
                <a:ahLst/>
                <a:cxnLst/>
                <a:rect l="l" t="t" r="r" b="b"/>
                <a:pathLst>
                  <a:path w="255" h="157" extrusionOk="0">
                    <a:moveTo>
                      <a:pt x="188" y="0"/>
                    </a:moveTo>
                    <a:cubicBezTo>
                      <a:pt x="184" y="0"/>
                      <a:pt x="181" y="1"/>
                      <a:pt x="178" y="1"/>
                    </a:cubicBezTo>
                    <a:lnTo>
                      <a:pt x="60" y="24"/>
                    </a:lnTo>
                    <a:cubicBezTo>
                      <a:pt x="55" y="24"/>
                      <a:pt x="46" y="29"/>
                      <a:pt x="37" y="33"/>
                    </a:cubicBezTo>
                    <a:cubicBezTo>
                      <a:pt x="28" y="38"/>
                      <a:pt x="24" y="42"/>
                      <a:pt x="19" y="51"/>
                    </a:cubicBezTo>
                    <a:cubicBezTo>
                      <a:pt x="5" y="60"/>
                      <a:pt x="1" y="83"/>
                      <a:pt x="5" y="96"/>
                    </a:cubicBezTo>
                    <a:cubicBezTo>
                      <a:pt x="5" y="115"/>
                      <a:pt x="14" y="133"/>
                      <a:pt x="28" y="142"/>
                    </a:cubicBezTo>
                    <a:cubicBezTo>
                      <a:pt x="39" y="149"/>
                      <a:pt x="53" y="157"/>
                      <a:pt x="68" y="157"/>
                    </a:cubicBezTo>
                    <a:cubicBezTo>
                      <a:pt x="71" y="157"/>
                      <a:pt x="75" y="156"/>
                      <a:pt x="78" y="155"/>
                    </a:cubicBezTo>
                    <a:cubicBezTo>
                      <a:pt x="114" y="151"/>
                      <a:pt x="155" y="142"/>
                      <a:pt x="196" y="133"/>
                    </a:cubicBezTo>
                    <a:cubicBezTo>
                      <a:pt x="205" y="133"/>
                      <a:pt x="209" y="133"/>
                      <a:pt x="218" y="124"/>
                    </a:cubicBezTo>
                    <a:cubicBezTo>
                      <a:pt x="227" y="124"/>
                      <a:pt x="232" y="115"/>
                      <a:pt x="237" y="110"/>
                    </a:cubicBezTo>
                    <a:cubicBezTo>
                      <a:pt x="250" y="96"/>
                      <a:pt x="255" y="78"/>
                      <a:pt x="255" y="60"/>
                    </a:cubicBezTo>
                    <a:cubicBezTo>
                      <a:pt x="250" y="47"/>
                      <a:pt x="241" y="29"/>
                      <a:pt x="227" y="15"/>
                    </a:cubicBezTo>
                    <a:cubicBezTo>
                      <a:pt x="216" y="8"/>
                      <a:pt x="202" y="0"/>
                      <a:pt x="1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270325" y="1346738"/>
                <a:ext cx="1398369" cy="393920"/>
              </a:xfrm>
              <a:custGeom>
                <a:avLst/>
                <a:gdLst/>
                <a:ahLst/>
                <a:cxnLst/>
                <a:rect l="l" t="t" r="r" b="b"/>
                <a:pathLst>
                  <a:path w="16262" h="4581" extrusionOk="0">
                    <a:moveTo>
                      <a:pt x="5311" y="1"/>
                    </a:moveTo>
                    <a:cubicBezTo>
                      <a:pt x="5299" y="1"/>
                      <a:pt x="5286" y="5"/>
                      <a:pt x="5274" y="14"/>
                    </a:cubicBezTo>
                    <a:cubicBezTo>
                      <a:pt x="4776" y="376"/>
                      <a:pt x="4282" y="738"/>
                      <a:pt x="3788" y="1115"/>
                    </a:cubicBezTo>
                    <a:cubicBezTo>
                      <a:pt x="3453" y="1368"/>
                      <a:pt x="3113" y="1613"/>
                      <a:pt x="2755" y="1839"/>
                    </a:cubicBezTo>
                    <a:cubicBezTo>
                      <a:pt x="2261" y="2157"/>
                      <a:pt x="1749" y="2460"/>
                      <a:pt x="1242" y="2759"/>
                    </a:cubicBezTo>
                    <a:cubicBezTo>
                      <a:pt x="1011" y="2891"/>
                      <a:pt x="784" y="3026"/>
                      <a:pt x="558" y="3171"/>
                    </a:cubicBezTo>
                    <a:cubicBezTo>
                      <a:pt x="431" y="3253"/>
                      <a:pt x="299" y="3335"/>
                      <a:pt x="182" y="3430"/>
                    </a:cubicBezTo>
                    <a:cubicBezTo>
                      <a:pt x="73" y="3516"/>
                      <a:pt x="28" y="3620"/>
                      <a:pt x="14" y="3756"/>
                    </a:cubicBezTo>
                    <a:cubicBezTo>
                      <a:pt x="0" y="3892"/>
                      <a:pt x="9" y="4028"/>
                      <a:pt x="28" y="4159"/>
                    </a:cubicBezTo>
                    <a:cubicBezTo>
                      <a:pt x="46" y="4263"/>
                      <a:pt x="68" y="4377"/>
                      <a:pt x="123" y="4467"/>
                    </a:cubicBezTo>
                    <a:cubicBezTo>
                      <a:pt x="174" y="4545"/>
                      <a:pt x="257" y="4581"/>
                      <a:pt x="343" y="4581"/>
                    </a:cubicBezTo>
                    <a:cubicBezTo>
                      <a:pt x="431" y="4581"/>
                      <a:pt x="523" y="4543"/>
                      <a:pt x="585" y="4476"/>
                    </a:cubicBezTo>
                    <a:cubicBezTo>
                      <a:pt x="662" y="4386"/>
                      <a:pt x="644" y="4250"/>
                      <a:pt x="684" y="4141"/>
                    </a:cubicBezTo>
                    <a:cubicBezTo>
                      <a:pt x="725" y="4037"/>
                      <a:pt x="771" y="3896"/>
                      <a:pt x="848" y="3815"/>
                    </a:cubicBezTo>
                    <a:cubicBezTo>
                      <a:pt x="943" y="3711"/>
                      <a:pt x="1083" y="3665"/>
                      <a:pt x="1210" y="3611"/>
                    </a:cubicBezTo>
                    <a:cubicBezTo>
                      <a:pt x="1251" y="3593"/>
                      <a:pt x="1292" y="3575"/>
                      <a:pt x="1332" y="3557"/>
                    </a:cubicBezTo>
                    <a:cubicBezTo>
                      <a:pt x="1341" y="3552"/>
                      <a:pt x="1350" y="3548"/>
                      <a:pt x="1364" y="3543"/>
                    </a:cubicBezTo>
                    <a:cubicBezTo>
                      <a:pt x="1373" y="3538"/>
                      <a:pt x="1373" y="3537"/>
                      <a:pt x="1372" y="3537"/>
                    </a:cubicBezTo>
                    <a:cubicBezTo>
                      <a:pt x="1371" y="3537"/>
                      <a:pt x="1369" y="3537"/>
                      <a:pt x="1369" y="3537"/>
                    </a:cubicBezTo>
                    <a:cubicBezTo>
                      <a:pt x="1369" y="3537"/>
                      <a:pt x="1371" y="3537"/>
                      <a:pt x="1378" y="3534"/>
                    </a:cubicBezTo>
                    <a:cubicBezTo>
                      <a:pt x="1604" y="3430"/>
                      <a:pt x="1835" y="3339"/>
                      <a:pt x="2075" y="3285"/>
                    </a:cubicBezTo>
                    <a:cubicBezTo>
                      <a:pt x="2308" y="3233"/>
                      <a:pt x="2552" y="3204"/>
                      <a:pt x="2792" y="3204"/>
                    </a:cubicBezTo>
                    <a:cubicBezTo>
                      <a:pt x="2865" y="3204"/>
                      <a:pt x="2937" y="3207"/>
                      <a:pt x="3009" y="3212"/>
                    </a:cubicBezTo>
                    <a:cubicBezTo>
                      <a:pt x="3136" y="3221"/>
                      <a:pt x="3258" y="3239"/>
                      <a:pt x="3358" y="3326"/>
                    </a:cubicBezTo>
                    <a:cubicBezTo>
                      <a:pt x="3453" y="3407"/>
                      <a:pt x="3484" y="3534"/>
                      <a:pt x="3539" y="3647"/>
                    </a:cubicBezTo>
                    <a:cubicBezTo>
                      <a:pt x="3580" y="3742"/>
                      <a:pt x="3638" y="3860"/>
                      <a:pt x="3734" y="3915"/>
                    </a:cubicBezTo>
                    <a:cubicBezTo>
                      <a:pt x="3790" y="3947"/>
                      <a:pt x="3867" y="3965"/>
                      <a:pt x="3941" y="3965"/>
                    </a:cubicBezTo>
                    <a:cubicBezTo>
                      <a:pt x="3979" y="3965"/>
                      <a:pt x="4017" y="3960"/>
                      <a:pt x="4051" y="3951"/>
                    </a:cubicBezTo>
                    <a:cubicBezTo>
                      <a:pt x="4264" y="3887"/>
                      <a:pt x="4363" y="3606"/>
                      <a:pt x="4431" y="3425"/>
                    </a:cubicBezTo>
                    <a:cubicBezTo>
                      <a:pt x="4513" y="3212"/>
                      <a:pt x="4594" y="2963"/>
                      <a:pt x="4821" y="2863"/>
                    </a:cubicBezTo>
                    <a:cubicBezTo>
                      <a:pt x="4872" y="2843"/>
                      <a:pt x="4920" y="2829"/>
                      <a:pt x="4971" y="2829"/>
                    </a:cubicBezTo>
                    <a:cubicBezTo>
                      <a:pt x="4997" y="2829"/>
                      <a:pt x="5024" y="2833"/>
                      <a:pt x="5052" y="2841"/>
                    </a:cubicBezTo>
                    <a:cubicBezTo>
                      <a:pt x="5188" y="2872"/>
                      <a:pt x="5319" y="2913"/>
                      <a:pt x="5460" y="2918"/>
                    </a:cubicBezTo>
                    <a:cubicBezTo>
                      <a:pt x="5470" y="2918"/>
                      <a:pt x="5480" y="2918"/>
                      <a:pt x="5490" y="2918"/>
                    </a:cubicBezTo>
                    <a:cubicBezTo>
                      <a:pt x="5618" y="2918"/>
                      <a:pt x="5736" y="2891"/>
                      <a:pt x="5845" y="2841"/>
                    </a:cubicBezTo>
                    <a:cubicBezTo>
                      <a:pt x="5976" y="2782"/>
                      <a:pt x="6080" y="2682"/>
                      <a:pt x="6216" y="2628"/>
                    </a:cubicBezTo>
                    <a:cubicBezTo>
                      <a:pt x="6314" y="2590"/>
                      <a:pt x="6423" y="2565"/>
                      <a:pt x="6530" y="2565"/>
                    </a:cubicBezTo>
                    <a:cubicBezTo>
                      <a:pt x="6552" y="2565"/>
                      <a:pt x="6575" y="2567"/>
                      <a:pt x="6597" y="2569"/>
                    </a:cubicBezTo>
                    <a:cubicBezTo>
                      <a:pt x="6733" y="2578"/>
                      <a:pt x="6864" y="2628"/>
                      <a:pt x="7005" y="2650"/>
                    </a:cubicBezTo>
                    <a:cubicBezTo>
                      <a:pt x="7063" y="2658"/>
                      <a:pt x="7120" y="2664"/>
                      <a:pt x="7177" y="2664"/>
                    </a:cubicBezTo>
                    <a:cubicBezTo>
                      <a:pt x="7222" y="2664"/>
                      <a:pt x="7267" y="2660"/>
                      <a:pt x="7313" y="2650"/>
                    </a:cubicBezTo>
                    <a:cubicBezTo>
                      <a:pt x="7453" y="2619"/>
                      <a:pt x="7576" y="2551"/>
                      <a:pt x="7707" y="2496"/>
                    </a:cubicBezTo>
                    <a:cubicBezTo>
                      <a:pt x="7833" y="2443"/>
                      <a:pt x="7981" y="2402"/>
                      <a:pt x="8123" y="2402"/>
                    </a:cubicBezTo>
                    <a:cubicBezTo>
                      <a:pt x="8258" y="2402"/>
                      <a:pt x="8388" y="2438"/>
                      <a:pt x="8491" y="2533"/>
                    </a:cubicBezTo>
                    <a:cubicBezTo>
                      <a:pt x="8654" y="2687"/>
                      <a:pt x="8777" y="2989"/>
                      <a:pt x="9040" y="2989"/>
                    </a:cubicBezTo>
                    <a:cubicBezTo>
                      <a:pt x="9054" y="2989"/>
                      <a:pt x="9069" y="2988"/>
                      <a:pt x="9084" y="2986"/>
                    </a:cubicBezTo>
                    <a:cubicBezTo>
                      <a:pt x="9198" y="2972"/>
                      <a:pt x="9275" y="2863"/>
                      <a:pt x="9329" y="2773"/>
                    </a:cubicBezTo>
                    <a:cubicBezTo>
                      <a:pt x="9397" y="2655"/>
                      <a:pt x="9442" y="2528"/>
                      <a:pt x="9497" y="2401"/>
                    </a:cubicBezTo>
                    <a:cubicBezTo>
                      <a:pt x="9583" y="2197"/>
                      <a:pt x="9741" y="2039"/>
                      <a:pt x="9936" y="1939"/>
                    </a:cubicBezTo>
                    <a:cubicBezTo>
                      <a:pt x="10185" y="1812"/>
                      <a:pt x="10457" y="1785"/>
                      <a:pt x="10729" y="1749"/>
                    </a:cubicBezTo>
                    <a:cubicBezTo>
                      <a:pt x="10902" y="1724"/>
                      <a:pt x="11074" y="1702"/>
                      <a:pt x="11247" y="1702"/>
                    </a:cubicBezTo>
                    <a:cubicBezTo>
                      <a:pt x="11296" y="1702"/>
                      <a:pt x="11346" y="1704"/>
                      <a:pt x="11395" y="1708"/>
                    </a:cubicBezTo>
                    <a:cubicBezTo>
                      <a:pt x="11631" y="1726"/>
                      <a:pt x="11898" y="1799"/>
                      <a:pt x="12020" y="2021"/>
                    </a:cubicBezTo>
                    <a:cubicBezTo>
                      <a:pt x="12084" y="2138"/>
                      <a:pt x="12084" y="2270"/>
                      <a:pt x="12093" y="2397"/>
                    </a:cubicBezTo>
                    <a:cubicBezTo>
                      <a:pt x="12106" y="2528"/>
                      <a:pt x="12120" y="2655"/>
                      <a:pt x="12138" y="2782"/>
                    </a:cubicBezTo>
                    <a:cubicBezTo>
                      <a:pt x="12165" y="2995"/>
                      <a:pt x="12183" y="3239"/>
                      <a:pt x="12392" y="3357"/>
                    </a:cubicBezTo>
                    <a:cubicBezTo>
                      <a:pt x="12468" y="3399"/>
                      <a:pt x="12556" y="3418"/>
                      <a:pt x="12645" y="3418"/>
                    </a:cubicBezTo>
                    <a:cubicBezTo>
                      <a:pt x="12767" y="3418"/>
                      <a:pt x="12890" y="3383"/>
                      <a:pt x="12990" y="3326"/>
                    </a:cubicBezTo>
                    <a:cubicBezTo>
                      <a:pt x="13194" y="3212"/>
                      <a:pt x="13334" y="2986"/>
                      <a:pt x="13375" y="2764"/>
                    </a:cubicBezTo>
                    <a:cubicBezTo>
                      <a:pt x="13416" y="2524"/>
                      <a:pt x="13348" y="2297"/>
                      <a:pt x="13293" y="2066"/>
                    </a:cubicBezTo>
                    <a:cubicBezTo>
                      <a:pt x="13266" y="1948"/>
                      <a:pt x="13230" y="1821"/>
                      <a:pt x="13216" y="1699"/>
                    </a:cubicBezTo>
                    <a:cubicBezTo>
                      <a:pt x="13212" y="1622"/>
                      <a:pt x="13239" y="1586"/>
                      <a:pt x="13316" y="1581"/>
                    </a:cubicBezTo>
                    <a:cubicBezTo>
                      <a:pt x="13321" y="1581"/>
                      <a:pt x="13326" y="1581"/>
                      <a:pt x="13331" y="1581"/>
                    </a:cubicBezTo>
                    <a:cubicBezTo>
                      <a:pt x="13453" y="1581"/>
                      <a:pt x="13579" y="1632"/>
                      <a:pt x="13692" y="1667"/>
                    </a:cubicBezTo>
                    <a:cubicBezTo>
                      <a:pt x="13810" y="1704"/>
                      <a:pt x="13923" y="1740"/>
                      <a:pt x="14041" y="1767"/>
                    </a:cubicBezTo>
                    <a:cubicBezTo>
                      <a:pt x="14092" y="1779"/>
                      <a:pt x="14150" y="1790"/>
                      <a:pt x="14205" y="1790"/>
                    </a:cubicBezTo>
                    <a:cubicBezTo>
                      <a:pt x="14214" y="1790"/>
                      <a:pt x="14223" y="1790"/>
                      <a:pt x="14231" y="1790"/>
                    </a:cubicBezTo>
                    <a:cubicBezTo>
                      <a:pt x="14317" y="1785"/>
                      <a:pt x="14390" y="1726"/>
                      <a:pt x="14453" y="1672"/>
                    </a:cubicBezTo>
                    <a:cubicBezTo>
                      <a:pt x="14557" y="1581"/>
                      <a:pt x="14634" y="1459"/>
                      <a:pt x="14752" y="1386"/>
                    </a:cubicBezTo>
                    <a:cubicBezTo>
                      <a:pt x="14802" y="1350"/>
                      <a:pt x="14861" y="1327"/>
                      <a:pt x="14924" y="1323"/>
                    </a:cubicBezTo>
                    <a:cubicBezTo>
                      <a:pt x="14931" y="1322"/>
                      <a:pt x="14938" y="1322"/>
                      <a:pt x="14945" y="1322"/>
                    </a:cubicBezTo>
                    <a:cubicBezTo>
                      <a:pt x="15001" y="1322"/>
                      <a:pt x="15053" y="1337"/>
                      <a:pt x="15106" y="1341"/>
                    </a:cubicBezTo>
                    <a:cubicBezTo>
                      <a:pt x="15112" y="1341"/>
                      <a:pt x="15118" y="1341"/>
                      <a:pt x="15124" y="1341"/>
                    </a:cubicBezTo>
                    <a:cubicBezTo>
                      <a:pt x="15216" y="1341"/>
                      <a:pt x="15300" y="1309"/>
                      <a:pt x="15364" y="1241"/>
                    </a:cubicBezTo>
                    <a:cubicBezTo>
                      <a:pt x="15445" y="1155"/>
                      <a:pt x="15464" y="1038"/>
                      <a:pt x="15527" y="938"/>
                    </a:cubicBezTo>
                    <a:cubicBezTo>
                      <a:pt x="15590" y="834"/>
                      <a:pt x="15686" y="743"/>
                      <a:pt x="15803" y="711"/>
                    </a:cubicBezTo>
                    <a:cubicBezTo>
                      <a:pt x="15930" y="671"/>
                      <a:pt x="16062" y="639"/>
                      <a:pt x="16188" y="598"/>
                    </a:cubicBezTo>
                    <a:cubicBezTo>
                      <a:pt x="16262" y="574"/>
                      <a:pt x="16229" y="472"/>
                      <a:pt x="16162" y="472"/>
                    </a:cubicBezTo>
                    <a:cubicBezTo>
                      <a:pt x="16154" y="472"/>
                      <a:pt x="16147" y="473"/>
                      <a:pt x="16139" y="476"/>
                    </a:cubicBezTo>
                    <a:cubicBezTo>
                      <a:pt x="16012" y="516"/>
                      <a:pt x="15880" y="548"/>
                      <a:pt x="15753" y="584"/>
                    </a:cubicBezTo>
                    <a:cubicBezTo>
                      <a:pt x="15645" y="616"/>
                      <a:pt x="15550" y="693"/>
                      <a:pt x="15477" y="779"/>
                    </a:cubicBezTo>
                    <a:cubicBezTo>
                      <a:pt x="15396" y="874"/>
                      <a:pt x="15364" y="983"/>
                      <a:pt x="15309" y="1087"/>
                    </a:cubicBezTo>
                    <a:cubicBezTo>
                      <a:pt x="15263" y="1173"/>
                      <a:pt x="15200" y="1208"/>
                      <a:pt x="15120" y="1208"/>
                    </a:cubicBezTo>
                    <a:cubicBezTo>
                      <a:pt x="15098" y="1208"/>
                      <a:pt x="15075" y="1205"/>
                      <a:pt x="15051" y="1201"/>
                    </a:cubicBezTo>
                    <a:cubicBezTo>
                      <a:pt x="15016" y="1194"/>
                      <a:pt x="14981" y="1190"/>
                      <a:pt x="14947" y="1190"/>
                    </a:cubicBezTo>
                    <a:cubicBezTo>
                      <a:pt x="14873" y="1190"/>
                      <a:pt x="14801" y="1207"/>
                      <a:pt x="14730" y="1241"/>
                    </a:cubicBezTo>
                    <a:cubicBezTo>
                      <a:pt x="14607" y="1305"/>
                      <a:pt x="14530" y="1409"/>
                      <a:pt x="14435" y="1504"/>
                    </a:cubicBezTo>
                    <a:cubicBezTo>
                      <a:pt x="14381" y="1563"/>
                      <a:pt x="14299" y="1654"/>
                      <a:pt x="14209" y="1658"/>
                    </a:cubicBezTo>
                    <a:cubicBezTo>
                      <a:pt x="14203" y="1659"/>
                      <a:pt x="14197" y="1659"/>
                      <a:pt x="14191" y="1659"/>
                    </a:cubicBezTo>
                    <a:cubicBezTo>
                      <a:pt x="14128" y="1659"/>
                      <a:pt x="14062" y="1639"/>
                      <a:pt x="14000" y="1622"/>
                    </a:cubicBezTo>
                    <a:cubicBezTo>
                      <a:pt x="13869" y="1590"/>
                      <a:pt x="13742" y="1545"/>
                      <a:pt x="13610" y="1504"/>
                    </a:cubicBezTo>
                    <a:cubicBezTo>
                      <a:pt x="13518" y="1475"/>
                      <a:pt x="13418" y="1449"/>
                      <a:pt x="13317" y="1449"/>
                    </a:cubicBezTo>
                    <a:cubicBezTo>
                      <a:pt x="13309" y="1449"/>
                      <a:pt x="13301" y="1449"/>
                      <a:pt x="13293" y="1450"/>
                    </a:cubicBezTo>
                    <a:cubicBezTo>
                      <a:pt x="13112" y="1463"/>
                      <a:pt x="13067" y="1613"/>
                      <a:pt x="13099" y="1771"/>
                    </a:cubicBezTo>
                    <a:cubicBezTo>
                      <a:pt x="13189" y="2225"/>
                      <a:pt x="13425" y="2782"/>
                      <a:pt x="13012" y="3149"/>
                    </a:cubicBezTo>
                    <a:cubicBezTo>
                      <a:pt x="12922" y="3231"/>
                      <a:pt x="12777" y="3290"/>
                      <a:pt x="12642" y="3290"/>
                    </a:cubicBezTo>
                    <a:cubicBezTo>
                      <a:pt x="12559" y="3290"/>
                      <a:pt x="12480" y="3268"/>
                      <a:pt x="12419" y="3217"/>
                    </a:cubicBezTo>
                    <a:cubicBezTo>
                      <a:pt x="12328" y="3144"/>
                      <a:pt x="12306" y="3031"/>
                      <a:pt x="12288" y="2922"/>
                    </a:cubicBezTo>
                    <a:cubicBezTo>
                      <a:pt x="12269" y="2786"/>
                      <a:pt x="12251" y="2646"/>
                      <a:pt x="12238" y="2505"/>
                    </a:cubicBezTo>
                    <a:cubicBezTo>
                      <a:pt x="12215" y="2274"/>
                      <a:pt x="12224" y="2039"/>
                      <a:pt x="12061" y="1853"/>
                    </a:cubicBezTo>
                    <a:cubicBezTo>
                      <a:pt x="11907" y="1681"/>
                      <a:pt x="11680" y="1604"/>
                      <a:pt x="11454" y="1581"/>
                    </a:cubicBezTo>
                    <a:cubicBezTo>
                      <a:pt x="11385" y="1574"/>
                      <a:pt x="11316" y="1571"/>
                      <a:pt x="11247" y="1571"/>
                    </a:cubicBezTo>
                    <a:cubicBezTo>
                      <a:pt x="11099" y="1571"/>
                      <a:pt x="10951" y="1585"/>
                      <a:pt x="10806" y="1604"/>
                    </a:cubicBezTo>
                    <a:cubicBezTo>
                      <a:pt x="10548" y="1636"/>
                      <a:pt x="10276" y="1658"/>
                      <a:pt x="10031" y="1753"/>
                    </a:cubicBezTo>
                    <a:cubicBezTo>
                      <a:pt x="9832" y="1830"/>
                      <a:pt x="9642" y="1948"/>
                      <a:pt x="9510" y="2120"/>
                    </a:cubicBezTo>
                    <a:cubicBezTo>
                      <a:pt x="9356" y="2311"/>
                      <a:pt x="9324" y="2560"/>
                      <a:pt x="9179" y="2759"/>
                    </a:cubicBezTo>
                    <a:cubicBezTo>
                      <a:pt x="9145" y="2807"/>
                      <a:pt x="9102" y="2855"/>
                      <a:pt x="9039" y="2855"/>
                    </a:cubicBezTo>
                    <a:cubicBezTo>
                      <a:pt x="9036" y="2855"/>
                      <a:pt x="9033" y="2855"/>
                      <a:pt x="9030" y="2854"/>
                    </a:cubicBezTo>
                    <a:cubicBezTo>
                      <a:pt x="8957" y="2845"/>
                      <a:pt x="8894" y="2800"/>
                      <a:pt x="8844" y="2750"/>
                    </a:cubicBezTo>
                    <a:cubicBezTo>
                      <a:pt x="8740" y="2660"/>
                      <a:pt x="8681" y="2533"/>
                      <a:pt x="8581" y="2442"/>
                    </a:cubicBezTo>
                    <a:cubicBezTo>
                      <a:pt x="8453" y="2319"/>
                      <a:pt x="8297" y="2274"/>
                      <a:pt x="8134" y="2274"/>
                    </a:cubicBezTo>
                    <a:cubicBezTo>
                      <a:pt x="8056" y="2274"/>
                      <a:pt x="7976" y="2284"/>
                      <a:pt x="7897" y="2302"/>
                    </a:cubicBezTo>
                    <a:cubicBezTo>
                      <a:pt x="7648" y="2350"/>
                      <a:pt x="7424" y="2533"/>
                      <a:pt x="7163" y="2533"/>
                    </a:cubicBezTo>
                    <a:cubicBezTo>
                      <a:pt x="7154" y="2533"/>
                      <a:pt x="7145" y="2533"/>
                      <a:pt x="7136" y="2533"/>
                    </a:cubicBezTo>
                    <a:cubicBezTo>
                      <a:pt x="6917" y="2521"/>
                      <a:pt x="6718" y="2435"/>
                      <a:pt x="6502" y="2435"/>
                    </a:cubicBezTo>
                    <a:cubicBezTo>
                      <a:pt x="6468" y="2435"/>
                      <a:pt x="6433" y="2437"/>
                      <a:pt x="6398" y="2442"/>
                    </a:cubicBezTo>
                    <a:cubicBezTo>
                      <a:pt x="6275" y="2460"/>
                      <a:pt x="6158" y="2501"/>
                      <a:pt x="6049" y="2560"/>
                    </a:cubicBezTo>
                    <a:cubicBezTo>
                      <a:pt x="5922" y="2632"/>
                      <a:pt x="5813" y="2727"/>
                      <a:pt x="5668" y="2764"/>
                    </a:cubicBezTo>
                    <a:cubicBezTo>
                      <a:pt x="5610" y="2780"/>
                      <a:pt x="5552" y="2787"/>
                      <a:pt x="5493" y="2787"/>
                    </a:cubicBezTo>
                    <a:cubicBezTo>
                      <a:pt x="5409" y="2787"/>
                      <a:pt x="5325" y="2773"/>
                      <a:pt x="5242" y="2755"/>
                    </a:cubicBezTo>
                    <a:cubicBezTo>
                      <a:pt x="5156" y="2733"/>
                      <a:pt x="5070" y="2695"/>
                      <a:pt x="4981" y="2695"/>
                    </a:cubicBezTo>
                    <a:cubicBezTo>
                      <a:pt x="4976" y="2695"/>
                      <a:pt x="4971" y="2696"/>
                      <a:pt x="4966" y="2696"/>
                    </a:cubicBezTo>
                    <a:cubicBezTo>
                      <a:pt x="4771" y="2705"/>
                      <a:pt x="4608" y="2818"/>
                      <a:pt x="4495" y="2977"/>
                    </a:cubicBezTo>
                    <a:cubicBezTo>
                      <a:pt x="4345" y="3190"/>
                      <a:pt x="4304" y="3461"/>
                      <a:pt x="4164" y="3679"/>
                    </a:cubicBezTo>
                    <a:cubicBezTo>
                      <a:pt x="4105" y="3770"/>
                      <a:pt x="4042" y="3828"/>
                      <a:pt x="3933" y="3828"/>
                    </a:cubicBezTo>
                    <a:cubicBezTo>
                      <a:pt x="3788" y="3828"/>
                      <a:pt x="3725" y="3738"/>
                      <a:pt x="3670" y="3615"/>
                    </a:cubicBezTo>
                    <a:cubicBezTo>
                      <a:pt x="3616" y="3507"/>
                      <a:pt x="3584" y="3384"/>
                      <a:pt x="3503" y="3289"/>
                    </a:cubicBezTo>
                    <a:cubicBezTo>
                      <a:pt x="3435" y="3208"/>
                      <a:pt x="3348" y="3149"/>
                      <a:pt x="3244" y="3117"/>
                    </a:cubicBezTo>
                    <a:cubicBezTo>
                      <a:pt x="3126" y="3081"/>
                      <a:pt x="2995" y="3081"/>
                      <a:pt x="2873" y="3076"/>
                    </a:cubicBezTo>
                    <a:cubicBezTo>
                      <a:pt x="2846" y="3076"/>
                      <a:pt x="2820" y="3075"/>
                      <a:pt x="2794" y="3075"/>
                    </a:cubicBezTo>
                    <a:cubicBezTo>
                      <a:pt x="2667" y="3075"/>
                      <a:pt x="2543" y="3084"/>
                      <a:pt x="2415" y="3099"/>
                    </a:cubicBezTo>
                    <a:cubicBezTo>
                      <a:pt x="2121" y="3126"/>
                      <a:pt x="1844" y="3199"/>
                      <a:pt x="1572" y="3307"/>
                    </a:cubicBezTo>
                    <a:cubicBezTo>
                      <a:pt x="1414" y="3371"/>
                      <a:pt x="1292" y="3430"/>
                      <a:pt x="1147" y="3493"/>
                    </a:cubicBezTo>
                    <a:cubicBezTo>
                      <a:pt x="1029" y="3548"/>
                      <a:pt x="897" y="3593"/>
                      <a:pt x="793" y="3679"/>
                    </a:cubicBezTo>
                    <a:cubicBezTo>
                      <a:pt x="712" y="3751"/>
                      <a:pt x="671" y="3842"/>
                      <a:pt x="626" y="3937"/>
                    </a:cubicBezTo>
                    <a:cubicBezTo>
                      <a:pt x="603" y="3996"/>
                      <a:pt x="576" y="4055"/>
                      <a:pt x="553" y="4114"/>
                    </a:cubicBezTo>
                    <a:cubicBezTo>
                      <a:pt x="530" y="4186"/>
                      <a:pt x="521" y="4254"/>
                      <a:pt x="508" y="4327"/>
                    </a:cubicBezTo>
                    <a:cubicBezTo>
                      <a:pt x="496" y="4394"/>
                      <a:pt x="408" y="4453"/>
                      <a:pt x="331" y="4453"/>
                    </a:cubicBezTo>
                    <a:cubicBezTo>
                      <a:pt x="315" y="4453"/>
                      <a:pt x="300" y="4450"/>
                      <a:pt x="286" y="4445"/>
                    </a:cubicBezTo>
                    <a:cubicBezTo>
                      <a:pt x="209" y="4413"/>
                      <a:pt x="182" y="4272"/>
                      <a:pt x="168" y="4200"/>
                    </a:cubicBezTo>
                    <a:cubicBezTo>
                      <a:pt x="145" y="4069"/>
                      <a:pt x="132" y="3924"/>
                      <a:pt x="145" y="3788"/>
                    </a:cubicBezTo>
                    <a:cubicBezTo>
                      <a:pt x="154" y="3652"/>
                      <a:pt x="200" y="3584"/>
                      <a:pt x="299" y="3507"/>
                    </a:cubicBezTo>
                    <a:cubicBezTo>
                      <a:pt x="431" y="3403"/>
                      <a:pt x="576" y="3316"/>
                      <a:pt x="716" y="3226"/>
                    </a:cubicBezTo>
                    <a:cubicBezTo>
                      <a:pt x="1219" y="2913"/>
                      <a:pt x="1736" y="2628"/>
                      <a:pt x="2238" y="2320"/>
                    </a:cubicBezTo>
                    <a:cubicBezTo>
                      <a:pt x="2637" y="2075"/>
                      <a:pt x="3031" y="1830"/>
                      <a:pt x="3416" y="1559"/>
                    </a:cubicBezTo>
                    <a:cubicBezTo>
                      <a:pt x="3815" y="1278"/>
                      <a:pt x="4200" y="965"/>
                      <a:pt x="4594" y="675"/>
                    </a:cubicBezTo>
                    <a:cubicBezTo>
                      <a:pt x="4848" y="489"/>
                      <a:pt x="5097" y="304"/>
                      <a:pt x="5351" y="122"/>
                    </a:cubicBezTo>
                    <a:cubicBezTo>
                      <a:pt x="5407" y="81"/>
                      <a:pt x="5365" y="1"/>
                      <a:pt x="53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3353" y="1374943"/>
                <a:ext cx="69222" cy="32676"/>
              </a:xfrm>
              <a:custGeom>
                <a:avLst/>
                <a:gdLst/>
                <a:ahLst/>
                <a:cxnLst/>
                <a:rect l="l" t="t" r="r" b="b"/>
                <a:pathLst>
                  <a:path w="805" h="380" extrusionOk="0">
                    <a:moveTo>
                      <a:pt x="709" y="0"/>
                    </a:moveTo>
                    <a:cubicBezTo>
                      <a:pt x="693" y="0"/>
                      <a:pt x="676" y="8"/>
                      <a:pt x="663" y="25"/>
                    </a:cubicBezTo>
                    <a:cubicBezTo>
                      <a:pt x="582" y="125"/>
                      <a:pt x="446" y="184"/>
                      <a:pt x="319" y="220"/>
                    </a:cubicBezTo>
                    <a:cubicBezTo>
                      <a:pt x="292" y="229"/>
                      <a:pt x="265" y="238"/>
                      <a:pt x="238" y="243"/>
                    </a:cubicBezTo>
                    <a:cubicBezTo>
                      <a:pt x="228" y="243"/>
                      <a:pt x="215" y="247"/>
                      <a:pt x="201" y="247"/>
                    </a:cubicBezTo>
                    <a:lnTo>
                      <a:pt x="199" y="247"/>
                    </a:lnTo>
                    <a:cubicBezTo>
                      <a:pt x="200" y="248"/>
                      <a:pt x="201" y="249"/>
                      <a:pt x="200" y="249"/>
                    </a:cubicBezTo>
                    <a:cubicBezTo>
                      <a:pt x="200" y="249"/>
                      <a:pt x="199" y="248"/>
                      <a:pt x="197" y="247"/>
                    </a:cubicBezTo>
                    <a:lnTo>
                      <a:pt x="188" y="247"/>
                    </a:lnTo>
                    <a:cubicBezTo>
                      <a:pt x="189" y="247"/>
                      <a:pt x="191" y="246"/>
                      <a:pt x="192" y="246"/>
                    </a:cubicBezTo>
                    <a:lnTo>
                      <a:pt x="192" y="246"/>
                    </a:lnTo>
                    <a:cubicBezTo>
                      <a:pt x="194" y="247"/>
                      <a:pt x="195" y="247"/>
                      <a:pt x="197" y="247"/>
                    </a:cubicBezTo>
                    <a:lnTo>
                      <a:pt x="199" y="247"/>
                    </a:lnTo>
                    <a:cubicBezTo>
                      <a:pt x="198" y="247"/>
                      <a:pt x="196" y="246"/>
                      <a:pt x="193" y="246"/>
                    </a:cubicBezTo>
                    <a:cubicBezTo>
                      <a:pt x="193" y="246"/>
                      <a:pt x="193" y="246"/>
                      <a:pt x="192" y="246"/>
                    </a:cubicBezTo>
                    <a:lnTo>
                      <a:pt x="192" y="246"/>
                    </a:lnTo>
                    <a:cubicBezTo>
                      <a:pt x="162" y="238"/>
                      <a:pt x="132" y="238"/>
                      <a:pt x="102" y="234"/>
                    </a:cubicBezTo>
                    <a:cubicBezTo>
                      <a:pt x="99" y="233"/>
                      <a:pt x="96" y="233"/>
                      <a:pt x="93" y="233"/>
                    </a:cubicBezTo>
                    <a:cubicBezTo>
                      <a:pt x="14" y="233"/>
                      <a:pt x="0" y="352"/>
                      <a:pt x="84" y="365"/>
                    </a:cubicBezTo>
                    <a:cubicBezTo>
                      <a:pt x="115" y="370"/>
                      <a:pt x="151" y="374"/>
                      <a:pt x="183" y="379"/>
                    </a:cubicBezTo>
                    <a:cubicBezTo>
                      <a:pt x="189" y="379"/>
                      <a:pt x="196" y="379"/>
                      <a:pt x="202" y="379"/>
                    </a:cubicBezTo>
                    <a:cubicBezTo>
                      <a:pt x="256" y="379"/>
                      <a:pt x="316" y="363"/>
                      <a:pt x="369" y="347"/>
                    </a:cubicBezTo>
                    <a:cubicBezTo>
                      <a:pt x="514" y="302"/>
                      <a:pt x="672" y="234"/>
                      <a:pt x="768" y="107"/>
                    </a:cubicBezTo>
                    <a:cubicBezTo>
                      <a:pt x="805" y="60"/>
                      <a:pt x="757" y="0"/>
                      <a:pt x="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82736" y="1542195"/>
                <a:ext cx="265623" cy="48928"/>
              </a:xfrm>
              <a:custGeom>
                <a:avLst/>
                <a:gdLst/>
                <a:ahLst/>
                <a:cxnLst/>
                <a:rect l="l" t="t" r="r" b="b"/>
                <a:pathLst>
                  <a:path w="3089" h="569" extrusionOk="0">
                    <a:moveTo>
                      <a:pt x="3004" y="0"/>
                    </a:moveTo>
                    <a:cubicBezTo>
                      <a:pt x="3000" y="0"/>
                      <a:pt x="2997" y="1"/>
                      <a:pt x="2993" y="1"/>
                    </a:cubicBezTo>
                    <a:cubicBezTo>
                      <a:pt x="2023" y="155"/>
                      <a:pt x="1053" y="291"/>
                      <a:pt x="84" y="436"/>
                    </a:cubicBezTo>
                    <a:cubicBezTo>
                      <a:pt x="1" y="445"/>
                      <a:pt x="15" y="568"/>
                      <a:pt x="90" y="568"/>
                    </a:cubicBezTo>
                    <a:cubicBezTo>
                      <a:pt x="92" y="568"/>
                      <a:pt x="95" y="568"/>
                      <a:pt x="97" y="568"/>
                    </a:cubicBezTo>
                    <a:cubicBezTo>
                      <a:pt x="1067" y="423"/>
                      <a:pt x="2041" y="287"/>
                      <a:pt x="3006" y="133"/>
                    </a:cubicBezTo>
                    <a:cubicBezTo>
                      <a:pt x="3088" y="120"/>
                      <a:pt x="3076" y="0"/>
                      <a:pt x="300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7846" y="1422582"/>
                <a:ext cx="362792" cy="78595"/>
              </a:xfrm>
              <a:custGeom>
                <a:avLst/>
                <a:gdLst/>
                <a:ahLst/>
                <a:cxnLst/>
                <a:rect l="l" t="t" r="r" b="b"/>
                <a:pathLst>
                  <a:path w="4219" h="914" extrusionOk="0">
                    <a:moveTo>
                      <a:pt x="4135" y="0"/>
                    </a:moveTo>
                    <a:cubicBezTo>
                      <a:pt x="4131" y="0"/>
                      <a:pt x="4127" y="1"/>
                      <a:pt x="4123" y="1"/>
                    </a:cubicBezTo>
                    <a:cubicBezTo>
                      <a:pt x="3090" y="183"/>
                      <a:pt x="2057" y="368"/>
                      <a:pt x="1033" y="581"/>
                    </a:cubicBezTo>
                    <a:cubicBezTo>
                      <a:pt x="716" y="649"/>
                      <a:pt x="394" y="717"/>
                      <a:pt x="77" y="781"/>
                    </a:cubicBezTo>
                    <a:cubicBezTo>
                      <a:pt x="1" y="798"/>
                      <a:pt x="8" y="914"/>
                      <a:pt x="76" y="914"/>
                    </a:cubicBezTo>
                    <a:cubicBezTo>
                      <a:pt x="80" y="914"/>
                      <a:pt x="85" y="913"/>
                      <a:pt x="90" y="912"/>
                    </a:cubicBezTo>
                    <a:cubicBezTo>
                      <a:pt x="1114" y="704"/>
                      <a:pt x="2134" y="491"/>
                      <a:pt x="3158" y="305"/>
                    </a:cubicBezTo>
                    <a:cubicBezTo>
                      <a:pt x="3484" y="246"/>
                      <a:pt x="3810" y="192"/>
                      <a:pt x="4141" y="133"/>
                    </a:cubicBezTo>
                    <a:cubicBezTo>
                      <a:pt x="4218" y="120"/>
                      <a:pt x="4210" y="0"/>
                      <a:pt x="413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6402" y="1498855"/>
                <a:ext cx="96997" cy="28807"/>
              </a:xfrm>
              <a:custGeom>
                <a:avLst/>
                <a:gdLst/>
                <a:ahLst/>
                <a:cxnLst/>
                <a:rect l="l" t="t" r="r" b="b"/>
                <a:pathLst>
                  <a:path w="1128" h="335" extrusionOk="0">
                    <a:moveTo>
                      <a:pt x="1047" y="1"/>
                    </a:moveTo>
                    <a:cubicBezTo>
                      <a:pt x="1043" y="1"/>
                      <a:pt x="1038" y="1"/>
                      <a:pt x="1033" y="2"/>
                    </a:cubicBezTo>
                    <a:cubicBezTo>
                      <a:pt x="716" y="70"/>
                      <a:pt x="394" y="138"/>
                      <a:pt x="77" y="202"/>
                    </a:cubicBezTo>
                    <a:cubicBezTo>
                      <a:pt x="0" y="219"/>
                      <a:pt x="7" y="335"/>
                      <a:pt x="79" y="335"/>
                    </a:cubicBezTo>
                    <a:cubicBezTo>
                      <a:pt x="84" y="335"/>
                      <a:pt x="89" y="334"/>
                      <a:pt x="95" y="333"/>
                    </a:cubicBezTo>
                    <a:cubicBezTo>
                      <a:pt x="412" y="270"/>
                      <a:pt x="729" y="202"/>
                      <a:pt x="1046" y="134"/>
                    </a:cubicBezTo>
                    <a:cubicBezTo>
                      <a:pt x="1127" y="121"/>
                      <a:pt x="111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1387" y="1162374"/>
                <a:ext cx="32504" cy="30612"/>
              </a:xfrm>
              <a:custGeom>
                <a:avLst/>
                <a:gdLst/>
                <a:ahLst/>
                <a:cxnLst/>
                <a:rect l="l" t="t" r="r" b="b"/>
                <a:pathLst>
                  <a:path w="378" h="356" extrusionOk="0">
                    <a:moveTo>
                      <a:pt x="72" y="0"/>
                    </a:moveTo>
                    <a:cubicBezTo>
                      <a:pt x="52" y="0"/>
                      <a:pt x="32" y="8"/>
                      <a:pt x="19" y="24"/>
                    </a:cubicBezTo>
                    <a:cubicBezTo>
                      <a:pt x="1" y="55"/>
                      <a:pt x="6" y="92"/>
                      <a:pt x="33" y="114"/>
                    </a:cubicBezTo>
                    <a:cubicBezTo>
                      <a:pt x="114" y="187"/>
                      <a:pt x="191" y="264"/>
                      <a:pt x="268" y="341"/>
                    </a:cubicBezTo>
                    <a:cubicBezTo>
                      <a:pt x="276" y="348"/>
                      <a:pt x="292" y="356"/>
                      <a:pt x="305" y="356"/>
                    </a:cubicBezTo>
                    <a:cubicBezTo>
                      <a:pt x="308" y="356"/>
                      <a:pt x="311" y="355"/>
                      <a:pt x="314" y="354"/>
                    </a:cubicBezTo>
                    <a:cubicBezTo>
                      <a:pt x="332" y="354"/>
                      <a:pt x="350" y="345"/>
                      <a:pt x="359" y="332"/>
                    </a:cubicBezTo>
                    <a:cubicBezTo>
                      <a:pt x="368" y="318"/>
                      <a:pt x="377" y="300"/>
                      <a:pt x="372" y="282"/>
                    </a:cubicBezTo>
                    <a:cubicBezTo>
                      <a:pt x="372" y="264"/>
                      <a:pt x="363" y="250"/>
                      <a:pt x="350" y="237"/>
                    </a:cubicBezTo>
                    <a:cubicBezTo>
                      <a:pt x="273" y="160"/>
                      <a:pt x="196" y="87"/>
                      <a:pt x="114" y="15"/>
                    </a:cubicBezTo>
                    <a:cubicBezTo>
                      <a:pt x="102" y="5"/>
                      <a:pt x="87" y="0"/>
                      <a:pt x="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3604" y="1154463"/>
                <a:ext cx="138186" cy="126835"/>
              </a:xfrm>
              <a:custGeom>
                <a:avLst/>
                <a:gdLst/>
                <a:ahLst/>
                <a:cxnLst/>
                <a:rect l="l" t="t" r="r" b="b"/>
                <a:pathLst>
                  <a:path w="1607" h="1475" extrusionOk="0">
                    <a:moveTo>
                      <a:pt x="94" y="0"/>
                    </a:moveTo>
                    <a:cubicBezTo>
                      <a:pt x="43" y="0"/>
                      <a:pt x="1" y="73"/>
                      <a:pt x="52" y="120"/>
                    </a:cubicBezTo>
                    <a:cubicBezTo>
                      <a:pt x="541" y="551"/>
                      <a:pt x="1017" y="995"/>
                      <a:pt x="1479" y="1457"/>
                    </a:cubicBezTo>
                    <a:cubicBezTo>
                      <a:pt x="1491" y="1469"/>
                      <a:pt x="1504" y="1474"/>
                      <a:pt x="1517" y="1474"/>
                    </a:cubicBezTo>
                    <a:cubicBezTo>
                      <a:pt x="1565" y="1474"/>
                      <a:pt x="1607" y="1399"/>
                      <a:pt x="1560" y="1352"/>
                    </a:cubicBezTo>
                    <a:cubicBezTo>
                      <a:pt x="1103" y="890"/>
                      <a:pt x="622" y="446"/>
                      <a:pt x="133" y="16"/>
                    </a:cubicBezTo>
                    <a:cubicBezTo>
                      <a:pt x="120" y="5"/>
                      <a:pt x="107" y="0"/>
                      <a:pt x="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734" y="1093667"/>
                <a:ext cx="75327" cy="61655"/>
              </a:xfrm>
              <a:custGeom>
                <a:avLst/>
                <a:gdLst/>
                <a:ahLst/>
                <a:cxnLst/>
                <a:rect l="l" t="t" r="r" b="b"/>
                <a:pathLst>
                  <a:path w="876" h="717" extrusionOk="0">
                    <a:moveTo>
                      <a:pt x="94" y="0"/>
                    </a:moveTo>
                    <a:cubicBezTo>
                      <a:pt x="41" y="0"/>
                      <a:pt x="0" y="72"/>
                      <a:pt x="54" y="116"/>
                    </a:cubicBezTo>
                    <a:cubicBezTo>
                      <a:pt x="281" y="311"/>
                      <a:pt x="512" y="505"/>
                      <a:pt x="739" y="700"/>
                    </a:cubicBezTo>
                    <a:cubicBezTo>
                      <a:pt x="752" y="711"/>
                      <a:pt x="767" y="716"/>
                      <a:pt x="780" y="716"/>
                    </a:cubicBezTo>
                    <a:cubicBezTo>
                      <a:pt x="834" y="716"/>
                      <a:pt x="875" y="644"/>
                      <a:pt x="825" y="601"/>
                    </a:cubicBezTo>
                    <a:cubicBezTo>
                      <a:pt x="594" y="401"/>
                      <a:pt x="367" y="211"/>
                      <a:pt x="136" y="16"/>
                    </a:cubicBezTo>
                    <a:cubicBezTo>
                      <a:pt x="122" y="5"/>
                      <a:pt x="108" y="0"/>
                      <a:pt x="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40150" y="1121872"/>
                <a:ext cx="26227" cy="22701"/>
              </a:xfrm>
              <a:custGeom>
                <a:avLst/>
                <a:gdLst/>
                <a:ahLst/>
                <a:cxnLst/>
                <a:rect l="l" t="t" r="r" b="b"/>
                <a:pathLst>
                  <a:path w="305" h="264" extrusionOk="0">
                    <a:moveTo>
                      <a:pt x="69" y="1"/>
                    </a:moveTo>
                    <a:cubicBezTo>
                      <a:pt x="51" y="1"/>
                      <a:pt x="33" y="10"/>
                      <a:pt x="23" y="23"/>
                    </a:cubicBezTo>
                    <a:cubicBezTo>
                      <a:pt x="1" y="55"/>
                      <a:pt x="5" y="96"/>
                      <a:pt x="33" y="119"/>
                    </a:cubicBezTo>
                    <a:cubicBezTo>
                      <a:pt x="87" y="164"/>
                      <a:pt x="137" y="205"/>
                      <a:pt x="187" y="250"/>
                    </a:cubicBezTo>
                    <a:cubicBezTo>
                      <a:pt x="200" y="259"/>
                      <a:pt x="218" y="264"/>
                      <a:pt x="236" y="264"/>
                    </a:cubicBezTo>
                    <a:cubicBezTo>
                      <a:pt x="255" y="264"/>
                      <a:pt x="268" y="254"/>
                      <a:pt x="282" y="241"/>
                    </a:cubicBezTo>
                    <a:cubicBezTo>
                      <a:pt x="304" y="209"/>
                      <a:pt x="295" y="168"/>
                      <a:pt x="268" y="146"/>
                    </a:cubicBezTo>
                    <a:cubicBezTo>
                      <a:pt x="218" y="105"/>
                      <a:pt x="168" y="60"/>
                      <a:pt x="114" y="14"/>
                    </a:cubicBezTo>
                    <a:cubicBezTo>
                      <a:pt x="100" y="5"/>
                      <a:pt x="82" y="1"/>
                      <a:pt x="6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6330" y="1413725"/>
                <a:ext cx="22271" cy="13414"/>
              </a:xfrm>
              <a:custGeom>
                <a:avLst/>
                <a:gdLst/>
                <a:ahLst/>
                <a:cxnLst/>
                <a:rect l="l" t="t" r="r" b="b"/>
                <a:pathLst>
                  <a:path w="259" h="156" extrusionOk="0">
                    <a:moveTo>
                      <a:pt x="181" y="0"/>
                    </a:moveTo>
                    <a:lnTo>
                      <a:pt x="59" y="23"/>
                    </a:lnTo>
                    <a:cubicBezTo>
                      <a:pt x="46" y="27"/>
                      <a:pt x="27" y="32"/>
                      <a:pt x="18" y="46"/>
                    </a:cubicBezTo>
                    <a:cubicBezTo>
                      <a:pt x="5" y="59"/>
                      <a:pt x="0" y="77"/>
                      <a:pt x="5" y="95"/>
                    </a:cubicBezTo>
                    <a:cubicBezTo>
                      <a:pt x="5" y="114"/>
                      <a:pt x="14" y="127"/>
                      <a:pt x="27" y="141"/>
                    </a:cubicBezTo>
                    <a:cubicBezTo>
                      <a:pt x="38" y="148"/>
                      <a:pt x="53" y="156"/>
                      <a:pt x="67" y="156"/>
                    </a:cubicBezTo>
                    <a:cubicBezTo>
                      <a:pt x="71" y="156"/>
                      <a:pt x="74" y="155"/>
                      <a:pt x="77" y="154"/>
                    </a:cubicBezTo>
                    <a:cubicBezTo>
                      <a:pt x="118" y="145"/>
                      <a:pt x="159" y="141"/>
                      <a:pt x="195" y="132"/>
                    </a:cubicBezTo>
                    <a:cubicBezTo>
                      <a:pt x="213" y="132"/>
                      <a:pt x="231" y="123"/>
                      <a:pt x="240" y="109"/>
                    </a:cubicBezTo>
                    <a:cubicBezTo>
                      <a:pt x="249" y="95"/>
                      <a:pt x="258" y="77"/>
                      <a:pt x="254" y="64"/>
                    </a:cubicBezTo>
                    <a:cubicBezTo>
                      <a:pt x="254" y="46"/>
                      <a:pt x="245" y="27"/>
                      <a:pt x="231" y="18"/>
                    </a:cubicBezTo>
                    <a:cubicBezTo>
                      <a:pt x="218" y="5"/>
                      <a:pt x="200" y="0"/>
                      <a:pt x="18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4761" y="1399622"/>
                <a:ext cx="46435" cy="17026"/>
              </a:xfrm>
              <a:custGeom>
                <a:avLst/>
                <a:gdLst/>
                <a:ahLst/>
                <a:cxnLst/>
                <a:rect l="l" t="t" r="r" b="b"/>
                <a:pathLst>
                  <a:path w="540" h="198" extrusionOk="0">
                    <a:moveTo>
                      <a:pt x="465" y="1"/>
                    </a:moveTo>
                    <a:cubicBezTo>
                      <a:pt x="462" y="1"/>
                      <a:pt x="460" y="1"/>
                      <a:pt x="458" y="1"/>
                    </a:cubicBezTo>
                    <a:cubicBezTo>
                      <a:pt x="326" y="24"/>
                      <a:pt x="195" y="46"/>
                      <a:pt x="68" y="65"/>
                    </a:cubicBezTo>
                    <a:cubicBezTo>
                      <a:pt x="32" y="74"/>
                      <a:pt x="0" y="101"/>
                      <a:pt x="9" y="137"/>
                    </a:cubicBezTo>
                    <a:cubicBezTo>
                      <a:pt x="13" y="169"/>
                      <a:pt x="38" y="198"/>
                      <a:pt x="69" y="198"/>
                    </a:cubicBezTo>
                    <a:cubicBezTo>
                      <a:pt x="73" y="198"/>
                      <a:pt x="77" y="197"/>
                      <a:pt x="82" y="196"/>
                    </a:cubicBezTo>
                    <a:cubicBezTo>
                      <a:pt x="213" y="178"/>
                      <a:pt x="344" y="155"/>
                      <a:pt x="471" y="133"/>
                    </a:cubicBezTo>
                    <a:cubicBezTo>
                      <a:pt x="507" y="128"/>
                      <a:pt x="539" y="101"/>
                      <a:pt x="530" y="60"/>
                    </a:cubicBezTo>
                    <a:cubicBezTo>
                      <a:pt x="526" y="30"/>
                      <a:pt x="498" y="1"/>
                      <a:pt x="4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46291" y="993574"/>
                <a:ext cx="359524" cy="235097"/>
              </a:xfrm>
              <a:custGeom>
                <a:avLst/>
                <a:gdLst/>
                <a:ahLst/>
                <a:cxnLst/>
                <a:rect l="l" t="t" r="r" b="b"/>
                <a:pathLst>
                  <a:path w="4181" h="2734" extrusionOk="0">
                    <a:moveTo>
                      <a:pt x="4079" y="0"/>
                    </a:moveTo>
                    <a:cubicBezTo>
                      <a:pt x="4067" y="0"/>
                      <a:pt x="4055" y="4"/>
                      <a:pt x="4043" y="11"/>
                    </a:cubicBezTo>
                    <a:cubicBezTo>
                      <a:pt x="3001" y="618"/>
                      <a:pt x="1986" y="1275"/>
                      <a:pt x="994" y="1959"/>
                    </a:cubicBezTo>
                    <a:cubicBezTo>
                      <a:pt x="681" y="2172"/>
                      <a:pt x="368" y="2394"/>
                      <a:pt x="56" y="2616"/>
                    </a:cubicBezTo>
                    <a:cubicBezTo>
                      <a:pt x="0" y="2654"/>
                      <a:pt x="45" y="2733"/>
                      <a:pt x="100" y="2733"/>
                    </a:cubicBezTo>
                    <a:cubicBezTo>
                      <a:pt x="113" y="2733"/>
                      <a:pt x="125" y="2730"/>
                      <a:pt x="137" y="2721"/>
                    </a:cubicBezTo>
                    <a:cubicBezTo>
                      <a:pt x="1170" y="1987"/>
                      <a:pt x="2222" y="1275"/>
                      <a:pt x="3304" y="609"/>
                    </a:cubicBezTo>
                    <a:cubicBezTo>
                      <a:pt x="3572" y="442"/>
                      <a:pt x="3848" y="279"/>
                      <a:pt x="4120" y="120"/>
                    </a:cubicBezTo>
                    <a:cubicBezTo>
                      <a:pt x="4180" y="82"/>
                      <a:pt x="4137" y="0"/>
                      <a:pt x="40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50929" y="1240625"/>
                <a:ext cx="49530" cy="49616"/>
              </a:xfrm>
              <a:custGeom>
                <a:avLst/>
                <a:gdLst/>
                <a:ahLst/>
                <a:cxnLst/>
                <a:rect l="l" t="t" r="r" b="b"/>
                <a:pathLst>
                  <a:path w="576" h="577" extrusionOk="0">
                    <a:moveTo>
                      <a:pt x="78" y="1"/>
                    </a:moveTo>
                    <a:cubicBezTo>
                      <a:pt x="58" y="1"/>
                      <a:pt x="38" y="9"/>
                      <a:pt x="27" y="24"/>
                    </a:cubicBezTo>
                    <a:cubicBezTo>
                      <a:pt x="0" y="56"/>
                      <a:pt x="9" y="92"/>
                      <a:pt x="36" y="119"/>
                    </a:cubicBezTo>
                    <a:cubicBezTo>
                      <a:pt x="136" y="215"/>
                      <a:pt x="236" y="310"/>
                      <a:pt x="336" y="405"/>
                    </a:cubicBezTo>
                    <a:cubicBezTo>
                      <a:pt x="345" y="414"/>
                      <a:pt x="354" y="423"/>
                      <a:pt x="358" y="428"/>
                    </a:cubicBezTo>
                    <a:cubicBezTo>
                      <a:pt x="361" y="431"/>
                      <a:pt x="364" y="434"/>
                      <a:pt x="367" y="437"/>
                    </a:cubicBezTo>
                    <a:lnTo>
                      <a:pt x="367" y="437"/>
                    </a:lnTo>
                    <a:cubicBezTo>
                      <a:pt x="372" y="446"/>
                      <a:pt x="381" y="459"/>
                      <a:pt x="390" y="468"/>
                    </a:cubicBezTo>
                    <a:cubicBezTo>
                      <a:pt x="408" y="495"/>
                      <a:pt x="426" y="523"/>
                      <a:pt x="444" y="545"/>
                    </a:cubicBezTo>
                    <a:cubicBezTo>
                      <a:pt x="458" y="565"/>
                      <a:pt x="481" y="576"/>
                      <a:pt x="503" y="576"/>
                    </a:cubicBezTo>
                    <a:cubicBezTo>
                      <a:pt x="516" y="576"/>
                      <a:pt x="529" y="572"/>
                      <a:pt x="539" y="563"/>
                    </a:cubicBezTo>
                    <a:cubicBezTo>
                      <a:pt x="567" y="545"/>
                      <a:pt x="576" y="500"/>
                      <a:pt x="553" y="473"/>
                    </a:cubicBezTo>
                    <a:cubicBezTo>
                      <a:pt x="535" y="446"/>
                      <a:pt x="517" y="418"/>
                      <a:pt x="494" y="391"/>
                    </a:cubicBezTo>
                    <a:cubicBezTo>
                      <a:pt x="490" y="378"/>
                      <a:pt x="480" y="369"/>
                      <a:pt x="471" y="360"/>
                    </a:cubicBezTo>
                    <a:cubicBezTo>
                      <a:pt x="458" y="341"/>
                      <a:pt x="440" y="323"/>
                      <a:pt x="422" y="305"/>
                    </a:cubicBezTo>
                    <a:cubicBezTo>
                      <a:pt x="317" y="210"/>
                      <a:pt x="218" y="115"/>
                      <a:pt x="118" y="15"/>
                    </a:cubicBezTo>
                    <a:cubicBezTo>
                      <a:pt x="108" y="5"/>
                      <a:pt x="93" y="1"/>
                      <a:pt x="7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37828" y="1308902"/>
                <a:ext cx="414644" cy="231571"/>
              </a:xfrm>
              <a:custGeom>
                <a:avLst/>
                <a:gdLst/>
                <a:ahLst/>
                <a:cxnLst/>
                <a:rect l="l" t="t" r="r" b="b"/>
                <a:pathLst>
                  <a:path w="4822" h="2693" extrusionOk="0">
                    <a:moveTo>
                      <a:pt x="4552" y="0"/>
                    </a:moveTo>
                    <a:cubicBezTo>
                      <a:pt x="4508" y="0"/>
                      <a:pt x="4463" y="55"/>
                      <a:pt x="4495" y="109"/>
                    </a:cubicBezTo>
                    <a:cubicBezTo>
                      <a:pt x="4604" y="304"/>
                      <a:pt x="4636" y="540"/>
                      <a:pt x="4654" y="757"/>
                    </a:cubicBezTo>
                    <a:cubicBezTo>
                      <a:pt x="4684" y="1056"/>
                      <a:pt x="4686" y="1359"/>
                      <a:pt x="4674" y="1659"/>
                    </a:cubicBezTo>
                    <a:lnTo>
                      <a:pt x="4674" y="1659"/>
                    </a:lnTo>
                    <a:cubicBezTo>
                      <a:pt x="3531" y="1918"/>
                      <a:pt x="2380" y="2146"/>
                      <a:pt x="1229" y="2356"/>
                    </a:cubicBezTo>
                    <a:cubicBezTo>
                      <a:pt x="844" y="2424"/>
                      <a:pt x="463" y="2492"/>
                      <a:pt x="78" y="2560"/>
                    </a:cubicBezTo>
                    <a:cubicBezTo>
                      <a:pt x="0" y="2573"/>
                      <a:pt x="9" y="2693"/>
                      <a:pt x="84" y="2693"/>
                    </a:cubicBezTo>
                    <a:cubicBezTo>
                      <a:pt x="88" y="2693"/>
                      <a:pt x="92" y="2692"/>
                      <a:pt x="96" y="2692"/>
                    </a:cubicBezTo>
                    <a:cubicBezTo>
                      <a:pt x="1356" y="2470"/>
                      <a:pt x="2615" y="2239"/>
                      <a:pt x="3866" y="1971"/>
                    </a:cubicBezTo>
                    <a:cubicBezTo>
                      <a:pt x="4165" y="1908"/>
                      <a:pt x="4464" y="1840"/>
                      <a:pt x="4763" y="1772"/>
                    </a:cubicBezTo>
                    <a:cubicBezTo>
                      <a:pt x="4781" y="1767"/>
                      <a:pt x="4804" y="1745"/>
                      <a:pt x="4804" y="1722"/>
                    </a:cubicBezTo>
                    <a:cubicBezTo>
                      <a:pt x="4822" y="1387"/>
                      <a:pt x="4817" y="1047"/>
                      <a:pt x="4785" y="712"/>
                    </a:cubicBezTo>
                    <a:cubicBezTo>
                      <a:pt x="4758" y="481"/>
                      <a:pt x="4717" y="241"/>
                      <a:pt x="4600" y="32"/>
                    </a:cubicBezTo>
                    <a:cubicBezTo>
                      <a:pt x="4588" y="10"/>
                      <a:pt x="4570" y="0"/>
                      <a:pt x="45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13120" y="1451646"/>
                <a:ext cx="130275" cy="72232"/>
              </a:xfrm>
              <a:custGeom>
                <a:avLst/>
                <a:gdLst/>
                <a:ahLst/>
                <a:cxnLst/>
                <a:rect l="l" t="t" r="r" b="b"/>
                <a:pathLst>
                  <a:path w="1515" h="840" extrusionOk="0">
                    <a:moveTo>
                      <a:pt x="1283" y="314"/>
                    </a:moveTo>
                    <a:cubicBezTo>
                      <a:pt x="1257" y="391"/>
                      <a:pt x="1197" y="462"/>
                      <a:pt x="1134" y="515"/>
                    </a:cubicBezTo>
                    <a:lnTo>
                      <a:pt x="1134" y="515"/>
                    </a:lnTo>
                    <a:cubicBezTo>
                      <a:pt x="1134" y="515"/>
                      <a:pt x="1134" y="515"/>
                      <a:pt x="1134" y="515"/>
                    </a:cubicBezTo>
                    <a:cubicBezTo>
                      <a:pt x="976" y="640"/>
                      <a:pt x="773" y="707"/>
                      <a:pt x="572" y="707"/>
                    </a:cubicBezTo>
                    <a:cubicBezTo>
                      <a:pt x="554" y="707"/>
                      <a:pt x="536" y="707"/>
                      <a:pt x="517" y="706"/>
                    </a:cubicBezTo>
                    <a:cubicBezTo>
                      <a:pt x="407" y="700"/>
                      <a:pt x="292" y="669"/>
                      <a:pt x="216" y="601"/>
                    </a:cubicBezTo>
                    <a:lnTo>
                      <a:pt x="216" y="601"/>
                    </a:lnTo>
                    <a:cubicBezTo>
                      <a:pt x="305" y="638"/>
                      <a:pt x="404" y="653"/>
                      <a:pt x="503" y="653"/>
                    </a:cubicBezTo>
                    <a:cubicBezTo>
                      <a:pt x="607" y="653"/>
                      <a:pt x="711" y="636"/>
                      <a:pt x="803" y="610"/>
                    </a:cubicBezTo>
                    <a:cubicBezTo>
                      <a:pt x="973" y="567"/>
                      <a:pt x="1169" y="464"/>
                      <a:pt x="1283" y="314"/>
                    </a:cubicBezTo>
                    <a:close/>
                    <a:moveTo>
                      <a:pt x="1309" y="1"/>
                    </a:moveTo>
                    <a:cubicBezTo>
                      <a:pt x="1279" y="1"/>
                      <a:pt x="1250" y="18"/>
                      <a:pt x="1247" y="53"/>
                    </a:cubicBezTo>
                    <a:cubicBezTo>
                      <a:pt x="1229" y="280"/>
                      <a:pt x="971" y="425"/>
                      <a:pt x="776" y="484"/>
                    </a:cubicBezTo>
                    <a:cubicBezTo>
                      <a:pt x="696" y="507"/>
                      <a:pt x="598" y="524"/>
                      <a:pt x="499" y="524"/>
                    </a:cubicBezTo>
                    <a:cubicBezTo>
                      <a:pt x="353" y="524"/>
                      <a:pt x="206" y="486"/>
                      <a:pt x="119" y="375"/>
                    </a:cubicBezTo>
                    <a:cubicBezTo>
                      <a:pt x="104" y="354"/>
                      <a:pt x="85" y="345"/>
                      <a:pt x="67" y="345"/>
                    </a:cubicBezTo>
                    <a:cubicBezTo>
                      <a:pt x="33" y="345"/>
                      <a:pt x="1" y="375"/>
                      <a:pt x="1" y="416"/>
                    </a:cubicBezTo>
                    <a:cubicBezTo>
                      <a:pt x="1" y="669"/>
                      <a:pt x="227" y="810"/>
                      <a:pt x="459" y="832"/>
                    </a:cubicBezTo>
                    <a:cubicBezTo>
                      <a:pt x="497" y="837"/>
                      <a:pt x="537" y="839"/>
                      <a:pt x="576" y="839"/>
                    </a:cubicBezTo>
                    <a:cubicBezTo>
                      <a:pt x="795" y="839"/>
                      <a:pt x="1017" y="767"/>
                      <a:pt x="1192" y="634"/>
                    </a:cubicBezTo>
                    <a:lnTo>
                      <a:pt x="1192" y="634"/>
                    </a:lnTo>
                    <a:cubicBezTo>
                      <a:pt x="1198" y="632"/>
                      <a:pt x="1205" y="628"/>
                      <a:pt x="1211" y="624"/>
                    </a:cubicBezTo>
                    <a:cubicBezTo>
                      <a:pt x="1387" y="479"/>
                      <a:pt x="1514" y="243"/>
                      <a:pt x="1365" y="26"/>
                    </a:cubicBezTo>
                    <a:cubicBezTo>
                      <a:pt x="1352" y="9"/>
                      <a:pt x="1330" y="1"/>
                      <a:pt x="1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32554" y="1419314"/>
                <a:ext cx="138014" cy="73435"/>
              </a:xfrm>
              <a:custGeom>
                <a:avLst/>
                <a:gdLst/>
                <a:ahLst/>
                <a:cxnLst/>
                <a:rect l="l" t="t" r="r" b="b"/>
                <a:pathLst>
                  <a:path w="1605" h="854" extrusionOk="0">
                    <a:moveTo>
                      <a:pt x="1032" y="1"/>
                    </a:moveTo>
                    <a:cubicBezTo>
                      <a:pt x="940" y="1"/>
                      <a:pt x="849" y="15"/>
                      <a:pt x="762" y="39"/>
                    </a:cubicBezTo>
                    <a:cubicBezTo>
                      <a:pt x="440" y="121"/>
                      <a:pt x="0" y="456"/>
                      <a:pt x="241" y="823"/>
                    </a:cubicBezTo>
                    <a:cubicBezTo>
                      <a:pt x="254" y="845"/>
                      <a:pt x="273" y="853"/>
                      <a:pt x="291" y="853"/>
                    </a:cubicBezTo>
                    <a:cubicBezTo>
                      <a:pt x="336" y="853"/>
                      <a:pt x="380" y="802"/>
                      <a:pt x="345" y="751"/>
                    </a:cubicBezTo>
                    <a:cubicBezTo>
                      <a:pt x="164" y="465"/>
                      <a:pt x="585" y="221"/>
                      <a:pt x="807" y="162"/>
                    </a:cubicBezTo>
                    <a:cubicBezTo>
                      <a:pt x="870" y="146"/>
                      <a:pt x="946" y="136"/>
                      <a:pt x="1025" y="136"/>
                    </a:cubicBezTo>
                    <a:cubicBezTo>
                      <a:pt x="1241" y="136"/>
                      <a:pt x="1473" y="211"/>
                      <a:pt x="1473" y="447"/>
                    </a:cubicBezTo>
                    <a:cubicBezTo>
                      <a:pt x="1473" y="487"/>
                      <a:pt x="1501" y="505"/>
                      <a:pt x="1531" y="505"/>
                    </a:cubicBezTo>
                    <a:cubicBezTo>
                      <a:pt x="1566" y="505"/>
                      <a:pt x="1604" y="480"/>
                      <a:pt x="1604" y="434"/>
                    </a:cubicBezTo>
                    <a:cubicBezTo>
                      <a:pt x="1604" y="252"/>
                      <a:pt x="1486" y="126"/>
                      <a:pt x="1319" y="58"/>
                    </a:cubicBezTo>
                    <a:cubicBezTo>
                      <a:pt x="1227" y="18"/>
                      <a:pt x="1130" y="1"/>
                      <a:pt x="10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07366" y="1504101"/>
                <a:ext cx="76875" cy="68878"/>
              </a:xfrm>
              <a:custGeom>
                <a:avLst/>
                <a:gdLst/>
                <a:ahLst/>
                <a:cxnLst/>
                <a:rect l="l" t="t" r="r" b="b"/>
                <a:pathLst>
                  <a:path w="894" h="801" extrusionOk="0">
                    <a:moveTo>
                      <a:pt x="648" y="144"/>
                    </a:moveTo>
                    <a:lnTo>
                      <a:pt x="648" y="144"/>
                    </a:lnTo>
                    <a:cubicBezTo>
                      <a:pt x="680" y="251"/>
                      <a:pt x="713" y="357"/>
                      <a:pt x="741" y="465"/>
                    </a:cubicBezTo>
                    <a:lnTo>
                      <a:pt x="741" y="465"/>
                    </a:lnTo>
                    <a:cubicBezTo>
                      <a:pt x="556" y="529"/>
                      <a:pt x="369" y="590"/>
                      <a:pt x="184" y="649"/>
                    </a:cubicBezTo>
                    <a:lnTo>
                      <a:pt x="184" y="649"/>
                    </a:lnTo>
                    <a:cubicBezTo>
                      <a:pt x="175" y="601"/>
                      <a:pt x="161" y="554"/>
                      <a:pt x="150" y="508"/>
                    </a:cubicBezTo>
                    <a:cubicBezTo>
                      <a:pt x="135" y="431"/>
                      <a:pt x="136" y="350"/>
                      <a:pt x="145" y="272"/>
                    </a:cubicBezTo>
                    <a:lnTo>
                      <a:pt x="145" y="272"/>
                    </a:lnTo>
                    <a:cubicBezTo>
                      <a:pt x="310" y="227"/>
                      <a:pt x="479" y="185"/>
                      <a:pt x="648" y="144"/>
                    </a:cubicBezTo>
                    <a:close/>
                    <a:moveTo>
                      <a:pt x="694" y="0"/>
                    </a:moveTo>
                    <a:cubicBezTo>
                      <a:pt x="686" y="0"/>
                      <a:pt x="678" y="2"/>
                      <a:pt x="671" y="5"/>
                    </a:cubicBezTo>
                    <a:cubicBezTo>
                      <a:pt x="467" y="55"/>
                      <a:pt x="263" y="105"/>
                      <a:pt x="59" y="159"/>
                    </a:cubicBezTo>
                    <a:cubicBezTo>
                      <a:pt x="37" y="163"/>
                      <a:pt x="23" y="186"/>
                      <a:pt x="19" y="209"/>
                    </a:cubicBezTo>
                    <a:cubicBezTo>
                      <a:pt x="5" y="304"/>
                      <a:pt x="1" y="404"/>
                      <a:pt x="14" y="494"/>
                    </a:cubicBezTo>
                    <a:cubicBezTo>
                      <a:pt x="28" y="571"/>
                      <a:pt x="64" y="653"/>
                      <a:pt x="59" y="725"/>
                    </a:cubicBezTo>
                    <a:cubicBezTo>
                      <a:pt x="56" y="768"/>
                      <a:pt x="88" y="801"/>
                      <a:pt x="129" y="801"/>
                    </a:cubicBezTo>
                    <a:cubicBezTo>
                      <a:pt x="136" y="801"/>
                      <a:pt x="143" y="800"/>
                      <a:pt x="150" y="798"/>
                    </a:cubicBezTo>
                    <a:cubicBezTo>
                      <a:pt x="381" y="725"/>
                      <a:pt x="617" y="648"/>
                      <a:pt x="848" y="571"/>
                    </a:cubicBezTo>
                    <a:cubicBezTo>
                      <a:pt x="884" y="558"/>
                      <a:pt x="893" y="517"/>
                      <a:pt x="884" y="485"/>
                    </a:cubicBezTo>
                    <a:cubicBezTo>
                      <a:pt x="843" y="336"/>
                      <a:pt x="798" y="192"/>
                      <a:pt x="758" y="43"/>
                    </a:cubicBezTo>
                    <a:lnTo>
                      <a:pt x="758" y="43"/>
                    </a:lnTo>
                    <a:cubicBezTo>
                      <a:pt x="757" y="42"/>
                      <a:pt x="757" y="42"/>
                      <a:pt x="757" y="41"/>
                    </a:cubicBezTo>
                    <a:lnTo>
                      <a:pt x="757" y="41"/>
                    </a:lnTo>
                    <a:cubicBezTo>
                      <a:pt x="757" y="41"/>
                      <a:pt x="757" y="41"/>
                      <a:pt x="757" y="41"/>
                    </a:cubicBezTo>
                    <a:cubicBezTo>
                      <a:pt x="750" y="17"/>
                      <a:pt x="722" y="0"/>
                      <a:pt x="6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23202" y="1652865"/>
                <a:ext cx="270095" cy="51250"/>
              </a:xfrm>
              <a:custGeom>
                <a:avLst/>
                <a:gdLst/>
                <a:ahLst/>
                <a:cxnLst/>
                <a:rect l="l" t="t" r="r" b="b"/>
                <a:pathLst>
                  <a:path w="3141" h="596" extrusionOk="0">
                    <a:moveTo>
                      <a:pt x="3057" y="0"/>
                    </a:moveTo>
                    <a:cubicBezTo>
                      <a:pt x="3053" y="0"/>
                      <a:pt x="3049" y="0"/>
                      <a:pt x="3045" y="1"/>
                    </a:cubicBezTo>
                    <a:cubicBezTo>
                      <a:pt x="2057" y="151"/>
                      <a:pt x="1065" y="305"/>
                      <a:pt x="78" y="463"/>
                    </a:cubicBezTo>
                    <a:cubicBezTo>
                      <a:pt x="0" y="476"/>
                      <a:pt x="8" y="596"/>
                      <a:pt x="84" y="596"/>
                    </a:cubicBezTo>
                    <a:cubicBezTo>
                      <a:pt x="87" y="596"/>
                      <a:pt x="91" y="595"/>
                      <a:pt x="96" y="595"/>
                    </a:cubicBezTo>
                    <a:cubicBezTo>
                      <a:pt x="1083" y="441"/>
                      <a:pt x="2071" y="287"/>
                      <a:pt x="3059" y="133"/>
                    </a:cubicBezTo>
                    <a:cubicBezTo>
                      <a:pt x="3141" y="120"/>
                      <a:pt x="3128" y="0"/>
                      <a:pt x="30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19992" y="1536261"/>
                <a:ext cx="97083" cy="27259"/>
              </a:xfrm>
              <a:custGeom>
                <a:avLst/>
                <a:gdLst/>
                <a:ahLst/>
                <a:cxnLst/>
                <a:rect l="l" t="t" r="r" b="b"/>
                <a:pathLst>
                  <a:path w="1129" h="317" extrusionOk="0">
                    <a:moveTo>
                      <a:pt x="1053" y="1"/>
                    </a:moveTo>
                    <a:cubicBezTo>
                      <a:pt x="1049" y="1"/>
                      <a:pt x="1044" y="1"/>
                      <a:pt x="1038" y="2"/>
                    </a:cubicBezTo>
                    <a:cubicBezTo>
                      <a:pt x="717" y="61"/>
                      <a:pt x="399" y="125"/>
                      <a:pt x="82" y="184"/>
                    </a:cubicBezTo>
                    <a:cubicBezTo>
                      <a:pt x="0" y="197"/>
                      <a:pt x="13" y="316"/>
                      <a:pt x="84" y="316"/>
                    </a:cubicBezTo>
                    <a:cubicBezTo>
                      <a:pt x="88" y="316"/>
                      <a:pt x="92" y="316"/>
                      <a:pt x="96" y="315"/>
                    </a:cubicBezTo>
                    <a:cubicBezTo>
                      <a:pt x="418" y="256"/>
                      <a:pt x="735" y="193"/>
                      <a:pt x="1052" y="134"/>
                    </a:cubicBezTo>
                    <a:cubicBezTo>
                      <a:pt x="1128" y="117"/>
                      <a:pt x="1121" y="1"/>
                      <a:pt x="10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06498" y="1584674"/>
                <a:ext cx="403809" cy="69996"/>
              </a:xfrm>
              <a:custGeom>
                <a:avLst/>
                <a:gdLst/>
                <a:ahLst/>
                <a:cxnLst/>
                <a:rect l="l" t="t" r="r" b="b"/>
                <a:pathLst>
                  <a:path w="4696" h="814" extrusionOk="0">
                    <a:moveTo>
                      <a:pt x="4611" y="0"/>
                    </a:moveTo>
                    <a:cubicBezTo>
                      <a:pt x="4607" y="0"/>
                      <a:pt x="4604" y="1"/>
                      <a:pt x="4600" y="1"/>
                    </a:cubicBezTo>
                    <a:cubicBezTo>
                      <a:pt x="3462" y="169"/>
                      <a:pt x="2325" y="341"/>
                      <a:pt x="1188" y="513"/>
                    </a:cubicBezTo>
                    <a:cubicBezTo>
                      <a:pt x="821" y="568"/>
                      <a:pt x="450" y="626"/>
                      <a:pt x="83" y="681"/>
                    </a:cubicBezTo>
                    <a:cubicBezTo>
                      <a:pt x="1" y="694"/>
                      <a:pt x="13" y="813"/>
                      <a:pt x="85" y="813"/>
                    </a:cubicBezTo>
                    <a:cubicBezTo>
                      <a:pt x="88" y="813"/>
                      <a:pt x="92" y="813"/>
                      <a:pt x="96" y="812"/>
                    </a:cubicBezTo>
                    <a:cubicBezTo>
                      <a:pt x="1306" y="626"/>
                      <a:pt x="2516" y="445"/>
                      <a:pt x="3725" y="264"/>
                    </a:cubicBezTo>
                    <a:cubicBezTo>
                      <a:pt x="4020" y="219"/>
                      <a:pt x="4319" y="178"/>
                      <a:pt x="4613" y="133"/>
                    </a:cubicBezTo>
                    <a:cubicBezTo>
                      <a:pt x="4695" y="120"/>
                      <a:pt x="4683" y="0"/>
                      <a:pt x="461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a:off x="2718929" y="9452953"/>
              <a:ext cx="335369" cy="289614"/>
              <a:chOff x="2511775" y="1511339"/>
              <a:chExt cx="592524" cy="511685"/>
            </a:xfrm>
          </p:grpSpPr>
          <p:sp>
            <p:nvSpPr>
              <p:cNvPr id="93" name="Google Shape;93;p2"/>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2422873" y="524224"/>
              <a:ext cx="702987" cy="567267"/>
              <a:chOff x="2646225" y="1282725"/>
              <a:chExt cx="531801" cy="429130"/>
            </a:xfrm>
          </p:grpSpPr>
          <p:sp>
            <p:nvSpPr>
              <p:cNvPr id="101" name="Google Shape;101;p2"/>
              <p:cNvSpPr/>
              <p:nvPr/>
            </p:nvSpPr>
            <p:spPr>
              <a:xfrm>
                <a:off x="2646225" y="1282725"/>
                <a:ext cx="531801" cy="429130"/>
              </a:xfrm>
              <a:custGeom>
                <a:avLst/>
                <a:gdLst/>
                <a:ahLst/>
                <a:cxnLst/>
                <a:rect l="l" t="t" r="r" b="b"/>
                <a:pathLst>
                  <a:path w="8360" h="6746" extrusionOk="0">
                    <a:moveTo>
                      <a:pt x="7577" y="120"/>
                    </a:moveTo>
                    <a:cubicBezTo>
                      <a:pt x="7580" y="120"/>
                      <a:pt x="7582" y="120"/>
                      <a:pt x="7585" y="121"/>
                    </a:cubicBezTo>
                    <a:cubicBezTo>
                      <a:pt x="7685" y="125"/>
                      <a:pt x="7734" y="247"/>
                      <a:pt x="7775" y="320"/>
                    </a:cubicBezTo>
                    <a:cubicBezTo>
                      <a:pt x="7816" y="401"/>
                      <a:pt x="7861" y="483"/>
                      <a:pt x="7898" y="569"/>
                    </a:cubicBezTo>
                    <a:cubicBezTo>
                      <a:pt x="7975" y="741"/>
                      <a:pt x="8042" y="923"/>
                      <a:pt x="8088" y="1104"/>
                    </a:cubicBezTo>
                    <a:cubicBezTo>
                      <a:pt x="8301" y="1906"/>
                      <a:pt x="8210" y="2735"/>
                      <a:pt x="8033" y="3532"/>
                    </a:cubicBezTo>
                    <a:cubicBezTo>
                      <a:pt x="7965" y="3845"/>
                      <a:pt x="7879" y="4157"/>
                      <a:pt x="7753" y="4456"/>
                    </a:cubicBezTo>
                    <a:cubicBezTo>
                      <a:pt x="7666" y="4656"/>
                      <a:pt x="7562" y="4855"/>
                      <a:pt x="7404" y="5009"/>
                    </a:cubicBezTo>
                    <a:cubicBezTo>
                      <a:pt x="7118" y="5286"/>
                      <a:pt x="6787" y="5535"/>
                      <a:pt x="6457" y="5752"/>
                    </a:cubicBezTo>
                    <a:cubicBezTo>
                      <a:pt x="6276" y="5870"/>
                      <a:pt x="6090" y="5974"/>
                      <a:pt x="5899" y="6060"/>
                    </a:cubicBezTo>
                    <a:cubicBezTo>
                      <a:pt x="5760" y="6123"/>
                      <a:pt x="5622" y="6167"/>
                      <a:pt x="5483" y="6213"/>
                    </a:cubicBezTo>
                    <a:lnTo>
                      <a:pt x="5483" y="6213"/>
                    </a:lnTo>
                    <a:cubicBezTo>
                      <a:pt x="5480" y="6213"/>
                      <a:pt x="5477" y="6214"/>
                      <a:pt x="5474" y="6214"/>
                    </a:cubicBezTo>
                    <a:cubicBezTo>
                      <a:pt x="5148" y="6295"/>
                      <a:pt x="4816" y="6338"/>
                      <a:pt x="4484" y="6338"/>
                    </a:cubicBezTo>
                    <a:cubicBezTo>
                      <a:pt x="4126" y="6338"/>
                      <a:pt x="3769" y="6288"/>
                      <a:pt x="3421" y="6183"/>
                    </a:cubicBezTo>
                    <a:cubicBezTo>
                      <a:pt x="2710" y="5965"/>
                      <a:pt x="2085" y="5530"/>
                      <a:pt x="1550" y="5014"/>
                    </a:cubicBezTo>
                    <a:cubicBezTo>
                      <a:pt x="1200" y="4677"/>
                      <a:pt x="891" y="4298"/>
                      <a:pt x="604" y="3906"/>
                    </a:cubicBezTo>
                    <a:lnTo>
                      <a:pt x="604" y="3906"/>
                    </a:lnTo>
                    <a:cubicBezTo>
                      <a:pt x="2020" y="3158"/>
                      <a:pt x="3423" y="2391"/>
                      <a:pt x="4803" y="1575"/>
                    </a:cubicBezTo>
                    <a:cubicBezTo>
                      <a:pt x="5451" y="1190"/>
                      <a:pt x="6108" y="814"/>
                      <a:pt x="6783" y="474"/>
                    </a:cubicBezTo>
                    <a:cubicBezTo>
                      <a:pt x="6910" y="411"/>
                      <a:pt x="7037" y="352"/>
                      <a:pt x="7164" y="293"/>
                    </a:cubicBezTo>
                    <a:cubicBezTo>
                      <a:pt x="7218" y="266"/>
                      <a:pt x="7277" y="243"/>
                      <a:pt x="7331" y="216"/>
                    </a:cubicBezTo>
                    <a:cubicBezTo>
                      <a:pt x="7401" y="185"/>
                      <a:pt x="7497" y="120"/>
                      <a:pt x="7577" y="120"/>
                    </a:cubicBezTo>
                    <a:close/>
                    <a:moveTo>
                      <a:pt x="511" y="3973"/>
                    </a:moveTo>
                    <a:lnTo>
                      <a:pt x="511" y="3973"/>
                    </a:lnTo>
                    <a:cubicBezTo>
                      <a:pt x="1423" y="5227"/>
                      <a:pt x="2686" y="6374"/>
                      <a:pt x="4309" y="6459"/>
                    </a:cubicBezTo>
                    <a:cubicBezTo>
                      <a:pt x="4369" y="6462"/>
                      <a:pt x="4428" y="6463"/>
                      <a:pt x="4487" y="6463"/>
                    </a:cubicBezTo>
                    <a:cubicBezTo>
                      <a:pt x="4555" y="6463"/>
                      <a:pt x="4622" y="6461"/>
                      <a:pt x="4690" y="6458"/>
                    </a:cubicBezTo>
                    <a:lnTo>
                      <a:pt x="4690" y="6458"/>
                    </a:lnTo>
                    <a:cubicBezTo>
                      <a:pt x="4313" y="6557"/>
                      <a:pt x="3927" y="6625"/>
                      <a:pt x="3542" y="6625"/>
                    </a:cubicBezTo>
                    <a:cubicBezTo>
                      <a:pt x="3468" y="6625"/>
                      <a:pt x="3395" y="6623"/>
                      <a:pt x="3322" y="6618"/>
                    </a:cubicBezTo>
                    <a:cubicBezTo>
                      <a:pt x="2991" y="6595"/>
                      <a:pt x="2660" y="6486"/>
                      <a:pt x="2347" y="6382"/>
                    </a:cubicBezTo>
                    <a:cubicBezTo>
                      <a:pt x="2035" y="6278"/>
                      <a:pt x="1704" y="6137"/>
                      <a:pt x="1414" y="5952"/>
                    </a:cubicBezTo>
                    <a:cubicBezTo>
                      <a:pt x="1083" y="5743"/>
                      <a:pt x="807" y="5480"/>
                      <a:pt x="562" y="5172"/>
                    </a:cubicBezTo>
                    <a:cubicBezTo>
                      <a:pt x="390" y="4955"/>
                      <a:pt x="150" y="4688"/>
                      <a:pt x="232" y="4384"/>
                    </a:cubicBezTo>
                    <a:cubicBezTo>
                      <a:pt x="276" y="4223"/>
                      <a:pt x="388" y="4087"/>
                      <a:pt x="511" y="3973"/>
                    </a:cubicBezTo>
                    <a:close/>
                    <a:moveTo>
                      <a:pt x="7561" y="0"/>
                    </a:moveTo>
                    <a:cubicBezTo>
                      <a:pt x="7484" y="0"/>
                      <a:pt x="7416" y="38"/>
                      <a:pt x="7345" y="66"/>
                    </a:cubicBezTo>
                    <a:cubicBezTo>
                      <a:pt x="6724" y="347"/>
                      <a:pt x="6121" y="664"/>
                      <a:pt x="5523" y="1000"/>
                    </a:cubicBezTo>
                    <a:cubicBezTo>
                      <a:pt x="4803" y="1412"/>
                      <a:pt x="4092" y="1842"/>
                      <a:pt x="3367" y="2250"/>
                    </a:cubicBezTo>
                    <a:cubicBezTo>
                      <a:pt x="2597" y="2685"/>
                      <a:pt x="1822" y="3111"/>
                      <a:pt x="1043" y="3528"/>
                    </a:cubicBezTo>
                    <a:cubicBezTo>
                      <a:pt x="852" y="3627"/>
                      <a:pt x="662" y="3727"/>
                      <a:pt x="472" y="3827"/>
                    </a:cubicBezTo>
                    <a:cubicBezTo>
                      <a:pt x="460" y="3833"/>
                      <a:pt x="453" y="3841"/>
                      <a:pt x="449" y="3851"/>
                    </a:cubicBezTo>
                    <a:lnTo>
                      <a:pt x="449" y="3851"/>
                    </a:lnTo>
                    <a:cubicBezTo>
                      <a:pt x="203" y="4075"/>
                      <a:pt x="0" y="4374"/>
                      <a:pt x="123" y="4715"/>
                    </a:cubicBezTo>
                    <a:cubicBezTo>
                      <a:pt x="173" y="4851"/>
                      <a:pt x="263" y="4968"/>
                      <a:pt x="345" y="5082"/>
                    </a:cubicBezTo>
                    <a:cubicBezTo>
                      <a:pt x="458" y="5240"/>
                      <a:pt x="580" y="5390"/>
                      <a:pt x="716" y="5530"/>
                    </a:cubicBezTo>
                    <a:cubicBezTo>
                      <a:pt x="1251" y="6092"/>
                      <a:pt x="1953" y="6400"/>
                      <a:pt x="2683" y="6609"/>
                    </a:cubicBezTo>
                    <a:cubicBezTo>
                      <a:pt x="2966" y="6689"/>
                      <a:pt x="3241" y="6745"/>
                      <a:pt x="3530" y="6745"/>
                    </a:cubicBezTo>
                    <a:cubicBezTo>
                      <a:pt x="3551" y="6745"/>
                      <a:pt x="3572" y="6745"/>
                      <a:pt x="3593" y="6744"/>
                    </a:cubicBezTo>
                    <a:cubicBezTo>
                      <a:pt x="3947" y="6740"/>
                      <a:pt x="4300" y="6681"/>
                      <a:pt x="4644" y="6595"/>
                    </a:cubicBezTo>
                    <a:cubicBezTo>
                      <a:pt x="4848" y="6550"/>
                      <a:pt x="5048" y="6491"/>
                      <a:pt x="5247" y="6427"/>
                    </a:cubicBezTo>
                    <a:cubicBezTo>
                      <a:pt x="5446" y="6359"/>
                      <a:pt x="5646" y="6305"/>
                      <a:pt x="5836" y="6228"/>
                    </a:cubicBezTo>
                    <a:cubicBezTo>
                      <a:pt x="6221" y="6074"/>
                      <a:pt x="6575" y="5843"/>
                      <a:pt x="6905" y="5594"/>
                    </a:cubicBezTo>
                    <a:cubicBezTo>
                      <a:pt x="7082" y="5462"/>
                      <a:pt x="7250" y="5322"/>
                      <a:pt x="7413" y="5177"/>
                    </a:cubicBezTo>
                    <a:cubicBezTo>
                      <a:pt x="7503" y="5095"/>
                      <a:pt x="7585" y="5014"/>
                      <a:pt x="7653" y="4919"/>
                    </a:cubicBezTo>
                    <a:cubicBezTo>
                      <a:pt x="7807" y="4697"/>
                      <a:pt x="7907" y="4443"/>
                      <a:pt x="7988" y="4189"/>
                    </a:cubicBezTo>
                    <a:cubicBezTo>
                      <a:pt x="8110" y="3822"/>
                      <a:pt x="8187" y="3442"/>
                      <a:pt x="8255" y="3061"/>
                    </a:cubicBezTo>
                    <a:cubicBezTo>
                      <a:pt x="8323" y="2640"/>
                      <a:pt x="8360" y="2209"/>
                      <a:pt x="8323" y="1783"/>
                    </a:cubicBezTo>
                    <a:cubicBezTo>
                      <a:pt x="8296" y="1380"/>
                      <a:pt x="8201" y="981"/>
                      <a:pt x="8047" y="610"/>
                    </a:cubicBezTo>
                    <a:cubicBezTo>
                      <a:pt x="8011" y="528"/>
                      <a:pt x="7970" y="442"/>
                      <a:pt x="7925" y="361"/>
                    </a:cubicBezTo>
                    <a:cubicBezTo>
                      <a:pt x="7884" y="279"/>
                      <a:pt x="7843" y="184"/>
                      <a:pt x="7780" y="112"/>
                    </a:cubicBezTo>
                    <a:cubicBezTo>
                      <a:pt x="7730" y="57"/>
                      <a:pt x="7666" y="12"/>
                      <a:pt x="7594" y="3"/>
                    </a:cubicBezTo>
                    <a:cubicBezTo>
                      <a:pt x="7583" y="1"/>
                      <a:pt x="7572" y="0"/>
                      <a:pt x="7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763972" y="1344683"/>
                <a:ext cx="365963" cy="283775"/>
              </a:xfrm>
              <a:custGeom>
                <a:avLst/>
                <a:gdLst/>
                <a:ahLst/>
                <a:cxnLst/>
                <a:rect l="l" t="t" r="r" b="b"/>
                <a:pathLst>
                  <a:path w="5753" h="4461" extrusionOk="0">
                    <a:moveTo>
                      <a:pt x="4812" y="117"/>
                    </a:moveTo>
                    <a:cubicBezTo>
                      <a:pt x="4937" y="117"/>
                      <a:pt x="5057" y="145"/>
                      <a:pt x="5158" y="216"/>
                    </a:cubicBezTo>
                    <a:cubicBezTo>
                      <a:pt x="5281" y="306"/>
                      <a:pt x="5353" y="442"/>
                      <a:pt x="5412" y="578"/>
                    </a:cubicBezTo>
                    <a:cubicBezTo>
                      <a:pt x="5489" y="764"/>
                      <a:pt x="5553" y="959"/>
                      <a:pt x="5584" y="1163"/>
                    </a:cubicBezTo>
                    <a:cubicBezTo>
                      <a:pt x="5643" y="1552"/>
                      <a:pt x="5584" y="1969"/>
                      <a:pt x="5485" y="2350"/>
                    </a:cubicBezTo>
                    <a:cubicBezTo>
                      <a:pt x="5390" y="2721"/>
                      <a:pt x="5222" y="3111"/>
                      <a:pt x="4991" y="3419"/>
                    </a:cubicBezTo>
                    <a:cubicBezTo>
                      <a:pt x="4792" y="3682"/>
                      <a:pt x="4515" y="3872"/>
                      <a:pt x="4225" y="4022"/>
                    </a:cubicBezTo>
                    <a:cubicBezTo>
                      <a:pt x="3778" y="4244"/>
                      <a:pt x="3284" y="4339"/>
                      <a:pt x="2788" y="4339"/>
                    </a:cubicBezTo>
                    <a:cubicBezTo>
                      <a:pt x="2515" y="4339"/>
                      <a:pt x="2241" y="4310"/>
                      <a:pt x="1973" y="4257"/>
                    </a:cubicBezTo>
                    <a:cubicBezTo>
                      <a:pt x="1561" y="4180"/>
                      <a:pt x="1167" y="4031"/>
                      <a:pt x="809" y="3813"/>
                    </a:cubicBezTo>
                    <a:cubicBezTo>
                      <a:pt x="533" y="3641"/>
                      <a:pt x="206" y="3401"/>
                      <a:pt x="143" y="3057"/>
                    </a:cubicBezTo>
                    <a:cubicBezTo>
                      <a:pt x="125" y="2930"/>
                      <a:pt x="143" y="2794"/>
                      <a:pt x="216" y="2685"/>
                    </a:cubicBezTo>
                    <a:cubicBezTo>
                      <a:pt x="302" y="2549"/>
                      <a:pt x="438" y="2486"/>
                      <a:pt x="564" y="2400"/>
                    </a:cubicBezTo>
                    <a:cubicBezTo>
                      <a:pt x="671" y="2334"/>
                      <a:pt x="798" y="2271"/>
                      <a:pt x="924" y="2271"/>
                    </a:cubicBezTo>
                    <a:cubicBezTo>
                      <a:pt x="954" y="2271"/>
                      <a:pt x="984" y="2274"/>
                      <a:pt x="1013" y="2282"/>
                    </a:cubicBezTo>
                    <a:cubicBezTo>
                      <a:pt x="1150" y="2321"/>
                      <a:pt x="1270" y="2458"/>
                      <a:pt x="1370" y="2571"/>
                    </a:cubicBezTo>
                    <a:lnTo>
                      <a:pt x="1370" y="2571"/>
                    </a:lnTo>
                    <a:cubicBezTo>
                      <a:pt x="1318" y="2611"/>
                      <a:pt x="1270" y="2658"/>
                      <a:pt x="1221" y="2703"/>
                    </a:cubicBezTo>
                    <a:cubicBezTo>
                      <a:pt x="1167" y="2753"/>
                      <a:pt x="1113" y="2798"/>
                      <a:pt x="1072" y="2857"/>
                    </a:cubicBezTo>
                    <a:cubicBezTo>
                      <a:pt x="1017" y="2930"/>
                      <a:pt x="981" y="3034"/>
                      <a:pt x="1036" y="3120"/>
                    </a:cubicBezTo>
                    <a:cubicBezTo>
                      <a:pt x="1074" y="3183"/>
                      <a:pt x="1142" y="3208"/>
                      <a:pt x="1211" y="3208"/>
                    </a:cubicBezTo>
                    <a:cubicBezTo>
                      <a:pt x="1257" y="3208"/>
                      <a:pt x="1304" y="3197"/>
                      <a:pt x="1344" y="3179"/>
                    </a:cubicBezTo>
                    <a:cubicBezTo>
                      <a:pt x="1466" y="3122"/>
                      <a:pt x="1556" y="3009"/>
                      <a:pt x="1633" y="2899"/>
                    </a:cubicBezTo>
                    <a:lnTo>
                      <a:pt x="1633" y="2899"/>
                    </a:lnTo>
                    <a:cubicBezTo>
                      <a:pt x="1687" y="2970"/>
                      <a:pt x="1735" y="3049"/>
                      <a:pt x="1792" y="3120"/>
                    </a:cubicBezTo>
                    <a:cubicBezTo>
                      <a:pt x="1844" y="3175"/>
                      <a:pt x="1895" y="3227"/>
                      <a:pt x="1952" y="3275"/>
                    </a:cubicBezTo>
                    <a:lnTo>
                      <a:pt x="1952" y="3275"/>
                    </a:lnTo>
                    <a:cubicBezTo>
                      <a:pt x="1856" y="3382"/>
                      <a:pt x="1760" y="3528"/>
                      <a:pt x="1724" y="3664"/>
                    </a:cubicBezTo>
                    <a:cubicBezTo>
                      <a:pt x="1697" y="3772"/>
                      <a:pt x="1702" y="3922"/>
                      <a:pt x="1828" y="3967"/>
                    </a:cubicBezTo>
                    <a:cubicBezTo>
                      <a:pt x="1860" y="3978"/>
                      <a:pt x="1890" y="3982"/>
                      <a:pt x="1918" y="3982"/>
                    </a:cubicBezTo>
                    <a:cubicBezTo>
                      <a:pt x="2149" y="3982"/>
                      <a:pt x="2259" y="3662"/>
                      <a:pt x="2308" y="3458"/>
                    </a:cubicBezTo>
                    <a:lnTo>
                      <a:pt x="2308" y="3458"/>
                    </a:lnTo>
                    <a:cubicBezTo>
                      <a:pt x="2483" y="3509"/>
                      <a:pt x="2664" y="3530"/>
                      <a:pt x="2847" y="3530"/>
                    </a:cubicBezTo>
                    <a:cubicBezTo>
                      <a:pt x="2882" y="3530"/>
                      <a:pt x="2917" y="3529"/>
                      <a:pt x="2952" y="3527"/>
                    </a:cubicBezTo>
                    <a:lnTo>
                      <a:pt x="2952" y="3527"/>
                    </a:lnTo>
                    <a:cubicBezTo>
                      <a:pt x="2952" y="3708"/>
                      <a:pt x="2957" y="3954"/>
                      <a:pt x="3183" y="3954"/>
                    </a:cubicBezTo>
                    <a:cubicBezTo>
                      <a:pt x="3292" y="3949"/>
                      <a:pt x="3364" y="3877"/>
                      <a:pt x="3378" y="3768"/>
                    </a:cubicBezTo>
                    <a:cubicBezTo>
                      <a:pt x="3387" y="3709"/>
                      <a:pt x="3378" y="3646"/>
                      <a:pt x="3382" y="3587"/>
                    </a:cubicBezTo>
                    <a:cubicBezTo>
                      <a:pt x="3382" y="3545"/>
                      <a:pt x="3387" y="3502"/>
                      <a:pt x="3388" y="3459"/>
                    </a:cubicBezTo>
                    <a:lnTo>
                      <a:pt x="3388" y="3459"/>
                    </a:lnTo>
                    <a:cubicBezTo>
                      <a:pt x="3594" y="3400"/>
                      <a:pt x="3790" y="3312"/>
                      <a:pt x="3969" y="3199"/>
                    </a:cubicBezTo>
                    <a:lnTo>
                      <a:pt x="3969" y="3199"/>
                    </a:lnTo>
                    <a:cubicBezTo>
                      <a:pt x="4035" y="3292"/>
                      <a:pt x="4107" y="3377"/>
                      <a:pt x="4216" y="3419"/>
                    </a:cubicBezTo>
                    <a:cubicBezTo>
                      <a:pt x="4248" y="3430"/>
                      <a:pt x="4285" y="3437"/>
                      <a:pt x="4323" y="3437"/>
                    </a:cubicBezTo>
                    <a:cubicBezTo>
                      <a:pt x="4393" y="3437"/>
                      <a:pt x="4464" y="3413"/>
                      <a:pt x="4497" y="3351"/>
                    </a:cubicBezTo>
                    <a:cubicBezTo>
                      <a:pt x="4533" y="3292"/>
                      <a:pt x="4520" y="3179"/>
                      <a:pt x="4502" y="3120"/>
                    </a:cubicBezTo>
                    <a:cubicBezTo>
                      <a:pt x="4478" y="3029"/>
                      <a:pt x="4417" y="2963"/>
                      <a:pt x="4343" y="2913"/>
                    </a:cubicBezTo>
                    <a:lnTo>
                      <a:pt x="4343" y="2913"/>
                    </a:lnTo>
                    <a:cubicBezTo>
                      <a:pt x="4452" y="2802"/>
                      <a:pt x="4545" y="2676"/>
                      <a:pt x="4604" y="2530"/>
                    </a:cubicBezTo>
                    <a:lnTo>
                      <a:pt x="4604" y="2530"/>
                    </a:lnTo>
                    <a:cubicBezTo>
                      <a:pt x="4702" y="2568"/>
                      <a:pt x="4847" y="2604"/>
                      <a:pt x="4974" y="2604"/>
                    </a:cubicBezTo>
                    <a:cubicBezTo>
                      <a:pt x="5126" y="2604"/>
                      <a:pt x="5251" y="2551"/>
                      <a:pt x="5231" y="2381"/>
                    </a:cubicBezTo>
                    <a:cubicBezTo>
                      <a:pt x="5217" y="2286"/>
                      <a:pt x="5127" y="2232"/>
                      <a:pt x="5045" y="2200"/>
                    </a:cubicBezTo>
                    <a:cubicBezTo>
                      <a:pt x="4921" y="2150"/>
                      <a:pt x="4778" y="2119"/>
                      <a:pt x="4642" y="2117"/>
                    </a:cubicBezTo>
                    <a:lnTo>
                      <a:pt x="4642" y="2117"/>
                    </a:lnTo>
                    <a:cubicBezTo>
                      <a:pt x="4636" y="2023"/>
                      <a:pt x="4622" y="1929"/>
                      <a:pt x="4602" y="1837"/>
                    </a:cubicBezTo>
                    <a:lnTo>
                      <a:pt x="4602" y="1837"/>
                    </a:lnTo>
                    <a:cubicBezTo>
                      <a:pt x="4750" y="1788"/>
                      <a:pt x="4895" y="1701"/>
                      <a:pt x="5018" y="1611"/>
                    </a:cubicBezTo>
                    <a:cubicBezTo>
                      <a:pt x="5095" y="1548"/>
                      <a:pt x="5154" y="1484"/>
                      <a:pt x="5109" y="1380"/>
                    </a:cubicBezTo>
                    <a:cubicBezTo>
                      <a:pt x="5072" y="1299"/>
                      <a:pt x="4993" y="1272"/>
                      <a:pt x="4914" y="1272"/>
                    </a:cubicBezTo>
                    <a:cubicBezTo>
                      <a:pt x="4895" y="1272"/>
                      <a:pt x="4877" y="1273"/>
                      <a:pt x="4859" y="1276"/>
                    </a:cubicBezTo>
                    <a:cubicBezTo>
                      <a:pt x="4715" y="1292"/>
                      <a:pt x="4566" y="1348"/>
                      <a:pt x="4435" y="1419"/>
                    </a:cubicBezTo>
                    <a:lnTo>
                      <a:pt x="4435" y="1419"/>
                    </a:lnTo>
                    <a:cubicBezTo>
                      <a:pt x="4388" y="1339"/>
                      <a:pt x="4335" y="1266"/>
                      <a:pt x="4287" y="1188"/>
                    </a:cubicBezTo>
                    <a:lnTo>
                      <a:pt x="4287" y="1188"/>
                    </a:lnTo>
                    <a:cubicBezTo>
                      <a:pt x="4382" y="1120"/>
                      <a:pt x="4467" y="1036"/>
                      <a:pt x="4542" y="945"/>
                    </a:cubicBezTo>
                    <a:cubicBezTo>
                      <a:pt x="4583" y="895"/>
                      <a:pt x="4651" y="837"/>
                      <a:pt x="4647" y="769"/>
                    </a:cubicBezTo>
                    <a:cubicBezTo>
                      <a:pt x="4647" y="719"/>
                      <a:pt x="4633" y="669"/>
                      <a:pt x="4606" y="628"/>
                    </a:cubicBezTo>
                    <a:cubicBezTo>
                      <a:pt x="4569" y="576"/>
                      <a:pt x="4520" y="556"/>
                      <a:pt x="4466" y="556"/>
                    </a:cubicBezTo>
                    <a:cubicBezTo>
                      <a:pt x="4316" y="556"/>
                      <a:pt x="4124" y="711"/>
                      <a:pt x="4029" y="794"/>
                    </a:cubicBezTo>
                    <a:lnTo>
                      <a:pt x="4029" y="794"/>
                    </a:lnTo>
                    <a:cubicBezTo>
                      <a:pt x="3984" y="782"/>
                      <a:pt x="3952" y="758"/>
                      <a:pt x="3944" y="705"/>
                    </a:cubicBezTo>
                    <a:cubicBezTo>
                      <a:pt x="3935" y="637"/>
                      <a:pt x="3962" y="560"/>
                      <a:pt x="3990" y="497"/>
                    </a:cubicBezTo>
                    <a:cubicBezTo>
                      <a:pt x="4039" y="388"/>
                      <a:pt x="4148" y="311"/>
                      <a:pt x="4257" y="261"/>
                    </a:cubicBezTo>
                    <a:cubicBezTo>
                      <a:pt x="4414" y="184"/>
                      <a:pt x="4618" y="117"/>
                      <a:pt x="4812" y="117"/>
                    </a:cubicBezTo>
                    <a:close/>
                    <a:moveTo>
                      <a:pt x="4800" y="0"/>
                    </a:moveTo>
                    <a:cubicBezTo>
                      <a:pt x="4627" y="0"/>
                      <a:pt x="4448" y="46"/>
                      <a:pt x="4289" y="107"/>
                    </a:cubicBezTo>
                    <a:cubicBezTo>
                      <a:pt x="4125" y="171"/>
                      <a:pt x="3962" y="266"/>
                      <a:pt x="3881" y="424"/>
                    </a:cubicBezTo>
                    <a:cubicBezTo>
                      <a:pt x="3813" y="569"/>
                      <a:pt x="3777" y="782"/>
                      <a:pt x="3935" y="877"/>
                    </a:cubicBezTo>
                    <a:cubicBezTo>
                      <a:pt x="3967" y="900"/>
                      <a:pt x="4012" y="918"/>
                      <a:pt x="4053" y="923"/>
                    </a:cubicBezTo>
                    <a:cubicBezTo>
                      <a:pt x="4107" y="923"/>
                      <a:pt x="4135" y="882"/>
                      <a:pt x="4175" y="850"/>
                    </a:cubicBezTo>
                    <a:cubicBezTo>
                      <a:pt x="4225" y="809"/>
                      <a:pt x="4284" y="773"/>
                      <a:pt x="4338" y="741"/>
                    </a:cubicBezTo>
                    <a:cubicBezTo>
                      <a:pt x="4379" y="719"/>
                      <a:pt x="4434" y="682"/>
                      <a:pt x="4479" y="682"/>
                    </a:cubicBezTo>
                    <a:cubicBezTo>
                      <a:pt x="4592" y="687"/>
                      <a:pt x="4447" y="850"/>
                      <a:pt x="4425" y="882"/>
                    </a:cubicBezTo>
                    <a:cubicBezTo>
                      <a:pt x="4347" y="968"/>
                      <a:pt x="4266" y="1049"/>
                      <a:pt x="4166" y="1108"/>
                    </a:cubicBezTo>
                    <a:cubicBezTo>
                      <a:pt x="4144" y="1122"/>
                      <a:pt x="4135" y="1158"/>
                      <a:pt x="4148" y="1181"/>
                    </a:cubicBezTo>
                    <a:cubicBezTo>
                      <a:pt x="4216" y="1294"/>
                      <a:pt x="4302" y="1398"/>
                      <a:pt x="4361" y="1521"/>
                    </a:cubicBezTo>
                    <a:cubicBezTo>
                      <a:pt x="4374" y="1547"/>
                      <a:pt x="4402" y="1566"/>
                      <a:pt x="4429" y="1566"/>
                    </a:cubicBezTo>
                    <a:cubicBezTo>
                      <a:pt x="4440" y="1566"/>
                      <a:pt x="4451" y="1563"/>
                      <a:pt x="4461" y="1557"/>
                    </a:cubicBezTo>
                    <a:cubicBezTo>
                      <a:pt x="4503" y="1532"/>
                      <a:pt x="4791" y="1387"/>
                      <a:pt x="4929" y="1387"/>
                    </a:cubicBezTo>
                    <a:cubicBezTo>
                      <a:pt x="4967" y="1387"/>
                      <a:pt x="4993" y="1398"/>
                      <a:pt x="5000" y="1426"/>
                    </a:cubicBezTo>
                    <a:cubicBezTo>
                      <a:pt x="5014" y="1480"/>
                      <a:pt x="4882" y="1543"/>
                      <a:pt x="4846" y="1566"/>
                    </a:cubicBezTo>
                    <a:cubicBezTo>
                      <a:pt x="4742" y="1634"/>
                      <a:pt x="4628" y="1697"/>
                      <a:pt x="4506" y="1734"/>
                    </a:cubicBezTo>
                    <a:cubicBezTo>
                      <a:pt x="4483" y="1743"/>
                      <a:pt x="4465" y="1770"/>
                      <a:pt x="4470" y="1793"/>
                    </a:cubicBezTo>
                    <a:cubicBezTo>
                      <a:pt x="4502" y="1915"/>
                      <a:pt x="4520" y="2042"/>
                      <a:pt x="4524" y="2169"/>
                    </a:cubicBezTo>
                    <a:cubicBezTo>
                      <a:pt x="4524" y="2203"/>
                      <a:pt x="4553" y="2241"/>
                      <a:pt x="4594" y="2241"/>
                    </a:cubicBezTo>
                    <a:cubicBezTo>
                      <a:pt x="4597" y="2241"/>
                      <a:pt x="4599" y="2241"/>
                      <a:pt x="4601" y="2241"/>
                    </a:cubicBezTo>
                    <a:cubicBezTo>
                      <a:pt x="4613" y="2241"/>
                      <a:pt x="4624" y="2240"/>
                      <a:pt x="4636" y="2240"/>
                    </a:cubicBezTo>
                    <a:cubicBezTo>
                      <a:pt x="4738" y="2240"/>
                      <a:pt x="4839" y="2258"/>
                      <a:pt x="4936" y="2286"/>
                    </a:cubicBezTo>
                    <a:cubicBezTo>
                      <a:pt x="4982" y="2300"/>
                      <a:pt x="5081" y="2318"/>
                      <a:pt x="5104" y="2372"/>
                    </a:cubicBezTo>
                    <a:cubicBezTo>
                      <a:pt x="5154" y="2473"/>
                      <a:pt x="5015" y="2477"/>
                      <a:pt x="4947" y="2477"/>
                    </a:cubicBezTo>
                    <a:cubicBezTo>
                      <a:pt x="4942" y="2477"/>
                      <a:pt x="4936" y="2477"/>
                      <a:pt x="4932" y="2477"/>
                    </a:cubicBezTo>
                    <a:cubicBezTo>
                      <a:pt x="4814" y="2468"/>
                      <a:pt x="4692" y="2449"/>
                      <a:pt x="4588" y="2395"/>
                    </a:cubicBezTo>
                    <a:cubicBezTo>
                      <a:pt x="4579" y="2391"/>
                      <a:pt x="4570" y="2389"/>
                      <a:pt x="4561" y="2389"/>
                    </a:cubicBezTo>
                    <a:cubicBezTo>
                      <a:pt x="4538" y="2389"/>
                      <a:pt x="4516" y="2400"/>
                      <a:pt x="4506" y="2422"/>
                    </a:cubicBezTo>
                    <a:cubicBezTo>
                      <a:pt x="4447" y="2603"/>
                      <a:pt x="4329" y="2748"/>
                      <a:pt x="4193" y="2875"/>
                    </a:cubicBezTo>
                    <a:cubicBezTo>
                      <a:pt x="4162" y="2907"/>
                      <a:pt x="4198" y="2957"/>
                      <a:pt x="4225" y="2975"/>
                    </a:cubicBezTo>
                    <a:cubicBezTo>
                      <a:pt x="4298" y="3011"/>
                      <a:pt x="4366" y="3061"/>
                      <a:pt x="4384" y="3143"/>
                    </a:cubicBezTo>
                    <a:cubicBezTo>
                      <a:pt x="4393" y="3174"/>
                      <a:pt x="4402" y="3251"/>
                      <a:pt x="4388" y="3279"/>
                    </a:cubicBezTo>
                    <a:cubicBezTo>
                      <a:pt x="4378" y="3306"/>
                      <a:pt x="4349" y="3316"/>
                      <a:pt x="4317" y="3316"/>
                    </a:cubicBezTo>
                    <a:cubicBezTo>
                      <a:pt x="4280" y="3316"/>
                      <a:pt x="4238" y="3302"/>
                      <a:pt x="4216" y="3288"/>
                    </a:cubicBezTo>
                    <a:cubicBezTo>
                      <a:pt x="4135" y="3242"/>
                      <a:pt x="4085" y="3161"/>
                      <a:pt x="4035" y="3084"/>
                    </a:cubicBezTo>
                    <a:cubicBezTo>
                      <a:pt x="4022" y="3065"/>
                      <a:pt x="3997" y="3053"/>
                      <a:pt x="3974" y="3053"/>
                    </a:cubicBezTo>
                    <a:cubicBezTo>
                      <a:pt x="3963" y="3053"/>
                      <a:pt x="3953" y="3055"/>
                      <a:pt x="3944" y="3061"/>
                    </a:cubicBezTo>
                    <a:cubicBezTo>
                      <a:pt x="3745" y="3192"/>
                      <a:pt x="3532" y="3288"/>
                      <a:pt x="3301" y="3351"/>
                    </a:cubicBezTo>
                    <a:cubicBezTo>
                      <a:pt x="3274" y="3356"/>
                      <a:pt x="3265" y="3383"/>
                      <a:pt x="3265" y="3410"/>
                    </a:cubicBezTo>
                    <a:cubicBezTo>
                      <a:pt x="3269" y="3478"/>
                      <a:pt x="3256" y="3546"/>
                      <a:pt x="3256" y="3614"/>
                    </a:cubicBezTo>
                    <a:cubicBezTo>
                      <a:pt x="3256" y="3682"/>
                      <a:pt x="3278" y="3809"/>
                      <a:pt x="3188" y="3827"/>
                    </a:cubicBezTo>
                    <a:cubicBezTo>
                      <a:pt x="3179" y="3829"/>
                      <a:pt x="3172" y="3829"/>
                      <a:pt x="3165" y="3829"/>
                    </a:cubicBezTo>
                    <a:cubicBezTo>
                      <a:pt x="3084" y="3829"/>
                      <a:pt x="3088" y="3717"/>
                      <a:pt x="3088" y="3659"/>
                    </a:cubicBezTo>
                    <a:cubicBezTo>
                      <a:pt x="3088" y="3596"/>
                      <a:pt x="3083" y="3537"/>
                      <a:pt x="3083" y="3478"/>
                    </a:cubicBezTo>
                    <a:cubicBezTo>
                      <a:pt x="3083" y="3439"/>
                      <a:pt x="3055" y="3401"/>
                      <a:pt x="3013" y="3401"/>
                    </a:cubicBezTo>
                    <a:cubicBezTo>
                      <a:pt x="3011" y="3401"/>
                      <a:pt x="3009" y="3401"/>
                      <a:pt x="3006" y="3401"/>
                    </a:cubicBezTo>
                    <a:cubicBezTo>
                      <a:pt x="2943" y="3404"/>
                      <a:pt x="2880" y="3407"/>
                      <a:pt x="2816" y="3407"/>
                    </a:cubicBezTo>
                    <a:cubicBezTo>
                      <a:pt x="2636" y="3407"/>
                      <a:pt x="2455" y="3389"/>
                      <a:pt x="2282" y="3328"/>
                    </a:cubicBezTo>
                    <a:cubicBezTo>
                      <a:pt x="2271" y="3325"/>
                      <a:pt x="2261" y="3323"/>
                      <a:pt x="2252" y="3323"/>
                    </a:cubicBezTo>
                    <a:cubicBezTo>
                      <a:pt x="2227" y="3323"/>
                      <a:pt x="2207" y="3336"/>
                      <a:pt x="2200" y="3369"/>
                    </a:cubicBezTo>
                    <a:cubicBezTo>
                      <a:pt x="2170" y="3494"/>
                      <a:pt x="2095" y="3857"/>
                      <a:pt x="1904" y="3857"/>
                    </a:cubicBezTo>
                    <a:cubicBezTo>
                      <a:pt x="1894" y="3857"/>
                      <a:pt x="1884" y="3856"/>
                      <a:pt x="1874" y="3854"/>
                    </a:cubicBezTo>
                    <a:cubicBezTo>
                      <a:pt x="1828" y="3845"/>
                      <a:pt x="1842" y="3804"/>
                      <a:pt x="1842" y="3763"/>
                    </a:cubicBezTo>
                    <a:cubicBezTo>
                      <a:pt x="1842" y="3723"/>
                      <a:pt x="1856" y="3686"/>
                      <a:pt x="1874" y="3650"/>
                    </a:cubicBezTo>
                    <a:cubicBezTo>
                      <a:pt x="1924" y="3532"/>
                      <a:pt x="2010" y="3405"/>
                      <a:pt x="2100" y="3315"/>
                    </a:cubicBezTo>
                    <a:cubicBezTo>
                      <a:pt x="2123" y="3292"/>
                      <a:pt x="2105" y="3247"/>
                      <a:pt x="2082" y="3229"/>
                    </a:cubicBezTo>
                    <a:cubicBezTo>
                      <a:pt x="2005" y="3174"/>
                      <a:pt x="1937" y="3106"/>
                      <a:pt x="1874" y="3034"/>
                    </a:cubicBezTo>
                    <a:cubicBezTo>
                      <a:pt x="1801" y="2948"/>
                      <a:pt x="1751" y="2848"/>
                      <a:pt x="1674" y="2767"/>
                    </a:cubicBezTo>
                    <a:cubicBezTo>
                      <a:pt x="1660" y="2752"/>
                      <a:pt x="1634" y="2737"/>
                      <a:pt x="1610" y="2737"/>
                    </a:cubicBezTo>
                    <a:cubicBezTo>
                      <a:pt x="1596" y="2737"/>
                      <a:pt x="1583" y="2742"/>
                      <a:pt x="1575" y="2758"/>
                    </a:cubicBezTo>
                    <a:cubicBezTo>
                      <a:pt x="1507" y="2857"/>
                      <a:pt x="1430" y="2961"/>
                      <a:pt x="1330" y="3034"/>
                    </a:cubicBezTo>
                    <a:cubicBezTo>
                      <a:pt x="1303" y="3053"/>
                      <a:pt x="1239" y="3086"/>
                      <a:pt x="1193" y="3086"/>
                    </a:cubicBezTo>
                    <a:cubicBezTo>
                      <a:pt x="1161" y="3086"/>
                      <a:pt x="1138" y="3071"/>
                      <a:pt x="1140" y="3025"/>
                    </a:cubicBezTo>
                    <a:cubicBezTo>
                      <a:pt x="1140" y="2975"/>
                      <a:pt x="1190" y="2925"/>
                      <a:pt x="1226" y="2884"/>
                    </a:cubicBezTo>
                    <a:cubicBezTo>
                      <a:pt x="1303" y="2798"/>
                      <a:pt x="1403" y="2703"/>
                      <a:pt x="1507" y="2644"/>
                    </a:cubicBezTo>
                    <a:cubicBezTo>
                      <a:pt x="1534" y="2626"/>
                      <a:pt x="1534" y="2581"/>
                      <a:pt x="1511" y="2558"/>
                    </a:cubicBezTo>
                    <a:cubicBezTo>
                      <a:pt x="1389" y="2418"/>
                      <a:pt x="1244" y="2237"/>
                      <a:pt x="1054" y="2173"/>
                    </a:cubicBezTo>
                    <a:cubicBezTo>
                      <a:pt x="1005" y="2157"/>
                      <a:pt x="955" y="2149"/>
                      <a:pt x="906" y="2149"/>
                    </a:cubicBezTo>
                    <a:cubicBezTo>
                      <a:pt x="778" y="2149"/>
                      <a:pt x="652" y="2198"/>
                      <a:pt x="537" y="2264"/>
                    </a:cubicBezTo>
                    <a:cubicBezTo>
                      <a:pt x="383" y="2354"/>
                      <a:pt x="206" y="2449"/>
                      <a:pt x="107" y="2608"/>
                    </a:cubicBezTo>
                    <a:cubicBezTo>
                      <a:pt x="21" y="2736"/>
                      <a:pt x="0" y="2884"/>
                      <a:pt x="17" y="3033"/>
                    </a:cubicBezTo>
                    <a:lnTo>
                      <a:pt x="17" y="3033"/>
                    </a:lnTo>
                    <a:cubicBezTo>
                      <a:pt x="15" y="3041"/>
                      <a:pt x="14" y="3050"/>
                      <a:pt x="16" y="3061"/>
                    </a:cubicBezTo>
                    <a:lnTo>
                      <a:pt x="21" y="3061"/>
                    </a:lnTo>
                    <a:cubicBezTo>
                      <a:pt x="21" y="3061"/>
                      <a:pt x="21" y="3061"/>
                      <a:pt x="21" y="3061"/>
                    </a:cubicBezTo>
                    <a:lnTo>
                      <a:pt x="21" y="3061"/>
                    </a:lnTo>
                    <a:cubicBezTo>
                      <a:pt x="21" y="3064"/>
                      <a:pt x="22" y="3066"/>
                      <a:pt x="22" y="3069"/>
                    </a:cubicBezTo>
                    <a:lnTo>
                      <a:pt x="22" y="3069"/>
                    </a:lnTo>
                    <a:cubicBezTo>
                      <a:pt x="93" y="3436"/>
                      <a:pt x="421" y="3701"/>
                      <a:pt x="718" y="3890"/>
                    </a:cubicBezTo>
                    <a:cubicBezTo>
                      <a:pt x="1117" y="4139"/>
                      <a:pt x="1561" y="4307"/>
                      <a:pt x="2023" y="4389"/>
                    </a:cubicBezTo>
                    <a:cubicBezTo>
                      <a:pt x="2281" y="4435"/>
                      <a:pt x="2545" y="4461"/>
                      <a:pt x="2809" y="4461"/>
                    </a:cubicBezTo>
                    <a:cubicBezTo>
                      <a:pt x="3471" y="4461"/>
                      <a:pt x="4130" y="4299"/>
                      <a:pt x="4678" y="3904"/>
                    </a:cubicBezTo>
                    <a:cubicBezTo>
                      <a:pt x="5041" y="3646"/>
                      <a:pt x="5276" y="3274"/>
                      <a:pt x="5448" y="2866"/>
                    </a:cubicBezTo>
                    <a:cubicBezTo>
                      <a:pt x="5643" y="2418"/>
                      <a:pt x="5752" y="1910"/>
                      <a:pt x="5738" y="1421"/>
                    </a:cubicBezTo>
                    <a:cubicBezTo>
                      <a:pt x="5729" y="1190"/>
                      <a:pt x="5684" y="968"/>
                      <a:pt x="5607" y="750"/>
                    </a:cubicBezTo>
                    <a:cubicBezTo>
                      <a:pt x="5539" y="551"/>
                      <a:pt x="5462" y="343"/>
                      <a:pt x="5308" y="193"/>
                    </a:cubicBezTo>
                    <a:cubicBezTo>
                      <a:pt x="5165" y="53"/>
                      <a:pt x="4986" y="0"/>
                      <a:pt x="48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695079" y="1288895"/>
                <a:ext cx="461890" cy="385810"/>
              </a:xfrm>
              <a:custGeom>
                <a:avLst/>
                <a:gdLst/>
                <a:ahLst/>
                <a:cxnLst/>
                <a:rect l="l" t="t" r="r" b="b"/>
                <a:pathLst>
                  <a:path w="7261" h="6065" extrusionOk="0">
                    <a:moveTo>
                      <a:pt x="6536" y="0"/>
                    </a:moveTo>
                    <a:cubicBezTo>
                      <a:pt x="6496" y="0"/>
                      <a:pt x="6462" y="27"/>
                      <a:pt x="6486" y="73"/>
                    </a:cubicBezTo>
                    <a:lnTo>
                      <a:pt x="6491" y="73"/>
                    </a:lnTo>
                    <a:cubicBezTo>
                      <a:pt x="6722" y="499"/>
                      <a:pt x="6917" y="957"/>
                      <a:pt x="7016" y="1433"/>
                    </a:cubicBezTo>
                    <a:cubicBezTo>
                      <a:pt x="7111" y="1881"/>
                      <a:pt x="7111" y="2325"/>
                      <a:pt x="7052" y="2778"/>
                    </a:cubicBezTo>
                    <a:cubicBezTo>
                      <a:pt x="6994" y="3204"/>
                      <a:pt x="6903" y="3635"/>
                      <a:pt x="6758" y="4042"/>
                    </a:cubicBezTo>
                    <a:cubicBezTo>
                      <a:pt x="6667" y="4296"/>
                      <a:pt x="6554" y="4559"/>
                      <a:pt x="6355" y="4749"/>
                    </a:cubicBezTo>
                    <a:cubicBezTo>
                      <a:pt x="6019" y="5066"/>
                      <a:pt x="5630" y="5365"/>
                      <a:pt x="5218" y="5587"/>
                    </a:cubicBezTo>
                    <a:cubicBezTo>
                      <a:pt x="4855" y="5778"/>
                      <a:pt x="4470" y="5886"/>
                      <a:pt x="4062" y="5923"/>
                    </a:cubicBezTo>
                    <a:cubicBezTo>
                      <a:pt x="3957" y="5933"/>
                      <a:pt x="3852" y="5938"/>
                      <a:pt x="3747" y="5938"/>
                    </a:cubicBezTo>
                    <a:cubicBezTo>
                      <a:pt x="3149" y="5938"/>
                      <a:pt x="2566" y="5775"/>
                      <a:pt x="2042" y="5474"/>
                    </a:cubicBezTo>
                    <a:cubicBezTo>
                      <a:pt x="1258" y="5025"/>
                      <a:pt x="614" y="4323"/>
                      <a:pt x="130" y="3571"/>
                    </a:cubicBezTo>
                    <a:cubicBezTo>
                      <a:pt x="116" y="3550"/>
                      <a:pt x="96" y="3541"/>
                      <a:pt x="78" y="3541"/>
                    </a:cubicBezTo>
                    <a:cubicBezTo>
                      <a:pt x="37" y="3541"/>
                      <a:pt x="0" y="3585"/>
                      <a:pt x="34" y="3635"/>
                    </a:cubicBezTo>
                    <a:cubicBezTo>
                      <a:pt x="858" y="4917"/>
                      <a:pt x="2177" y="6064"/>
                      <a:pt x="3766" y="6064"/>
                    </a:cubicBezTo>
                    <a:cubicBezTo>
                      <a:pt x="3794" y="6064"/>
                      <a:pt x="3822" y="6064"/>
                      <a:pt x="3849" y="6063"/>
                    </a:cubicBezTo>
                    <a:cubicBezTo>
                      <a:pt x="4230" y="6049"/>
                      <a:pt x="4620" y="5991"/>
                      <a:pt x="4968" y="5846"/>
                    </a:cubicBezTo>
                    <a:cubicBezTo>
                      <a:pt x="5417" y="5660"/>
                      <a:pt x="5816" y="5379"/>
                      <a:pt x="6187" y="5071"/>
                    </a:cubicBezTo>
                    <a:cubicBezTo>
                      <a:pt x="6323" y="4958"/>
                      <a:pt x="6463" y="4844"/>
                      <a:pt x="6572" y="4704"/>
                    </a:cubicBezTo>
                    <a:cubicBezTo>
                      <a:pt x="6658" y="4591"/>
                      <a:pt x="6726" y="4464"/>
                      <a:pt x="6785" y="4332"/>
                    </a:cubicBezTo>
                    <a:cubicBezTo>
                      <a:pt x="6948" y="3965"/>
                      <a:pt x="7039" y="3571"/>
                      <a:pt x="7116" y="3177"/>
                    </a:cubicBezTo>
                    <a:cubicBezTo>
                      <a:pt x="7216" y="2651"/>
                      <a:pt x="7261" y="2121"/>
                      <a:pt x="7175" y="1591"/>
                    </a:cubicBezTo>
                    <a:cubicBezTo>
                      <a:pt x="7080" y="1043"/>
                      <a:pt x="6867" y="522"/>
                      <a:pt x="6604" y="37"/>
                    </a:cubicBezTo>
                    <a:cubicBezTo>
                      <a:pt x="6590" y="12"/>
                      <a:pt x="6562" y="0"/>
                      <a:pt x="65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7"/>
        <p:cNvGrpSpPr/>
        <p:nvPr/>
      </p:nvGrpSpPr>
      <p:grpSpPr>
        <a:xfrm>
          <a:off x="0" y="0"/>
          <a:ext cx="0" cy="0"/>
          <a:chOff x="0" y="0"/>
          <a:chExt cx="0" cy="0"/>
        </a:xfrm>
      </p:grpSpPr>
      <p:pic>
        <p:nvPicPr>
          <p:cNvPr id="138" name="Google Shape;138;p11"/>
          <p:cNvPicPr preferRelativeResize="0"/>
          <p:nvPr/>
        </p:nvPicPr>
        <p:blipFill rotWithShape="1">
          <a:blip r:embed="rId2">
            <a:alphaModFix/>
          </a:blip>
          <a:srcRect l="26419" r="26419"/>
          <a:stretch/>
        </p:blipFill>
        <p:spPr>
          <a:xfrm flipH="1">
            <a:off x="0" y="0"/>
            <a:ext cx="7560003" cy="10692000"/>
          </a:xfrm>
          <a:prstGeom prst="rect">
            <a:avLst/>
          </a:prstGeom>
          <a:noFill/>
          <a:ln>
            <a:noFill/>
          </a:ln>
        </p:spPr>
      </p:pic>
      <p:sp>
        <p:nvSpPr>
          <p:cNvPr id="139" name="Google Shape;139;p11"/>
          <p:cNvSpPr txBox="1">
            <a:spLocks noGrp="1"/>
          </p:cNvSpPr>
          <p:nvPr>
            <p:ph type="title" hasCustomPrompt="1"/>
          </p:nvPr>
        </p:nvSpPr>
        <p:spPr>
          <a:xfrm>
            <a:off x="257700" y="4121098"/>
            <a:ext cx="7044600" cy="2259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0" name="Google Shape;140;p11"/>
          <p:cNvSpPr txBox="1">
            <a:spLocks noGrp="1"/>
          </p:cNvSpPr>
          <p:nvPr>
            <p:ph type="subTitle" idx="1"/>
          </p:nvPr>
        </p:nvSpPr>
        <p:spPr>
          <a:xfrm>
            <a:off x="2107800" y="6380696"/>
            <a:ext cx="3344400" cy="1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_1_1">
    <p:spTree>
      <p:nvGrpSpPr>
        <p:cNvPr id="1" name="Shape 145"/>
        <p:cNvGrpSpPr/>
        <p:nvPr/>
      </p:nvGrpSpPr>
      <p:grpSpPr>
        <a:xfrm>
          <a:off x="0" y="0"/>
          <a:ext cx="0" cy="0"/>
          <a:chOff x="0" y="0"/>
          <a:chExt cx="0" cy="0"/>
        </a:xfrm>
      </p:grpSpPr>
      <p:pic>
        <p:nvPicPr>
          <p:cNvPr id="146" name="Google Shape;146;p14"/>
          <p:cNvPicPr preferRelativeResize="0"/>
          <p:nvPr/>
        </p:nvPicPr>
        <p:blipFill rotWithShape="1">
          <a:blip r:embed="rId2">
            <a:alphaModFix/>
          </a:blip>
          <a:srcRect r="52839"/>
          <a:stretch/>
        </p:blipFill>
        <p:spPr>
          <a:xfrm rot="10800000" flipH="1">
            <a:off x="0" y="0"/>
            <a:ext cx="7560003" cy="10692000"/>
          </a:xfrm>
          <a:prstGeom prst="rect">
            <a:avLst/>
          </a:prstGeom>
          <a:noFill/>
          <a:ln>
            <a:noFill/>
          </a:ln>
        </p:spPr>
      </p:pic>
      <p:sp>
        <p:nvSpPr>
          <p:cNvPr id="147" name="Google Shape;147;p14"/>
          <p:cNvSpPr txBox="1">
            <a:spLocks noGrp="1"/>
          </p:cNvSpPr>
          <p:nvPr>
            <p:ph type="title"/>
          </p:nvPr>
        </p:nvSpPr>
        <p:spPr>
          <a:xfrm>
            <a:off x="508650" y="685800"/>
            <a:ext cx="6542700" cy="142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4000"/>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CUSTOM_2_1_1_1_1">
    <p:spTree>
      <p:nvGrpSpPr>
        <p:cNvPr id="1" name="Shape 151"/>
        <p:cNvGrpSpPr/>
        <p:nvPr/>
      </p:nvGrpSpPr>
      <p:grpSpPr>
        <a:xfrm>
          <a:off x="0" y="0"/>
          <a:ext cx="0" cy="0"/>
          <a:chOff x="0" y="0"/>
          <a:chExt cx="0" cy="0"/>
        </a:xfrm>
      </p:grpSpPr>
      <p:pic>
        <p:nvPicPr>
          <p:cNvPr id="152" name="Google Shape;152;p16"/>
          <p:cNvPicPr preferRelativeResize="0"/>
          <p:nvPr/>
        </p:nvPicPr>
        <p:blipFill rotWithShape="1">
          <a:blip r:embed="rId2">
            <a:alphaModFix/>
          </a:blip>
          <a:srcRect l="27523" r="25315"/>
          <a:stretch/>
        </p:blipFill>
        <p:spPr>
          <a:xfrm rot="10800000" flipH="1">
            <a:off x="0" y="0"/>
            <a:ext cx="7560003" cy="10692000"/>
          </a:xfrm>
          <a:prstGeom prst="rect">
            <a:avLst/>
          </a:prstGeom>
          <a:noFill/>
          <a:ln>
            <a:noFill/>
          </a:ln>
        </p:spPr>
      </p:pic>
      <p:sp>
        <p:nvSpPr>
          <p:cNvPr id="153" name="Google Shape;153;p16"/>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2_2_1">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l="26419" r="26419"/>
          <a:stretch/>
        </p:blipFill>
        <p:spPr>
          <a:xfrm flipH="1">
            <a:off x="0" y="0"/>
            <a:ext cx="7560003" cy="10692000"/>
          </a:xfrm>
          <a:prstGeom prst="rect">
            <a:avLst/>
          </a:prstGeom>
          <a:noFill/>
          <a:ln>
            <a:noFill/>
          </a:ln>
        </p:spPr>
      </p:pic>
      <p:sp>
        <p:nvSpPr>
          <p:cNvPr id="159" name="Google Shape;159;p18"/>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160" name="Google Shape;160;p18"/>
          <p:cNvSpPr txBox="1">
            <a:spLocks noGrp="1"/>
          </p:cNvSpPr>
          <p:nvPr>
            <p:ph type="subTitle" idx="1"/>
          </p:nvPr>
        </p:nvSpPr>
        <p:spPr>
          <a:xfrm>
            <a:off x="3887975" y="2485700"/>
            <a:ext cx="3110100" cy="89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61" name="Google Shape;161;p18"/>
          <p:cNvSpPr txBox="1">
            <a:spLocks noGrp="1"/>
          </p:cNvSpPr>
          <p:nvPr>
            <p:ph type="subTitle" idx="2"/>
          </p:nvPr>
        </p:nvSpPr>
        <p:spPr>
          <a:xfrm>
            <a:off x="3887975" y="2170050"/>
            <a:ext cx="3110100" cy="39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62" name="Google Shape;162;p18"/>
          <p:cNvSpPr txBox="1">
            <a:spLocks noGrp="1"/>
          </p:cNvSpPr>
          <p:nvPr>
            <p:ph type="subTitle" idx="3"/>
          </p:nvPr>
        </p:nvSpPr>
        <p:spPr>
          <a:xfrm>
            <a:off x="455200" y="4427498"/>
            <a:ext cx="3110100" cy="895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63" name="Google Shape;163;p18"/>
          <p:cNvSpPr txBox="1">
            <a:spLocks noGrp="1"/>
          </p:cNvSpPr>
          <p:nvPr>
            <p:ph type="subTitle" idx="4"/>
          </p:nvPr>
        </p:nvSpPr>
        <p:spPr>
          <a:xfrm>
            <a:off x="455200" y="4111838"/>
            <a:ext cx="3110100" cy="392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64" name="Google Shape;164;p18"/>
          <p:cNvSpPr txBox="1">
            <a:spLocks noGrp="1"/>
          </p:cNvSpPr>
          <p:nvPr>
            <p:ph type="subTitle" idx="5"/>
          </p:nvPr>
        </p:nvSpPr>
        <p:spPr>
          <a:xfrm>
            <a:off x="3887975" y="6369275"/>
            <a:ext cx="3110100" cy="89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65" name="Google Shape;165;p18"/>
          <p:cNvSpPr txBox="1">
            <a:spLocks noGrp="1"/>
          </p:cNvSpPr>
          <p:nvPr>
            <p:ph type="subTitle" idx="6"/>
          </p:nvPr>
        </p:nvSpPr>
        <p:spPr>
          <a:xfrm>
            <a:off x="3887975" y="6053625"/>
            <a:ext cx="3110100" cy="39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66" name="Google Shape;166;p18"/>
          <p:cNvSpPr txBox="1">
            <a:spLocks noGrp="1"/>
          </p:cNvSpPr>
          <p:nvPr>
            <p:ph type="subTitle" idx="7"/>
          </p:nvPr>
        </p:nvSpPr>
        <p:spPr>
          <a:xfrm>
            <a:off x="455200" y="8311073"/>
            <a:ext cx="3110100" cy="895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67" name="Google Shape;167;p18"/>
          <p:cNvSpPr txBox="1">
            <a:spLocks noGrp="1"/>
          </p:cNvSpPr>
          <p:nvPr>
            <p:ph type="subTitle" idx="8"/>
          </p:nvPr>
        </p:nvSpPr>
        <p:spPr>
          <a:xfrm>
            <a:off x="455200" y="7995413"/>
            <a:ext cx="3110100" cy="392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ive columns">
  <p:cSld name="CUSTOM_1_1_3_1">
    <p:spTree>
      <p:nvGrpSpPr>
        <p:cNvPr id="1" name="Shape 183"/>
        <p:cNvGrpSpPr/>
        <p:nvPr/>
      </p:nvGrpSpPr>
      <p:grpSpPr>
        <a:xfrm>
          <a:off x="0" y="0"/>
          <a:ext cx="0" cy="0"/>
          <a:chOff x="0" y="0"/>
          <a:chExt cx="0" cy="0"/>
        </a:xfrm>
      </p:grpSpPr>
      <p:pic>
        <p:nvPicPr>
          <p:cNvPr id="184" name="Google Shape;184;p20"/>
          <p:cNvPicPr preferRelativeResize="0"/>
          <p:nvPr/>
        </p:nvPicPr>
        <p:blipFill rotWithShape="1">
          <a:blip r:embed="rId2">
            <a:alphaModFix/>
          </a:blip>
          <a:srcRect l="26419" r="26419"/>
          <a:stretch/>
        </p:blipFill>
        <p:spPr>
          <a:xfrm flipH="1">
            <a:off x="0" y="0"/>
            <a:ext cx="7560003" cy="10692000"/>
          </a:xfrm>
          <a:prstGeom prst="rect">
            <a:avLst/>
          </a:prstGeom>
          <a:noFill/>
          <a:ln>
            <a:noFill/>
          </a:ln>
        </p:spPr>
      </p:pic>
      <p:sp>
        <p:nvSpPr>
          <p:cNvPr id="185" name="Google Shape;185;p20"/>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186" name="Google Shape;186;p20"/>
          <p:cNvSpPr txBox="1">
            <a:spLocks noGrp="1"/>
          </p:cNvSpPr>
          <p:nvPr>
            <p:ph type="subTitle" idx="1"/>
          </p:nvPr>
        </p:nvSpPr>
        <p:spPr>
          <a:xfrm>
            <a:off x="3603550" y="3118605"/>
            <a:ext cx="3447600" cy="366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87" name="Google Shape;187;p20"/>
          <p:cNvSpPr txBox="1">
            <a:spLocks noGrp="1"/>
          </p:cNvSpPr>
          <p:nvPr>
            <p:ph type="subTitle" idx="2"/>
          </p:nvPr>
        </p:nvSpPr>
        <p:spPr>
          <a:xfrm>
            <a:off x="3603550" y="2708272"/>
            <a:ext cx="2393100" cy="473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Viga"/>
              <a:buNone/>
              <a:defRPr sz="1800">
                <a:solidFill>
                  <a:schemeClr val="dk1"/>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88" name="Google Shape;188;p20"/>
          <p:cNvSpPr txBox="1">
            <a:spLocks noGrp="1"/>
          </p:cNvSpPr>
          <p:nvPr>
            <p:ph type="title" idx="3" hasCustomPrompt="1"/>
          </p:nvPr>
        </p:nvSpPr>
        <p:spPr>
          <a:xfrm>
            <a:off x="5970700" y="2746525"/>
            <a:ext cx="1080600" cy="47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9" name="Google Shape;189;p20"/>
          <p:cNvSpPr txBox="1">
            <a:spLocks noGrp="1"/>
          </p:cNvSpPr>
          <p:nvPr>
            <p:ph type="subTitle" idx="4"/>
          </p:nvPr>
        </p:nvSpPr>
        <p:spPr>
          <a:xfrm>
            <a:off x="508650" y="1939871"/>
            <a:ext cx="6542700" cy="573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Viga"/>
              <a:buNone/>
              <a:defRPr sz="24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90" name="Google Shape;190;p20"/>
          <p:cNvSpPr txBox="1">
            <a:spLocks noGrp="1"/>
          </p:cNvSpPr>
          <p:nvPr>
            <p:ph type="subTitle" idx="5"/>
          </p:nvPr>
        </p:nvSpPr>
        <p:spPr>
          <a:xfrm>
            <a:off x="3603550" y="3995601"/>
            <a:ext cx="3447600" cy="366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91" name="Google Shape;191;p20"/>
          <p:cNvSpPr txBox="1">
            <a:spLocks noGrp="1"/>
          </p:cNvSpPr>
          <p:nvPr>
            <p:ph type="subTitle" idx="6"/>
          </p:nvPr>
        </p:nvSpPr>
        <p:spPr>
          <a:xfrm>
            <a:off x="3603550" y="3585267"/>
            <a:ext cx="2393100" cy="473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Viga"/>
              <a:buNone/>
              <a:defRPr sz="1800">
                <a:solidFill>
                  <a:schemeClr val="dk1"/>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92" name="Google Shape;192;p20"/>
          <p:cNvSpPr txBox="1">
            <a:spLocks noGrp="1"/>
          </p:cNvSpPr>
          <p:nvPr>
            <p:ph type="title" idx="7" hasCustomPrompt="1"/>
          </p:nvPr>
        </p:nvSpPr>
        <p:spPr>
          <a:xfrm>
            <a:off x="5970700" y="3623515"/>
            <a:ext cx="1080600" cy="47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3" name="Google Shape;193;p20"/>
          <p:cNvSpPr txBox="1">
            <a:spLocks noGrp="1"/>
          </p:cNvSpPr>
          <p:nvPr>
            <p:ph type="subTitle" idx="8"/>
          </p:nvPr>
        </p:nvSpPr>
        <p:spPr>
          <a:xfrm>
            <a:off x="3603550" y="4872598"/>
            <a:ext cx="3447600" cy="366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200">
                <a:solidFill>
                  <a:schemeClr val="dk1"/>
                </a:solidFill>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194" name="Google Shape;194;p20"/>
          <p:cNvSpPr txBox="1">
            <a:spLocks noGrp="1"/>
          </p:cNvSpPr>
          <p:nvPr>
            <p:ph type="subTitle" idx="9"/>
          </p:nvPr>
        </p:nvSpPr>
        <p:spPr>
          <a:xfrm>
            <a:off x="3603550" y="4462261"/>
            <a:ext cx="2393100" cy="473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000"/>
              <a:buFont typeface="Viga"/>
              <a:buNone/>
              <a:defRPr sz="1800">
                <a:solidFill>
                  <a:schemeClr val="dk1"/>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95" name="Google Shape;195;p20"/>
          <p:cNvSpPr txBox="1">
            <a:spLocks noGrp="1"/>
          </p:cNvSpPr>
          <p:nvPr>
            <p:ph type="title" idx="13" hasCustomPrompt="1"/>
          </p:nvPr>
        </p:nvSpPr>
        <p:spPr>
          <a:xfrm>
            <a:off x="5970700" y="4500506"/>
            <a:ext cx="1080600" cy="473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6" name="Google Shape;196;p20"/>
          <p:cNvSpPr txBox="1">
            <a:spLocks noGrp="1"/>
          </p:cNvSpPr>
          <p:nvPr>
            <p:ph type="subTitle" idx="14"/>
          </p:nvPr>
        </p:nvSpPr>
        <p:spPr>
          <a:xfrm>
            <a:off x="879950" y="6109621"/>
            <a:ext cx="5695500" cy="5730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accent4"/>
              </a:buClr>
              <a:buSzPts val="2000"/>
              <a:buFont typeface="Viga"/>
              <a:buNone/>
              <a:defRPr sz="2400">
                <a:solidFill>
                  <a:schemeClr val="accent4"/>
                </a:solidFill>
                <a:latin typeface="Viga"/>
                <a:ea typeface="Viga"/>
                <a:cs typeface="Viga"/>
                <a:sym typeface="Viga"/>
              </a:defRPr>
            </a:lvl1pPr>
            <a:lvl2pPr lvl="1"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2pPr>
            <a:lvl3pPr lvl="2"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3pPr>
            <a:lvl4pPr lvl="3"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4pPr>
            <a:lvl5pPr lvl="4"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5pPr>
            <a:lvl6pPr lvl="5"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6pPr>
            <a:lvl7pPr lvl="6"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7pPr>
            <a:lvl8pPr lvl="7"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8pPr>
            <a:lvl9pPr lvl="8"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9pPr>
          </a:lstStyle>
          <a:p>
            <a:endParaRPr/>
          </a:p>
        </p:txBody>
      </p:sp>
      <p:sp>
        <p:nvSpPr>
          <p:cNvPr id="197" name="Google Shape;197;p20"/>
          <p:cNvSpPr txBox="1">
            <a:spLocks noGrp="1"/>
          </p:cNvSpPr>
          <p:nvPr>
            <p:ph type="subTitle" idx="15"/>
          </p:nvPr>
        </p:nvSpPr>
        <p:spPr>
          <a:xfrm>
            <a:off x="879953" y="8946767"/>
            <a:ext cx="2670600" cy="573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None/>
              <a:defRPr sz="1200">
                <a:solidFill>
                  <a:schemeClr val="accent4"/>
                </a:solidFill>
              </a:defRPr>
            </a:lvl1pPr>
            <a:lvl2pPr lvl="1" algn="r" rtl="0">
              <a:spcBef>
                <a:spcPts val="0"/>
              </a:spcBef>
              <a:spcAft>
                <a:spcPts val="0"/>
              </a:spcAft>
              <a:buClr>
                <a:schemeClr val="accent4"/>
              </a:buClr>
              <a:buSzPts val="1400"/>
              <a:buNone/>
              <a:defRPr>
                <a:solidFill>
                  <a:schemeClr val="accent4"/>
                </a:solidFill>
              </a:defRPr>
            </a:lvl2pPr>
            <a:lvl3pPr lvl="2" algn="r" rtl="0">
              <a:spcBef>
                <a:spcPts val="0"/>
              </a:spcBef>
              <a:spcAft>
                <a:spcPts val="0"/>
              </a:spcAft>
              <a:buClr>
                <a:schemeClr val="accent4"/>
              </a:buClr>
              <a:buSzPts val="1400"/>
              <a:buNone/>
              <a:defRPr>
                <a:solidFill>
                  <a:schemeClr val="accent4"/>
                </a:solidFill>
              </a:defRPr>
            </a:lvl3pPr>
            <a:lvl4pPr lvl="3" algn="r" rtl="0">
              <a:spcBef>
                <a:spcPts val="0"/>
              </a:spcBef>
              <a:spcAft>
                <a:spcPts val="0"/>
              </a:spcAft>
              <a:buClr>
                <a:schemeClr val="accent4"/>
              </a:buClr>
              <a:buSzPts val="1400"/>
              <a:buNone/>
              <a:defRPr>
                <a:solidFill>
                  <a:schemeClr val="accent4"/>
                </a:solidFill>
              </a:defRPr>
            </a:lvl4pPr>
            <a:lvl5pPr lvl="4" algn="r" rtl="0">
              <a:spcBef>
                <a:spcPts val="0"/>
              </a:spcBef>
              <a:spcAft>
                <a:spcPts val="0"/>
              </a:spcAft>
              <a:buClr>
                <a:schemeClr val="accent4"/>
              </a:buClr>
              <a:buSzPts val="1400"/>
              <a:buNone/>
              <a:defRPr>
                <a:solidFill>
                  <a:schemeClr val="accent4"/>
                </a:solidFill>
              </a:defRPr>
            </a:lvl5pPr>
            <a:lvl6pPr lvl="5" algn="r" rtl="0">
              <a:spcBef>
                <a:spcPts val="0"/>
              </a:spcBef>
              <a:spcAft>
                <a:spcPts val="0"/>
              </a:spcAft>
              <a:buClr>
                <a:schemeClr val="accent4"/>
              </a:buClr>
              <a:buSzPts val="1400"/>
              <a:buNone/>
              <a:defRPr>
                <a:solidFill>
                  <a:schemeClr val="accent4"/>
                </a:solidFill>
              </a:defRPr>
            </a:lvl6pPr>
            <a:lvl7pPr lvl="6" algn="r" rtl="0">
              <a:spcBef>
                <a:spcPts val="0"/>
              </a:spcBef>
              <a:spcAft>
                <a:spcPts val="0"/>
              </a:spcAft>
              <a:buClr>
                <a:schemeClr val="accent4"/>
              </a:buClr>
              <a:buSzPts val="1400"/>
              <a:buNone/>
              <a:defRPr>
                <a:solidFill>
                  <a:schemeClr val="accent4"/>
                </a:solidFill>
              </a:defRPr>
            </a:lvl7pPr>
            <a:lvl8pPr lvl="7" algn="r" rtl="0">
              <a:spcBef>
                <a:spcPts val="0"/>
              </a:spcBef>
              <a:spcAft>
                <a:spcPts val="0"/>
              </a:spcAft>
              <a:buClr>
                <a:schemeClr val="accent4"/>
              </a:buClr>
              <a:buSzPts val="1400"/>
              <a:buNone/>
              <a:defRPr>
                <a:solidFill>
                  <a:schemeClr val="accent4"/>
                </a:solidFill>
              </a:defRPr>
            </a:lvl8pPr>
            <a:lvl9pPr lvl="8" algn="r" rtl="0">
              <a:spcBef>
                <a:spcPts val="0"/>
              </a:spcBef>
              <a:spcAft>
                <a:spcPts val="0"/>
              </a:spcAft>
              <a:buClr>
                <a:schemeClr val="accent4"/>
              </a:buClr>
              <a:buSzPts val="1400"/>
              <a:buNone/>
              <a:defRPr>
                <a:solidFill>
                  <a:schemeClr val="accent4"/>
                </a:solidFill>
              </a:defRPr>
            </a:lvl9pPr>
          </a:lstStyle>
          <a:p>
            <a:endParaRPr/>
          </a:p>
        </p:txBody>
      </p:sp>
      <p:sp>
        <p:nvSpPr>
          <p:cNvPr id="198" name="Google Shape;198;p20"/>
          <p:cNvSpPr txBox="1">
            <a:spLocks noGrp="1"/>
          </p:cNvSpPr>
          <p:nvPr>
            <p:ph type="subTitle" idx="16"/>
          </p:nvPr>
        </p:nvSpPr>
        <p:spPr>
          <a:xfrm>
            <a:off x="879953" y="8547310"/>
            <a:ext cx="1820700" cy="473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2pPr>
            <a:lvl3pPr lvl="2"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3pPr>
            <a:lvl4pPr lvl="3"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4pPr>
            <a:lvl5pPr lvl="4"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5pPr>
            <a:lvl6pPr lvl="5"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6pPr>
            <a:lvl7pPr lvl="6"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7pPr>
            <a:lvl8pPr lvl="7"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8pPr>
            <a:lvl9pPr lvl="8"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9pPr>
          </a:lstStyle>
          <a:p>
            <a:endParaRPr/>
          </a:p>
        </p:txBody>
      </p:sp>
      <p:sp>
        <p:nvSpPr>
          <p:cNvPr id="199" name="Google Shape;199;p20"/>
          <p:cNvSpPr txBox="1">
            <a:spLocks noGrp="1"/>
          </p:cNvSpPr>
          <p:nvPr>
            <p:ph type="title" idx="17" hasCustomPrompt="1"/>
          </p:nvPr>
        </p:nvSpPr>
        <p:spPr>
          <a:xfrm>
            <a:off x="2469982" y="8580390"/>
            <a:ext cx="1080600" cy="473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800"/>
              <a:buNone/>
              <a:defRPr sz="1200">
                <a:solidFill>
                  <a:schemeClr val="accent4"/>
                </a:solidFill>
              </a:defRPr>
            </a:lvl1pPr>
            <a:lvl2pPr lvl="1" algn="ctr" rtl="0">
              <a:spcBef>
                <a:spcPts val="0"/>
              </a:spcBef>
              <a:spcAft>
                <a:spcPts val="0"/>
              </a:spcAft>
              <a:buClr>
                <a:schemeClr val="accent4"/>
              </a:buClr>
              <a:buSzPts val="12000"/>
              <a:buNone/>
              <a:defRPr sz="12000">
                <a:solidFill>
                  <a:schemeClr val="accent4"/>
                </a:solidFill>
              </a:defRPr>
            </a:lvl2pPr>
            <a:lvl3pPr lvl="2" algn="ctr" rtl="0">
              <a:spcBef>
                <a:spcPts val="0"/>
              </a:spcBef>
              <a:spcAft>
                <a:spcPts val="0"/>
              </a:spcAft>
              <a:buClr>
                <a:schemeClr val="accent4"/>
              </a:buClr>
              <a:buSzPts val="12000"/>
              <a:buNone/>
              <a:defRPr sz="12000">
                <a:solidFill>
                  <a:schemeClr val="accent4"/>
                </a:solidFill>
              </a:defRPr>
            </a:lvl3pPr>
            <a:lvl4pPr lvl="3" algn="ctr" rtl="0">
              <a:spcBef>
                <a:spcPts val="0"/>
              </a:spcBef>
              <a:spcAft>
                <a:spcPts val="0"/>
              </a:spcAft>
              <a:buClr>
                <a:schemeClr val="accent4"/>
              </a:buClr>
              <a:buSzPts val="12000"/>
              <a:buNone/>
              <a:defRPr sz="12000">
                <a:solidFill>
                  <a:schemeClr val="accent4"/>
                </a:solidFill>
              </a:defRPr>
            </a:lvl4pPr>
            <a:lvl5pPr lvl="4" algn="ctr" rtl="0">
              <a:spcBef>
                <a:spcPts val="0"/>
              </a:spcBef>
              <a:spcAft>
                <a:spcPts val="0"/>
              </a:spcAft>
              <a:buClr>
                <a:schemeClr val="accent4"/>
              </a:buClr>
              <a:buSzPts val="12000"/>
              <a:buNone/>
              <a:defRPr sz="12000">
                <a:solidFill>
                  <a:schemeClr val="accent4"/>
                </a:solidFill>
              </a:defRPr>
            </a:lvl5pPr>
            <a:lvl6pPr lvl="5" algn="ctr" rtl="0">
              <a:spcBef>
                <a:spcPts val="0"/>
              </a:spcBef>
              <a:spcAft>
                <a:spcPts val="0"/>
              </a:spcAft>
              <a:buClr>
                <a:schemeClr val="accent4"/>
              </a:buClr>
              <a:buSzPts val="12000"/>
              <a:buNone/>
              <a:defRPr sz="12000">
                <a:solidFill>
                  <a:schemeClr val="accent4"/>
                </a:solidFill>
              </a:defRPr>
            </a:lvl6pPr>
            <a:lvl7pPr lvl="6" algn="ctr" rtl="0">
              <a:spcBef>
                <a:spcPts val="0"/>
              </a:spcBef>
              <a:spcAft>
                <a:spcPts val="0"/>
              </a:spcAft>
              <a:buClr>
                <a:schemeClr val="accent4"/>
              </a:buClr>
              <a:buSzPts val="12000"/>
              <a:buNone/>
              <a:defRPr sz="12000">
                <a:solidFill>
                  <a:schemeClr val="accent4"/>
                </a:solidFill>
              </a:defRPr>
            </a:lvl7pPr>
            <a:lvl8pPr lvl="7" algn="ctr" rtl="0">
              <a:spcBef>
                <a:spcPts val="0"/>
              </a:spcBef>
              <a:spcAft>
                <a:spcPts val="0"/>
              </a:spcAft>
              <a:buClr>
                <a:schemeClr val="accent4"/>
              </a:buClr>
              <a:buSzPts val="12000"/>
              <a:buNone/>
              <a:defRPr sz="12000">
                <a:solidFill>
                  <a:schemeClr val="accent4"/>
                </a:solidFill>
              </a:defRPr>
            </a:lvl8pPr>
            <a:lvl9pPr lvl="8" algn="ctr" rtl="0">
              <a:spcBef>
                <a:spcPts val="0"/>
              </a:spcBef>
              <a:spcAft>
                <a:spcPts val="0"/>
              </a:spcAft>
              <a:buClr>
                <a:schemeClr val="accent4"/>
              </a:buClr>
              <a:buSzPts val="12000"/>
              <a:buNone/>
              <a:defRPr sz="12000">
                <a:solidFill>
                  <a:schemeClr val="accent4"/>
                </a:solidFill>
              </a:defRPr>
            </a:lvl9pPr>
          </a:lstStyle>
          <a:p>
            <a:r>
              <a:t>xx%</a:t>
            </a:r>
          </a:p>
        </p:txBody>
      </p:sp>
      <p:sp>
        <p:nvSpPr>
          <p:cNvPr id="200" name="Google Shape;200;p20"/>
          <p:cNvSpPr txBox="1">
            <a:spLocks noGrp="1"/>
          </p:cNvSpPr>
          <p:nvPr>
            <p:ph type="subTitle" idx="18"/>
          </p:nvPr>
        </p:nvSpPr>
        <p:spPr>
          <a:xfrm>
            <a:off x="3997050" y="8946767"/>
            <a:ext cx="2670600" cy="573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None/>
              <a:defRPr sz="1200">
                <a:solidFill>
                  <a:schemeClr val="accent4"/>
                </a:solidFill>
              </a:defRPr>
            </a:lvl1pPr>
            <a:lvl2pPr lvl="1" algn="r" rtl="0">
              <a:spcBef>
                <a:spcPts val="0"/>
              </a:spcBef>
              <a:spcAft>
                <a:spcPts val="0"/>
              </a:spcAft>
              <a:buClr>
                <a:schemeClr val="accent4"/>
              </a:buClr>
              <a:buSzPts val="1400"/>
              <a:buNone/>
              <a:defRPr>
                <a:solidFill>
                  <a:schemeClr val="accent4"/>
                </a:solidFill>
              </a:defRPr>
            </a:lvl2pPr>
            <a:lvl3pPr lvl="2" algn="r" rtl="0">
              <a:spcBef>
                <a:spcPts val="0"/>
              </a:spcBef>
              <a:spcAft>
                <a:spcPts val="0"/>
              </a:spcAft>
              <a:buClr>
                <a:schemeClr val="accent4"/>
              </a:buClr>
              <a:buSzPts val="1400"/>
              <a:buNone/>
              <a:defRPr>
                <a:solidFill>
                  <a:schemeClr val="accent4"/>
                </a:solidFill>
              </a:defRPr>
            </a:lvl3pPr>
            <a:lvl4pPr lvl="3" algn="r" rtl="0">
              <a:spcBef>
                <a:spcPts val="0"/>
              </a:spcBef>
              <a:spcAft>
                <a:spcPts val="0"/>
              </a:spcAft>
              <a:buClr>
                <a:schemeClr val="accent4"/>
              </a:buClr>
              <a:buSzPts val="1400"/>
              <a:buNone/>
              <a:defRPr>
                <a:solidFill>
                  <a:schemeClr val="accent4"/>
                </a:solidFill>
              </a:defRPr>
            </a:lvl4pPr>
            <a:lvl5pPr lvl="4" algn="r" rtl="0">
              <a:spcBef>
                <a:spcPts val="0"/>
              </a:spcBef>
              <a:spcAft>
                <a:spcPts val="0"/>
              </a:spcAft>
              <a:buClr>
                <a:schemeClr val="accent4"/>
              </a:buClr>
              <a:buSzPts val="1400"/>
              <a:buNone/>
              <a:defRPr>
                <a:solidFill>
                  <a:schemeClr val="accent4"/>
                </a:solidFill>
              </a:defRPr>
            </a:lvl5pPr>
            <a:lvl6pPr lvl="5" algn="r" rtl="0">
              <a:spcBef>
                <a:spcPts val="0"/>
              </a:spcBef>
              <a:spcAft>
                <a:spcPts val="0"/>
              </a:spcAft>
              <a:buClr>
                <a:schemeClr val="accent4"/>
              </a:buClr>
              <a:buSzPts val="1400"/>
              <a:buNone/>
              <a:defRPr>
                <a:solidFill>
                  <a:schemeClr val="accent4"/>
                </a:solidFill>
              </a:defRPr>
            </a:lvl6pPr>
            <a:lvl7pPr lvl="6" algn="r" rtl="0">
              <a:spcBef>
                <a:spcPts val="0"/>
              </a:spcBef>
              <a:spcAft>
                <a:spcPts val="0"/>
              </a:spcAft>
              <a:buClr>
                <a:schemeClr val="accent4"/>
              </a:buClr>
              <a:buSzPts val="1400"/>
              <a:buNone/>
              <a:defRPr>
                <a:solidFill>
                  <a:schemeClr val="accent4"/>
                </a:solidFill>
              </a:defRPr>
            </a:lvl7pPr>
            <a:lvl8pPr lvl="7" algn="r" rtl="0">
              <a:spcBef>
                <a:spcPts val="0"/>
              </a:spcBef>
              <a:spcAft>
                <a:spcPts val="0"/>
              </a:spcAft>
              <a:buClr>
                <a:schemeClr val="accent4"/>
              </a:buClr>
              <a:buSzPts val="1400"/>
              <a:buNone/>
              <a:defRPr>
                <a:solidFill>
                  <a:schemeClr val="accent4"/>
                </a:solidFill>
              </a:defRPr>
            </a:lvl8pPr>
            <a:lvl9pPr lvl="8" algn="r" rtl="0">
              <a:spcBef>
                <a:spcPts val="0"/>
              </a:spcBef>
              <a:spcAft>
                <a:spcPts val="0"/>
              </a:spcAft>
              <a:buClr>
                <a:schemeClr val="accent4"/>
              </a:buClr>
              <a:buSzPts val="1400"/>
              <a:buNone/>
              <a:defRPr>
                <a:solidFill>
                  <a:schemeClr val="accent4"/>
                </a:solidFill>
              </a:defRPr>
            </a:lvl9pPr>
          </a:lstStyle>
          <a:p>
            <a:endParaRPr/>
          </a:p>
        </p:txBody>
      </p:sp>
      <p:sp>
        <p:nvSpPr>
          <p:cNvPr id="201" name="Google Shape;201;p20"/>
          <p:cNvSpPr txBox="1">
            <a:spLocks noGrp="1"/>
          </p:cNvSpPr>
          <p:nvPr>
            <p:ph type="subTitle" idx="19"/>
          </p:nvPr>
        </p:nvSpPr>
        <p:spPr>
          <a:xfrm>
            <a:off x="3997050" y="8547310"/>
            <a:ext cx="1820700" cy="473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2pPr>
            <a:lvl3pPr lvl="2"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3pPr>
            <a:lvl4pPr lvl="3"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4pPr>
            <a:lvl5pPr lvl="4"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5pPr>
            <a:lvl6pPr lvl="5"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6pPr>
            <a:lvl7pPr lvl="6"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7pPr>
            <a:lvl8pPr lvl="7"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8pPr>
            <a:lvl9pPr lvl="8" algn="r" rtl="0">
              <a:spcBef>
                <a:spcPts val="0"/>
              </a:spcBef>
              <a:spcAft>
                <a:spcPts val="0"/>
              </a:spcAft>
              <a:buClr>
                <a:schemeClr val="accent4"/>
              </a:buClr>
              <a:buSzPts val="2000"/>
              <a:buFont typeface="Viga"/>
              <a:buNone/>
              <a:defRPr sz="2000">
                <a:solidFill>
                  <a:schemeClr val="accent4"/>
                </a:solidFill>
                <a:latin typeface="Viga"/>
                <a:ea typeface="Viga"/>
                <a:cs typeface="Viga"/>
                <a:sym typeface="Viga"/>
              </a:defRPr>
            </a:lvl9pPr>
          </a:lstStyle>
          <a:p>
            <a:endParaRPr/>
          </a:p>
        </p:txBody>
      </p:sp>
      <p:sp>
        <p:nvSpPr>
          <p:cNvPr id="202" name="Google Shape;202;p20"/>
          <p:cNvSpPr txBox="1">
            <a:spLocks noGrp="1"/>
          </p:cNvSpPr>
          <p:nvPr>
            <p:ph type="title" idx="20" hasCustomPrompt="1"/>
          </p:nvPr>
        </p:nvSpPr>
        <p:spPr>
          <a:xfrm>
            <a:off x="5587050" y="8580390"/>
            <a:ext cx="1080600" cy="473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1800"/>
              <a:buNone/>
              <a:defRPr sz="1200">
                <a:solidFill>
                  <a:schemeClr val="accent4"/>
                </a:solidFill>
              </a:defRPr>
            </a:lvl1pPr>
            <a:lvl2pPr lvl="1" algn="ctr" rtl="0">
              <a:spcBef>
                <a:spcPts val="0"/>
              </a:spcBef>
              <a:spcAft>
                <a:spcPts val="0"/>
              </a:spcAft>
              <a:buClr>
                <a:schemeClr val="accent4"/>
              </a:buClr>
              <a:buSzPts val="12000"/>
              <a:buNone/>
              <a:defRPr sz="12000">
                <a:solidFill>
                  <a:schemeClr val="accent4"/>
                </a:solidFill>
              </a:defRPr>
            </a:lvl2pPr>
            <a:lvl3pPr lvl="2" algn="ctr" rtl="0">
              <a:spcBef>
                <a:spcPts val="0"/>
              </a:spcBef>
              <a:spcAft>
                <a:spcPts val="0"/>
              </a:spcAft>
              <a:buClr>
                <a:schemeClr val="accent4"/>
              </a:buClr>
              <a:buSzPts val="12000"/>
              <a:buNone/>
              <a:defRPr sz="12000">
                <a:solidFill>
                  <a:schemeClr val="accent4"/>
                </a:solidFill>
              </a:defRPr>
            </a:lvl3pPr>
            <a:lvl4pPr lvl="3" algn="ctr" rtl="0">
              <a:spcBef>
                <a:spcPts val="0"/>
              </a:spcBef>
              <a:spcAft>
                <a:spcPts val="0"/>
              </a:spcAft>
              <a:buClr>
                <a:schemeClr val="accent4"/>
              </a:buClr>
              <a:buSzPts val="12000"/>
              <a:buNone/>
              <a:defRPr sz="12000">
                <a:solidFill>
                  <a:schemeClr val="accent4"/>
                </a:solidFill>
              </a:defRPr>
            </a:lvl4pPr>
            <a:lvl5pPr lvl="4" algn="ctr" rtl="0">
              <a:spcBef>
                <a:spcPts val="0"/>
              </a:spcBef>
              <a:spcAft>
                <a:spcPts val="0"/>
              </a:spcAft>
              <a:buClr>
                <a:schemeClr val="accent4"/>
              </a:buClr>
              <a:buSzPts val="12000"/>
              <a:buNone/>
              <a:defRPr sz="12000">
                <a:solidFill>
                  <a:schemeClr val="accent4"/>
                </a:solidFill>
              </a:defRPr>
            </a:lvl5pPr>
            <a:lvl6pPr lvl="5" algn="ctr" rtl="0">
              <a:spcBef>
                <a:spcPts val="0"/>
              </a:spcBef>
              <a:spcAft>
                <a:spcPts val="0"/>
              </a:spcAft>
              <a:buClr>
                <a:schemeClr val="accent4"/>
              </a:buClr>
              <a:buSzPts val="12000"/>
              <a:buNone/>
              <a:defRPr sz="12000">
                <a:solidFill>
                  <a:schemeClr val="accent4"/>
                </a:solidFill>
              </a:defRPr>
            </a:lvl6pPr>
            <a:lvl7pPr lvl="6" algn="ctr" rtl="0">
              <a:spcBef>
                <a:spcPts val="0"/>
              </a:spcBef>
              <a:spcAft>
                <a:spcPts val="0"/>
              </a:spcAft>
              <a:buClr>
                <a:schemeClr val="accent4"/>
              </a:buClr>
              <a:buSzPts val="12000"/>
              <a:buNone/>
              <a:defRPr sz="12000">
                <a:solidFill>
                  <a:schemeClr val="accent4"/>
                </a:solidFill>
              </a:defRPr>
            </a:lvl7pPr>
            <a:lvl8pPr lvl="7" algn="ctr" rtl="0">
              <a:spcBef>
                <a:spcPts val="0"/>
              </a:spcBef>
              <a:spcAft>
                <a:spcPts val="0"/>
              </a:spcAft>
              <a:buClr>
                <a:schemeClr val="accent4"/>
              </a:buClr>
              <a:buSzPts val="12000"/>
              <a:buNone/>
              <a:defRPr sz="12000">
                <a:solidFill>
                  <a:schemeClr val="accent4"/>
                </a:solidFill>
              </a:defRPr>
            </a:lvl8pPr>
            <a:lvl9pPr lvl="8" algn="ctr" rtl="0">
              <a:spcBef>
                <a:spcPts val="0"/>
              </a:spcBef>
              <a:spcAft>
                <a:spcPts val="0"/>
              </a:spcAft>
              <a:buClr>
                <a:schemeClr val="accent4"/>
              </a:buClr>
              <a:buSzPts val="12000"/>
              <a:buNone/>
              <a:defRPr sz="12000">
                <a:solidFill>
                  <a:schemeClr val="accent4"/>
                </a:solidFill>
              </a:defRPr>
            </a:lvl9pPr>
          </a:lstStyle>
          <a:p>
            <a:r>
              <a:t>xx%</a:t>
            </a:r>
          </a:p>
        </p:txBody>
      </p:sp>
      <p:grpSp>
        <p:nvGrpSpPr>
          <p:cNvPr id="203" name="Google Shape;203;p20"/>
          <p:cNvGrpSpPr/>
          <p:nvPr/>
        </p:nvGrpSpPr>
        <p:grpSpPr>
          <a:xfrm>
            <a:off x="259411" y="223887"/>
            <a:ext cx="7012370" cy="2100778"/>
            <a:chOff x="259411" y="223887"/>
            <a:chExt cx="7012370" cy="2100778"/>
          </a:xfrm>
        </p:grpSpPr>
        <p:grpSp>
          <p:nvGrpSpPr>
            <p:cNvPr id="204" name="Google Shape;204;p20"/>
            <p:cNvGrpSpPr/>
            <p:nvPr/>
          </p:nvGrpSpPr>
          <p:grpSpPr>
            <a:xfrm flipH="1">
              <a:off x="259411" y="223887"/>
              <a:ext cx="702987" cy="567267"/>
              <a:chOff x="2646225" y="1282725"/>
              <a:chExt cx="531801" cy="429130"/>
            </a:xfrm>
          </p:grpSpPr>
          <p:sp>
            <p:nvSpPr>
              <p:cNvPr id="205" name="Google Shape;205;p20"/>
              <p:cNvSpPr/>
              <p:nvPr/>
            </p:nvSpPr>
            <p:spPr>
              <a:xfrm>
                <a:off x="2646225" y="1282725"/>
                <a:ext cx="531801" cy="429130"/>
              </a:xfrm>
              <a:custGeom>
                <a:avLst/>
                <a:gdLst/>
                <a:ahLst/>
                <a:cxnLst/>
                <a:rect l="l" t="t" r="r" b="b"/>
                <a:pathLst>
                  <a:path w="8360" h="6746" extrusionOk="0">
                    <a:moveTo>
                      <a:pt x="7577" y="120"/>
                    </a:moveTo>
                    <a:cubicBezTo>
                      <a:pt x="7580" y="120"/>
                      <a:pt x="7582" y="120"/>
                      <a:pt x="7585" y="121"/>
                    </a:cubicBezTo>
                    <a:cubicBezTo>
                      <a:pt x="7685" y="125"/>
                      <a:pt x="7734" y="247"/>
                      <a:pt x="7775" y="320"/>
                    </a:cubicBezTo>
                    <a:cubicBezTo>
                      <a:pt x="7816" y="401"/>
                      <a:pt x="7861" y="483"/>
                      <a:pt x="7898" y="569"/>
                    </a:cubicBezTo>
                    <a:cubicBezTo>
                      <a:pt x="7975" y="741"/>
                      <a:pt x="8042" y="923"/>
                      <a:pt x="8088" y="1104"/>
                    </a:cubicBezTo>
                    <a:cubicBezTo>
                      <a:pt x="8301" y="1906"/>
                      <a:pt x="8210" y="2735"/>
                      <a:pt x="8033" y="3532"/>
                    </a:cubicBezTo>
                    <a:cubicBezTo>
                      <a:pt x="7965" y="3845"/>
                      <a:pt x="7879" y="4157"/>
                      <a:pt x="7753" y="4456"/>
                    </a:cubicBezTo>
                    <a:cubicBezTo>
                      <a:pt x="7666" y="4656"/>
                      <a:pt x="7562" y="4855"/>
                      <a:pt x="7404" y="5009"/>
                    </a:cubicBezTo>
                    <a:cubicBezTo>
                      <a:pt x="7118" y="5286"/>
                      <a:pt x="6787" y="5535"/>
                      <a:pt x="6457" y="5752"/>
                    </a:cubicBezTo>
                    <a:cubicBezTo>
                      <a:pt x="6276" y="5870"/>
                      <a:pt x="6090" y="5974"/>
                      <a:pt x="5899" y="6060"/>
                    </a:cubicBezTo>
                    <a:cubicBezTo>
                      <a:pt x="5760" y="6123"/>
                      <a:pt x="5622" y="6167"/>
                      <a:pt x="5483" y="6213"/>
                    </a:cubicBezTo>
                    <a:lnTo>
                      <a:pt x="5483" y="6213"/>
                    </a:lnTo>
                    <a:cubicBezTo>
                      <a:pt x="5480" y="6213"/>
                      <a:pt x="5477" y="6214"/>
                      <a:pt x="5474" y="6214"/>
                    </a:cubicBezTo>
                    <a:cubicBezTo>
                      <a:pt x="5148" y="6295"/>
                      <a:pt x="4816" y="6338"/>
                      <a:pt x="4484" y="6338"/>
                    </a:cubicBezTo>
                    <a:cubicBezTo>
                      <a:pt x="4126" y="6338"/>
                      <a:pt x="3769" y="6288"/>
                      <a:pt x="3421" y="6183"/>
                    </a:cubicBezTo>
                    <a:cubicBezTo>
                      <a:pt x="2710" y="5965"/>
                      <a:pt x="2085" y="5530"/>
                      <a:pt x="1550" y="5014"/>
                    </a:cubicBezTo>
                    <a:cubicBezTo>
                      <a:pt x="1200" y="4677"/>
                      <a:pt x="891" y="4298"/>
                      <a:pt x="604" y="3906"/>
                    </a:cubicBezTo>
                    <a:lnTo>
                      <a:pt x="604" y="3906"/>
                    </a:lnTo>
                    <a:cubicBezTo>
                      <a:pt x="2020" y="3158"/>
                      <a:pt x="3423" y="2391"/>
                      <a:pt x="4803" y="1575"/>
                    </a:cubicBezTo>
                    <a:cubicBezTo>
                      <a:pt x="5451" y="1190"/>
                      <a:pt x="6108" y="814"/>
                      <a:pt x="6783" y="474"/>
                    </a:cubicBezTo>
                    <a:cubicBezTo>
                      <a:pt x="6910" y="411"/>
                      <a:pt x="7037" y="352"/>
                      <a:pt x="7164" y="293"/>
                    </a:cubicBezTo>
                    <a:cubicBezTo>
                      <a:pt x="7218" y="266"/>
                      <a:pt x="7277" y="243"/>
                      <a:pt x="7331" y="216"/>
                    </a:cubicBezTo>
                    <a:cubicBezTo>
                      <a:pt x="7401" y="185"/>
                      <a:pt x="7497" y="120"/>
                      <a:pt x="7577" y="120"/>
                    </a:cubicBezTo>
                    <a:close/>
                    <a:moveTo>
                      <a:pt x="511" y="3973"/>
                    </a:moveTo>
                    <a:lnTo>
                      <a:pt x="511" y="3973"/>
                    </a:lnTo>
                    <a:cubicBezTo>
                      <a:pt x="1423" y="5227"/>
                      <a:pt x="2686" y="6374"/>
                      <a:pt x="4309" y="6459"/>
                    </a:cubicBezTo>
                    <a:cubicBezTo>
                      <a:pt x="4369" y="6462"/>
                      <a:pt x="4428" y="6463"/>
                      <a:pt x="4487" y="6463"/>
                    </a:cubicBezTo>
                    <a:cubicBezTo>
                      <a:pt x="4555" y="6463"/>
                      <a:pt x="4622" y="6461"/>
                      <a:pt x="4690" y="6458"/>
                    </a:cubicBezTo>
                    <a:lnTo>
                      <a:pt x="4690" y="6458"/>
                    </a:lnTo>
                    <a:cubicBezTo>
                      <a:pt x="4313" y="6557"/>
                      <a:pt x="3927" y="6625"/>
                      <a:pt x="3542" y="6625"/>
                    </a:cubicBezTo>
                    <a:cubicBezTo>
                      <a:pt x="3468" y="6625"/>
                      <a:pt x="3395" y="6623"/>
                      <a:pt x="3322" y="6618"/>
                    </a:cubicBezTo>
                    <a:cubicBezTo>
                      <a:pt x="2991" y="6595"/>
                      <a:pt x="2660" y="6486"/>
                      <a:pt x="2347" y="6382"/>
                    </a:cubicBezTo>
                    <a:cubicBezTo>
                      <a:pt x="2035" y="6278"/>
                      <a:pt x="1704" y="6137"/>
                      <a:pt x="1414" y="5952"/>
                    </a:cubicBezTo>
                    <a:cubicBezTo>
                      <a:pt x="1083" y="5743"/>
                      <a:pt x="807" y="5480"/>
                      <a:pt x="562" y="5172"/>
                    </a:cubicBezTo>
                    <a:cubicBezTo>
                      <a:pt x="390" y="4955"/>
                      <a:pt x="150" y="4688"/>
                      <a:pt x="232" y="4384"/>
                    </a:cubicBezTo>
                    <a:cubicBezTo>
                      <a:pt x="276" y="4223"/>
                      <a:pt x="388" y="4087"/>
                      <a:pt x="511" y="3973"/>
                    </a:cubicBezTo>
                    <a:close/>
                    <a:moveTo>
                      <a:pt x="7561" y="0"/>
                    </a:moveTo>
                    <a:cubicBezTo>
                      <a:pt x="7484" y="0"/>
                      <a:pt x="7416" y="38"/>
                      <a:pt x="7345" y="66"/>
                    </a:cubicBezTo>
                    <a:cubicBezTo>
                      <a:pt x="6724" y="347"/>
                      <a:pt x="6121" y="664"/>
                      <a:pt x="5523" y="1000"/>
                    </a:cubicBezTo>
                    <a:cubicBezTo>
                      <a:pt x="4803" y="1412"/>
                      <a:pt x="4092" y="1842"/>
                      <a:pt x="3367" y="2250"/>
                    </a:cubicBezTo>
                    <a:cubicBezTo>
                      <a:pt x="2597" y="2685"/>
                      <a:pt x="1822" y="3111"/>
                      <a:pt x="1043" y="3528"/>
                    </a:cubicBezTo>
                    <a:cubicBezTo>
                      <a:pt x="852" y="3627"/>
                      <a:pt x="662" y="3727"/>
                      <a:pt x="472" y="3827"/>
                    </a:cubicBezTo>
                    <a:cubicBezTo>
                      <a:pt x="460" y="3833"/>
                      <a:pt x="453" y="3841"/>
                      <a:pt x="449" y="3851"/>
                    </a:cubicBezTo>
                    <a:lnTo>
                      <a:pt x="449" y="3851"/>
                    </a:lnTo>
                    <a:cubicBezTo>
                      <a:pt x="203" y="4075"/>
                      <a:pt x="0" y="4374"/>
                      <a:pt x="123" y="4715"/>
                    </a:cubicBezTo>
                    <a:cubicBezTo>
                      <a:pt x="173" y="4851"/>
                      <a:pt x="263" y="4968"/>
                      <a:pt x="345" y="5082"/>
                    </a:cubicBezTo>
                    <a:cubicBezTo>
                      <a:pt x="458" y="5240"/>
                      <a:pt x="580" y="5390"/>
                      <a:pt x="716" y="5530"/>
                    </a:cubicBezTo>
                    <a:cubicBezTo>
                      <a:pt x="1251" y="6092"/>
                      <a:pt x="1953" y="6400"/>
                      <a:pt x="2683" y="6609"/>
                    </a:cubicBezTo>
                    <a:cubicBezTo>
                      <a:pt x="2966" y="6689"/>
                      <a:pt x="3241" y="6745"/>
                      <a:pt x="3530" y="6745"/>
                    </a:cubicBezTo>
                    <a:cubicBezTo>
                      <a:pt x="3551" y="6745"/>
                      <a:pt x="3572" y="6745"/>
                      <a:pt x="3593" y="6744"/>
                    </a:cubicBezTo>
                    <a:cubicBezTo>
                      <a:pt x="3947" y="6740"/>
                      <a:pt x="4300" y="6681"/>
                      <a:pt x="4644" y="6595"/>
                    </a:cubicBezTo>
                    <a:cubicBezTo>
                      <a:pt x="4848" y="6550"/>
                      <a:pt x="5048" y="6491"/>
                      <a:pt x="5247" y="6427"/>
                    </a:cubicBezTo>
                    <a:cubicBezTo>
                      <a:pt x="5446" y="6359"/>
                      <a:pt x="5646" y="6305"/>
                      <a:pt x="5836" y="6228"/>
                    </a:cubicBezTo>
                    <a:cubicBezTo>
                      <a:pt x="6221" y="6074"/>
                      <a:pt x="6575" y="5843"/>
                      <a:pt x="6905" y="5594"/>
                    </a:cubicBezTo>
                    <a:cubicBezTo>
                      <a:pt x="7082" y="5462"/>
                      <a:pt x="7250" y="5322"/>
                      <a:pt x="7413" y="5177"/>
                    </a:cubicBezTo>
                    <a:cubicBezTo>
                      <a:pt x="7503" y="5095"/>
                      <a:pt x="7585" y="5014"/>
                      <a:pt x="7653" y="4919"/>
                    </a:cubicBezTo>
                    <a:cubicBezTo>
                      <a:pt x="7807" y="4697"/>
                      <a:pt x="7907" y="4443"/>
                      <a:pt x="7988" y="4189"/>
                    </a:cubicBezTo>
                    <a:cubicBezTo>
                      <a:pt x="8110" y="3822"/>
                      <a:pt x="8187" y="3442"/>
                      <a:pt x="8255" y="3061"/>
                    </a:cubicBezTo>
                    <a:cubicBezTo>
                      <a:pt x="8323" y="2640"/>
                      <a:pt x="8360" y="2209"/>
                      <a:pt x="8323" y="1783"/>
                    </a:cubicBezTo>
                    <a:cubicBezTo>
                      <a:pt x="8296" y="1380"/>
                      <a:pt x="8201" y="981"/>
                      <a:pt x="8047" y="610"/>
                    </a:cubicBezTo>
                    <a:cubicBezTo>
                      <a:pt x="8011" y="528"/>
                      <a:pt x="7970" y="442"/>
                      <a:pt x="7925" y="361"/>
                    </a:cubicBezTo>
                    <a:cubicBezTo>
                      <a:pt x="7884" y="279"/>
                      <a:pt x="7843" y="184"/>
                      <a:pt x="7780" y="112"/>
                    </a:cubicBezTo>
                    <a:cubicBezTo>
                      <a:pt x="7730" y="57"/>
                      <a:pt x="7666" y="12"/>
                      <a:pt x="7594" y="3"/>
                    </a:cubicBezTo>
                    <a:cubicBezTo>
                      <a:pt x="7583" y="1"/>
                      <a:pt x="7572" y="0"/>
                      <a:pt x="7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2763972" y="1344683"/>
                <a:ext cx="365963" cy="283775"/>
              </a:xfrm>
              <a:custGeom>
                <a:avLst/>
                <a:gdLst/>
                <a:ahLst/>
                <a:cxnLst/>
                <a:rect l="l" t="t" r="r" b="b"/>
                <a:pathLst>
                  <a:path w="5753" h="4461" extrusionOk="0">
                    <a:moveTo>
                      <a:pt x="4812" y="117"/>
                    </a:moveTo>
                    <a:cubicBezTo>
                      <a:pt x="4937" y="117"/>
                      <a:pt x="5057" y="145"/>
                      <a:pt x="5158" y="216"/>
                    </a:cubicBezTo>
                    <a:cubicBezTo>
                      <a:pt x="5281" y="306"/>
                      <a:pt x="5353" y="442"/>
                      <a:pt x="5412" y="578"/>
                    </a:cubicBezTo>
                    <a:cubicBezTo>
                      <a:pt x="5489" y="764"/>
                      <a:pt x="5553" y="959"/>
                      <a:pt x="5584" y="1163"/>
                    </a:cubicBezTo>
                    <a:cubicBezTo>
                      <a:pt x="5643" y="1552"/>
                      <a:pt x="5584" y="1969"/>
                      <a:pt x="5485" y="2350"/>
                    </a:cubicBezTo>
                    <a:cubicBezTo>
                      <a:pt x="5390" y="2721"/>
                      <a:pt x="5222" y="3111"/>
                      <a:pt x="4991" y="3419"/>
                    </a:cubicBezTo>
                    <a:cubicBezTo>
                      <a:pt x="4792" y="3682"/>
                      <a:pt x="4515" y="3872"/>
                      <a:pt x="4225" y="4022"/>
                    </a:cubicBezTo>
                    <a:cubicBezTo>
                      <a:pt x="3778" y="4244"/>
                      <a:pt x="3284" y="4339"/>
                      <a:pt x="2788" y="4339"/>
                    </a:cubicBezTo>
                    <a:cubicBezTo>
                      <a:pt x="2515" y="4339"/>
                      <a:pt x="2241" y="4310"/>
                      <a:pt x="1973" y="4257"/>
                    </a:cubicBezTo>
                    <a:cubicBezTo>
                      <a:pt x="1561" y="4180"/>
                      <a:pt x="1167" y="4031"/>
                      <a:pt x="809" y="3813"/>
                    </a:cubicBezTo>
                    <a:cubicBezTo>
                      <a:pt x="533" y="3641"/>
                      <a:pt x="206" y="3401"/>
                      <a:pt x="143" y="3057"/>
                    </a:cubicBezTo>
                    <a:cubicBezTo>
                      <a:pt x="125" y="2930"/>
                      <a:pt x="143" y="2794"/>
                      <a:pt x="216" y="2685"/>
                    </a:cubicBezTo>
                    <a:cubicBezTo>
                      <a:pt x="302" y="2549"/>
                      <a:pt x="438" y="2486"/>
                      <a:pt x="564" y="2400"/>
                    </a:cubicBezTo>
                    <a:cubicBezTo>
                      <a:pt x="671" y="2334"/>
                      <a:pt x="798" y="2271"/>
                      <a:pt x="924" y="2271"/>
                    </a:cubicBezTo>
                    <a:cubicBezTo>
                      <a:pt x="954" y="2271"/>
                      <a:pt x="984" y="2274"/>
                      <a:pt x="1013" y="2282"/>
                    </a:cubicBezTo>
                    <a:cubicBezTo>
                      <a:pt x="1150" y="2321"/>
                      <a:pt x="1270" y="2458"/>
                      <a:pt x="1370" y="2571"/>
                    </a:cubicBezTo>
                    <a:lnTo>
                      <a:pt x="1370" y="2571"/>
                    </a:lnTo>
                    <a:cubicBezTo>
                      <a:pt x="1318" y="2611"/>
                      <a:pt x="1270" y="2658"/>
                      <a:pt x="1221" y="2703"/>
                    </a:cubicBezTo>
                    <a:cubicBezTo>
                      <a:pt x="1167" y="2753"/>
                      <a:pt x="1113" y="2798"/>
                      <a:pt x="1072" y="2857"/>
                    </a:cubicBezTo>
                    <a:cubicBezTo>
                      <a:pt x="1017" y="2930"/>
                      <a:pt x="981" y="3034"/>
                      <a:pt x="1036" y="3120"/>
                    </a:cubicBezTo>
                    <a:cubicBezTo>
                      <a:pt x="1074" y="3183"/>
                      <a:pt x="1142" y="3208"/>
                      <a:pt x="1211" y="3208"/>
                    </a:cubicBezTo>
                    <a:cubicBezTo>
                      <a:pt x="1257" y="3208"/>
                      <a:pt x="1304" y="3197"/>
                      <a:pt x="1344" y="3179"/>
                    </a:cubicBezTo>
                    <a:cubicBezTo>
                      <a:pt x="1466" y="3122"/>
                      <a:pt x="1556" y="3009"/>
                      <a:pt x="1633" y="2899"/>
                    </a:cubicBezTo>
                    <a:lnTo>
                      <a:pt x="1633" y="2899"/>
                    </a:lnTo>
                    <a:cubicBezTo>
                      <a:pt x="1687" y="2970"/>
                      <a:pt x="1735" y="3049"/>
                      <a:pt x="1792" y="3120"/>
                    </a:cubicBezTo>
                    <a:cubicBezTo>
                      <a:pt x="1844" y="3175"/>
                      <a:pt x="1895" y="3227"/>
                      <a:pt x="1952" y="3275"/>
                    </a:cubicBezTo>
                    <a:lnTo>
                      <a:pt x="1952" y="3275"/>
                    </a:lnTo>
                    <a:cubicBezTo>
                      <a:pt x="1856" y="3382"/>
                      <a:pt x="1760" y="3528"/>
                      <a:pt x="1724" y="3664"/>
                    </a:cubicBezTo>
                    <a:cubicBezTo>
                      <a:pt x="1697" y="3772"/>
                      <a:pt x="1702" y="3922"/>
                      <a:pt x="1828" y="3967"/>
                    </a:cubicBezTo>
                    <a:cubicBezTo>
                      <a:pt x="1860" y="3978"/>
                      <a:pt x="1890" y="3982"/>
                      <a:pt x="1918" y="3982"/>
                    </a:cubicBezTo>
                    <a:cubicBezTo>
                      <a:pt x="2149" y="3982"/>
                      <a:pt x="2259" y="3662"/>
                      <a:pt x="2308" y="3458"/>
                    </a:cubicBezTo>
                    <a:lnTo>
                      <a:pt x="2308" y="3458"/>
                    </a:lnTo>
                    <a:cubicBezTo>
                      <a:pt x="2483" y="3509"/>
                      <a:pt x="2664" y="3530"/>
                      <a:pt x="2847" y="3530"/>
                    </a:cubicBezTo>
                    <a:cubicBezTo>
                      <a:pt x="2882" y="3530"/>
                      <a:pt x="2917" y="3529"/>
                      <a:pt x="2952" y="3527"/>
                    </a:cubicBezTo>
                    <a:lnTo>
                      <a:pt x="2952" y="3527"/>
                    </a:lnTo>
                    <a:cubicBezTo>
                      <a:pt x="2952" y="3708"/>
                      <a:pt x="2957" y="3954"/>
                      <a:pt x="3183" y="3954"/>
                    </a:cubicBezTo>
                    <a:cubicBezTo>
                      <a:pt x="3292" y="3949"/>
                      <a:pt x="3364" y="3877"/>
                      <a:pt x="3378" y="3768"/>
                    </a:cubicBezTo>
                    <a:cubicBezTo>
                      <a:pt x="3387" y="3709"/>
                      <a:pt x="3378" y="3646"/>
                      <a:pt x="3382" y="3587"/>
                    </a:cubicBezTo>
                    <a:cubicBezTo>
                      <a:pt x="3382" y="3545"/>
                      <a:pt x="3387" y="3502"/>
                      <a:pt x="3388" y="3459"/>
                    </a:cubicBezTo>
                    <a:lnTo>
                      <a:pt x="3388" y="3459"/>
                    </a:lnTo>
                    <a:cubicBezTo>
                      <a:pt x="3594" y="3400"/>
                      <a:pt x="3790" y="3312"/>
                      <a:pt x="3969" y="3199"/>
                    </a:cubicBezTo>
                    <a:lnTo>
                      <a:pt x="3969" y="3199"/>
                    </a:lnTo>
                    <a:cubicBezTo>
                      <a:pt x="4035" y="3292"/>
                      <a:pt x="4107" y="3377"/>
                      <a:pt x="4216" y="3419"/>
                    </a:cubicBezTo>
                    <a:cubicBezTo>
                      <a:pt x="4248" y="3430"/>
                      <a:pt x="4285" y="3437"/>
                      <a:pt x="4323" y="3437"/>
                    </a:cubicBezTo>
                    <a:cubicBezTo>
                      <a:pt x="4393" y="3437"/>
                      <a:pt x="4464" y="3413"/>
                      <a:pt x="4497" y="3351"/>
                    </a:cubicBezTo>
                    <a:cubicBezTo>
                      <a:pt x="4533" y="3292"/>
                      <a:pt x="4520" y="3179"/>
                      <a:pt x="4502" y="3120"/>
                    </a:cubicBezTo>
                    <a:cubicBezTo>
                      <a:pt x="4478" y="3029"/>
                      <a:pt x="4417" y="2963"/>
                      <a:pt x="4343" y="2913"/>
                    </a:cubicBezTo>
                    <a:lnTo>
                      <a:pt x="4343" y="2913"/>
                    </a:lnTo>
                    <a:cubicBezTo>
                      <a:pt x="4452" y="2802"/>
                      <a:pt x="4545" y="2676"/>
                      <a:pt x="4604" y="2530"/>
                    </a:cubicBezTo>
                    <a:lnTo>
                      <a:pt x="4604" y="2530"/>
                    </a:lnTo>
                    <a:cubicBezTo>
                      <a:pt x="4702" y="2568"/>
                      <a:pt x="4847" y="2604"/>
                      <a:pt x="4974" y="2604"/>
                    </a:cubicBezTo>
                    <a:cubicBezTo>
                      <a:pt x="5126" y="2604"/>
                      <a:pt x="5251" y="2551"/>
                      <a:pt x="5231" y="2381"/>
                    </a:cubicBezTo>
                    <a:cubicBezTo>
                      <a:pt x="5217" y="2286"/>
                      <a:pt x="5127" y="2232"/>
                      <a:pt x="5045" y="2200"/>
                    </a:cubicBezTo>
                    <a:cubicBezTo>
                      <a:pt x="4921" y="2150"/>
                      <a:pt x="4778" y="2119"/>
                      <a:pt x="4642" y="2117"/>
                    </a:cubicBezTo>
                    <a:lnTo>
                      <a:pt x="4642" y="2117"/>
                    </a:lnTo>
                    <a:cubicBezTo>
                      <a:pt x="4636" y="2023"/>
                      <a:pt x="4622" y="1929"/>
                      <a:pt x="4602" y="1837"/>
                    </a:cubicBezTo>
                    <a:lnTo>
                      <a:pt x="4602" y="1837"/>
                    </a:lnTo>
                    <a:cubicBezTo>
                      <a:pt x="4750" y="1788"/>
                      <a:pt x="4895" y="1701"/>
                      <a:pt x="5018" y="1611"/>
                    </a:cubicBezTo>
                    <a:cubicBezTo>
                      <a:pt x="5095" y="1548"/>
                      <a:pt x="5154" y="1484"/>
                      <a:pt x="5109" y="1380"/>
                    </a:cubicBezTo>
                    <a:cubicBezTo>
                      <a:pt x="5072" y="1299"/>
                      <a:pt x="4993" y="1272"/>
                      <a:pt x="4914" y="1272"/>
                    </a:cubicBezTo>
                    <a:cubicBezTo>
                      <a:pt x="4895" y="1272"/>
                      <a:pt x="4877" y="1273"/>
                      <a:pt x="4859" y="1276"/>
                    </a:cubicBezTo>
                    <a:cubicBezTo>
                      <a:pt x="4715" y="1292"/>
                      <a:pt x="4566" y="1348"/>
                      <a:pt x="4435" y="1419"/>
                    </a:cubicBezTo>
                    <a:lnTo>
                      <a:pt x="4435" y="1419"/>
                    </a:lnTo>
                    <a:cubicBezTo>
                      <a:pt x="4388" y="1339"/>
                      <a:pt x="4335" y="1266"/>
                      <a:pt x="4287" y="1188"/>
                    </a:cubicBezTo>
                    <a:lnTo>
                      <a:pt x="4287" y="1188"/>
                    </a:lnTo>
                    <a:cubicBezTo>
                      <a:pt x="4382" y="1120"/>
                      <a:pt x="4467" y="1036"/>
                      <a:pt x="4542" y="945"/>
                    </a:cubicBezTo>
                    <a:cubicBezTo>
                      <a:pt x="4583" y="895"/>
                      <a:pt x="4651" y="837"/>
                      <a:pt x="4647" y="769"/>
                    </a:cubicBezTo>
                    <a:cubicBezTo>
                      <a:pt x="4647" y="719"/>
                      <a:pt x="4633" y="669"/>
                      <a:pt x="4606" y="628"/>
                    </a:cubicBezTo>
                    <a:cubicBezTo>
                      <a:pt x="4569" y="576"/>
                      <a:pt x="4520" y="556"/>
                      <a:pt x="4466" y="556"/>
                    </a:cubicBezTo>
                    <a:cubicBezTo>
                      <a:pt x="4316" y="556"/>
                      <a:pt x="4124" y="711"/>
                      <a:pt x="4029" y="794"/>
                    </a:cubicBezTo>
                    <a:lnTo>
                      <a:pt x="4029" y="794"/>
                    </a:lnTo>
                    <a:cubicBezTo>
                      <a:pt x="3984" y="782"/>
                      <a:pt x="3952" y="758"/>
                      <a:pt x="3944" y="705"/>
                    </a:cubicBezTo>
                    <a:cubicBezTo>
                      <a:pt x="3935" y="637"/>
                      <a:pt x="3962" y="560"/>
                      <a:pt x="3990" y="497"/>
                    </a:cubicBezTo>
                    <a:cubicBezTo>
                      <a:pt x="4039" y="388"/>
                      <a:pt x="4148" y="311"/>
                      <a:pt x="4257" y="261"/>
                    </a:cubicBezTo>
                    <a:cubicBezTo>
                      <a:pt x="4414" y="184"/>
                      <a:pt x="4618" y="117"/>
                      <a:pt x="4812" y="117"/>
                    </a:cubicBezTo>
                    <a:close/>
                    <a:moveTo>
                      <a:pt x="4800" y="0"/>
                    </a:moveTo>
                    <a:cubicBezTo>
                      <a:pt x="4627" y="0"/>
                      <a:pt x="4448" y="46"/>
                      <a:pt x="4289" y="107"/>
                    </a:cubicBezTo>
                    <a:cubicBezTo>
                      <a:pt x="4125" y="171"/>
                      <a:pt x="3962" y="266"/>
                      <a:pt x="3881" y="424"/>
                    </a:cubicBezTo>
                    <a:cubicBezTo>
                      <a:pt x="3813" y="569"/>
                      <a:pt x="3777" y="782"/>
                      <a:pt x="3935" y="877"/>
                    </a:cubicBezTo>
                    <a:cubicBezTo>
                      <a:pt x="3967" y="900"/>
                      <a:pt x="4012" y="918"/>
                      <a:pt x="4053" y="923"/>
                    </a:cubicBezTo>
                    <a:cubicBezTo>
                      <a:pt x="4107" y="923"/>
                      <a:pt x="4135" y="882"/>
                      <a:pt x="4175" y="850"/>
                    </a:cubicBezTo>
                    <a:cubicBezTo>
                      <a:pt x="4225" y="809"/>
                      <a:pt x="4284" y="773"/>
                      <a:pt x="4338" y="741"/>
                    </a:cubicBezTo>
                    <a:cubicBezTo>
                      <a:pt x="4379" y="719"/>
                      <a:pt x="4434" y="682"/>
                      <a:pt x="4479" y="682"/>
                    </a:cubicBezTo>
                    <a:cubicBezTo>
                      <a:pt x="4592" y="687"/>
                      <a:pt x="4447" y="850"/>
                      <a:pt x="4425" y="882"/>
                    </a:cubicBezTo>
                    <a:cubicBezTo>
                      <a:pt x="4347" y="968"/>
                      <a:pt x="4266" y="1049"/>
                      <a:pt x="4166" y="1108"/>
                    </a:cubicBezTo>
                    <a:cubicBezTo>
                      <a:pt x="4144" y="1122"/>
                      <a:pt x="4135" y="1158"/>
                      <a:pt x="4148" y="1181"/>
                    </a:cubicBezTo>
                    <a:cubicBezTo>
                      <a:pt x="4216" y="1294"/>
                      <a:pt x="4302" y="1398"/>
                      <a:pt x="4361" y="1521"/>
                    </a:cubicBezTo>
                    <a:cubicBezTo>
                      <a:pt x="4374" y="1547"/>
                      <a:pt x="4402" y="1566"/>
                      <a:pt x="4429" y="1566"/>
                    </a:cubicBezTo>
                    <a:cubicBezTo>
                      <a:pt x="4440" y="1566"/>
                      <a:pt x="4451" y="1563"/>
                      <a:pt x="4461" y="1557"/>
                    </a:cubicBezTo>
                    <a:cubicBezTo>
                      <a:pt x="4503" y="1532"/>
                      <a:pt x="4791" y="1387"/>
                      <a:pt x="4929" y="1387"/>
                    </a:cubicBezTo>
                    <a:cubicBezTo>
                      <a:pt x="4967" y="1387"/>
                      <a:pt x="4993" y="1398"/>
                      <a:pt x="5000" y="1426"/>
                    </a:cubicBezTo>
                    <a:cubicBezTo>
                      <a:pt x="5014" y="1480"/>
                      <a:pt x="4882" y="1543"/>
                      <a:pt x="4846" y="1566"/>
                    </a:cubicBezTo>
                    <a:cubicBezTo>
                      <a:pt x="4742" y="1634"/>
                      <a:pt x="4628" y="1697"/>
                      <a:pt x="4506" y="1734"/>
                    </a:cubicBezTo>
                    <a:cubicBezTo>
                      <a:pt x="4483" y="1743"/>
                      <a:pt x="4465" y="1770"/>
                      <a:pt x="4470" y="1793"/>
                    </a:cubicBezTo>
                    <a:cubicBezTo>
                      <a:pt x="4502" y="1915"/>
                      <a:pt x="4520" y="2042"/>
                      <a:pt x="4524" y="2169"/>
                    </a:cubicBezTo>
                    <a:cubicBezTo>
                      <a:pt x="4524" y="2203"/>
                      <a:pt x="4553" y="2241"/>
                      <a:pt x="4594" y="2241"/>
                    </a:cubicBezTo>
                    <a:cubicBezTo>
                      <a:pt x="4597" y="2241"/>
                      <a:pt x="4599" y="2241"/>
                      <a:pt x="4601" y="2241"/>
                    </a:cubicBezTo>
                    <a:cubicBezTo>
                      <a:pt x="4613" y="2241"/>
                      <a:pt x="4624" y="2240"/>
                      <a:pt x="4636" y="2240"/>
                    </a:cubicBezTo>
                    <a:cubicBezTo>
                      <a:pt x="4738" y="2240"/>
                      <a:pt x="4839" y="2258"/>
                      <a:pt x="4936" y="2286"/>
                    </a:cubicBezTo>
                    <a:cubicBezTo>
                      <a:pt x="4982" y="2300"/>
                      <a:pt x="5081" y="2318"/>
                      <a:pt x="5104" y="2372"/>
                    </a:cubicBezTo>
                    <a:cubicBezTo>
                      <a:pt x="5154" y="2473"/>
                      <a:pt x="5015" y="2477"/>
                      <a:pt x="4947" y="2477"/>
                    </a:cubicBezTo>
                    <a:cubicBezTo>
                      <a:pt x="4942" y="2477"/>
                      <a:pt x="4936" y="2477"/>
                      <a:pt x="4932" y="2477"/>
                    </a:cubicBezTo>
                    <a:cubicBezTo>
                      <a:pt x="4814" y="2468"/>
                      <a:pt x="4692" y="2449"/>
                      <a:pt x="4588" y="2395"/>
                    </a:cubicBezTo>
                    <a:cubicBezTo>
                      <a:pt x="4579" y="2391"/>
                      <a:pt x="4570" y="2389"/>
                      <a:pt x="4561" y="2389"/>
                    </a:cubicBezTo>
                    <a:cubicBezTo>
                      <a:pt x="4538" y="2389"/>
                      <a:pt x="4516" y="2400"/>
                      <a:pt x="4506" y="2422"/>
                    </a:cubicBezTo>
                    <a:cubicBezTo>
                      <a:pt x="4447" y="2603"/>
                      <a:pt x="4329" y="2748"/>
                      <a:pt x="4193" y="2875"/>
                    </a:cubicBezTo>
                    <a:cubicBezTo>
                      <a:pt x="4162" y="2907"/>
                      <a:pt x="4198" y="2957"/>
                      <a:pt x="4225" y="2975"/>
                    </a:cubicBezTo>
                    <a:cubicBezTo>
                      <a:pt x="4298" y="3011"/>
                      <a:pt x="4366" y="3061"/>
                      <a:pt x="4384" y="3143"/>
                    </a:cubicBezTo>
                    <a:cubicBezTo>
                      <a:pt x="4393" y="3174"/>
                      <a:pt x="4402" y="3251"/>
                      <a:pt x="4388" y="3279"/>
                    </a:cubicBezTo>
                    <a:cubicBezTo>
                      <a:pt x="4378" y="3306"/>
                      <a:pt x="4349" y="3316"/>
                      <a:pt x="4317" y="3316"/>
                    </a:cubicBezTo>
                    <a:cubicBezTo>
                      <a:pt x="4280" y="3316"/>
                      <a:pt x="4238" y="3302"/>
                      <a:pt x="4216" y="3288"/>
                    </a:cubicBezTo>
                    <a:cubicBezTo>
                      <a:pt x="4135" y="3242"/>
                      <a:pt x="4085" y="3161"/>
                      <a:pt x="4035" y="3084"/>
                    </a:cubicBezTo>
                    <a:cubicBezTo>
                      <a:pt x="4022" y="3065"/>
                      <a:pt x="3997" y="3053"/>
                      <a:pt x="3974" y="3053"/>
                    </a:cubicBezTo>
                    <a:cubicBezTo>
                      <a:pt x="3963" y="3053"/>
                      <a:pt x="3953" y="3055"/>
                      <a:pt x="3944" y="3061"/>
                    </a:cubicBezTo>
                    <a:cubicBezTo>
                      <a:pt x="3745" y="3192"/>
                      <a:pt x="3532" y="3288"/>
                      <a:pt x="3301" y="3351"/>
                    </a:cubicBezTo>
                    <a:cubicBezTo>
                      <a:pt x="3274" y="3356"/>
                      <a:pt x="3265" y="3383"/>
                      <a:pt x="3265" y="3410"/>
                    </a:cubicBezTo>
                    <a:cubicBezTo>
                      <a:pt x="3269" y="3478"/>
                      <a:pt x="3256" y="3546"/>
                      <a:pt x="3256" y="3614"/>
                    </a:cubicBezTo>
                    <a:cubicBezTo>
                      <a:pt x="3256" y="3682"/>
                      <a:pt x="3278" y="3809"/>
                      <a:pt x="3188" y="3827"/>
                    </a:cubicBezTo>
                    <a:cubicBezTo>
                      <a:pt x="3179" y="3829"/>
                      <a:pt x="3172" y="3829"/>
                      <a:pt x="3165" y="3829"/>
                    </a:cubicBezTo>
                    <a:cubicBezTo>
                      <a:pt x="3084" y="3829"/>
                      <a:pt x="3088" y="3717"/>
                      <a:pt x="3088" y="3659"/>
                    </a:cubicBezTo>
                    <a:cubicBezTo>
                      <a:pt x="3088" y="3596"/>
                      <a:pt x="3083" y="3537"/>
                      <a:pt x="3083" y="3478"/>
                    </a:cubicBezTo>
                    <a:cubicBezTo>
                      <a:pt x="3083" y="3439"/>
                      <a:pt x="3055" y="3401"/>
                      <a:pt x="3013" y="3401"/>
                    </a:cubicBezTo>
                    <a:cubicBezTo>
                      <a:pt x="3011" y="3401"/>
                      <a:pt x="3009" y="3401"/>
                      <a:pt x="3006" y="3401"/>
                    </a:cubicBezTo>
                    <a:cubicBezTo>
                      <a:pt x="2943" y="3404"/>
                      <a:pt x="2880" y="3407"/>
                      <a:pt x="2816" y="3407"/>
                    </a:cubicBezTo>
                    <a:cubicBezTo>
                      <a:pt x="2636" y="3407"/>
                      <a:pt x="2455" y="3389"/>
                      <a:pt x="2282" y="3328"/>
                    </a:cubicBezTo>
                    <a:cubicBezTo>
                      <a:pt x="2271" y="3325"/>
                      <a:pt x="2261" y="3323"/>
                      <a:pt x="2252" y="3323"/>
                    </a:cubicBezTo>
                    <a:cubicBezTo>
                      <a:pt x="2227" y="3323"/>
                      <a:pt x="2207" y="3336"/>
                      <a:pt x="2200" y="3369"/>
                    </a:cubicBezTo>
                    <a:cubicBezTo>
                      <a:pt x="2170" y="3494"/>
                      <a:pt x="2095" y="3857"/>
                      <a:pt x="1904" y="3857"/>
                    </a:cubicBezTo>
                    <a:cubicBezTo>
                      <a:pt x="1894" y="3857"/>
                      <a:pt x="1884" y="3856"/>
                      <a:pt x="1874" y="3854"/>
                    </a:cubicBezTo>
                    <a:cubicBezTo>
                      <a:pt x="1828" y="3845"/>
                      <a:pt x="1842" y="3804"/>
                      <a:pt x="1842" y="3763"/>
                    </a:cubicBezTo>
                    <a:cubicBezTo>
                      <a:pt x="1842" y="3723"/>
                      <a:pt x="1856" y="3686"/>
                      <a:pt x="1874" y="3650"/>
                    </a:cubicBezTo>
                    <a:cubicBezTo>
                      <a:pt x="1924" y="3532"/>
                      <a:pt x="2010" y="3405"/>
                      <a:pt x="2100" y="3315"/>
                    </a:cubicBezTo>
                    <a:cubicBezTo>
                      <a:pt x="2123" y="3292"/>
                      <a:pt x="2105" y="3247"/>
                      <a:pt x="2082" y="3229"/>
                    </a:cubicBezTo>
                    <a:cubicBezTo>
                      <a:pt x="2005" y="3174"/>
                      <a:pt x="1937" y="3106"/>
                      <a:pt x="1874" y="3034"/>
                    </a:cubicBezTo>
                    <a:cubicBezTo>
                      <a:pt x="1801" y="2948"/>
                      <a:pt x="1751" y="2848"/>
                      <a:pt x="1674" y="2767"/>
                    </a:cubicBezTo>
                    <a:cubicBezTo>
                      <a:pt x="1660" y="2752"/>
                      <a:pt x="1634" y="2737"/>
                      <a:pt x="1610" y="2737"/>
                    </a:cubicBezTo>
                    <a:cubicBezTo>
                      <a:pt x="1596" y="2737"/>
                      <a:pt x="1583" y="2742"/>
                      <a:pt x="1575" y="2758"/>
                    </a:cubicBezTo>
                    <a:cubicBezTo>
                      <a:pt x="1507" y="2857"/>
                      <a:pt x="1430" y="2961"/>
                      <a:pt x="1330" y="3034"/>
                    </a:cubicBezTo>
                    <a:cubicBezTo>
                      <a:pt x="1303" y="3053"/>
                      <a:pt x="1239" y="3086"/>
                      <a:pt x="1193" y="3086"/>
                    </a:cubicBezTo>
                    <a:cubicBezTo>
                      <a:pt x="1161" y="3086"/>
                      <a:pt x="1138" y="3071"/>
                      <a:pt x="1140" y="3025"/>
                    </a:cubicBezTo>
                    <a:cubicBezTo>
                      <a:pt x="1140" y="2975"/>
                      <a:pt x="1190" y="2925"/>
                      <a:pt x="1226" y="2884"/>
                    </a:cubicBezTo>
                    <a:cubicBezTo>
                      <a:pt x="1303" y="2798"/>
                      <a:pt x="1403" y="2703"/>
                      <a:pt x="1507" y="2644"/>
                    </a:cubicBezTo>
                    <a:cubicBezTo>
                      <a:pt x="1534" y="2626"/>
                      <a:pt x="1534" y="2581"/>
                      <a:pt x="1511" y="2558"/>
                    </a:cubicBezTo>
                    <a:cubicBezTo>
                      <a:pt x="1389" y="2418"/>
                      <a:pt x="1244" y="2237"/>
                      <a:pt x="1054" y="2173"/>
                    </a:cubicBezTo>
                    <a:cubicBezTo>
                      <a:pt x="1005" y="2157"/>
                      <a:pt x="955" y="2149"/>
                      <a:pt x="906" y="2149"/>
                    </a:cubicBezTo>
                    <a:cubicBezTo>
                      <a:pt x="778" y="2149"/>
                      <a:pt x="652" y="2198"/>
                      <a:pt x="537" y="2264"/>
                    </a:cubicBezTo>
                    <a:cubicBezTo>
                      <a:pt x="383" y="2354"/>
                      <a:pt x="206" y="2449"/>
                      <a:pt x="107" y="2608"/>
                    </a:cubicBezTo>
                    <a:cubicBezTo>
                      <a:pt x="21" y="2736"/>
                      <a:pt x="0" y="2884"/>
                      <a:pt x="17" y="3033"/>
                    </a:cubicBezTo>
                    <a:lnTo>
                      <a:pt x="17" y="3033"/>
                    </a:lnTo>
                    <a:cubicBezTo>
                      <a:pt x="15" y="3041"/>
                      <a:pt x="14" y="3050"/>
                      <a:pt x="16" y="3061"/>
                    </a:cubicBezTo>
                    <a:lnTo>
                      <a:pt x="21" y="3061"/>
                    </a:lnTo>
                    <a:cubicBezTo>
                      <a:pt x="21" y="3061"/>
                      <a:pt x="21" y="3061"/>
                      <a:pt x="21" y="3061"/>
                    </a:cubicBezTo>
                    <a:lnTo>
                      <a:pt x="21" y="3061"/>
                    </a:lnTo>
                    <a:cubicBezTo>
                      <a:pt x="21" y="3064"/>
                      <a:pt x="22" y="3066"/>
                      <a:pt x="22" y="3069"/>
                    </a:cubicBezTo>
                    <a:lnTo>
                      <a:pt x="22" y="3069"/>
                    </a:lnTo>
                    <a:cubicBezTo>
                      <a:pt x="93" y="3436"/>
                      <a:pt x="421" y="3701"/>
                      <a:pt x="718" y="3890"/>
                    </a:cubicBezTo>
                    <a:cubicBezTo>
                      <a:pt x="1117" y="4139"/>
                      <a:pt x="1561" y="4307"/>
                      <a:pt x="2023" y="4389"/>
                    </a:cubicBezTo>
                    <a:cubicBezTo>
                      <a:pt x="2281" y="4435"/>
                      <a:pt x="2545" y="4461"/>
                      <a:pt x="2809" y="4461"/>
                    </a:cubicBezTo>
                    <a:cubicBezTo>
                      <a:pt x="3471" y="4461"/>
                      <a:pt x="4130" y="4299"/>
                      <a:pt x="4678" y="3904"/>
                    </a:cubicBezTo>
                    <a:cubicBezTo>
                      <a:pt x="5041" y="3646"/>
                      <a:pt x="5276" y="3274"/>
                      <a:pt x="5448" y="2866"/>
                    </a:cubicBezTo>
                    <a:cubicBezTo>
                      <a:pt x="5643" y="2418"/>
                      <a:pt x="5752" y="1910"/>
                      <a:pt x="5738" y="1421"/>
                    </a:cubicBezTo>
                    <a:cubicBezTo>
                      <a:pt x="5729" y="1190"/>
                      <a:pt x="5684" y="968"/>
                      <a:pt x="5607" y="750"/>
                    </a:cubicBezTo>
                    <a:cubicBezTo>
                      <a:pt x="5539" y="551"/>
                      <a:pt x="5462" y="343"/>
                      <a:pt x="5308" y="193"/>
                    </a:cubicBezTo>
                    <a:cubicBezTo>
                      <a:pt x="5165" y="53"/>
                      <a:pt x="4986" y="0"/>
                      <a:pt x="48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2695079" y="1288895"/>
                <a:ext cx="461890" cy="385810"/>
              </a:xfrm>
              <a:custGeom>
                <a:avLst/>
                <a:gdLst/>
                <a:ahLst/>
                <a:cxnLst/>
                <a:rect l="l" t="t" r="r" b="b"/>
                <a:pathLst>
                  <a:path w="7261" h="6065" extrusionOk="0">
                    <a:moveTo>
                      <a:pt x="6536" y="0"/>
                    </a:moveTo>
                    <a:cubicBezTo>
                      <a:pt x="6496" y="0"/>
                      <a:pt x="6462" y="27"/>
                      <a:pt x="6486" y="73"/>
                    </a:cubicBezTo>
                    <a:lnTo>
                      <a:pt x="6491" y="73"/>
                    </a:lnTo>
                    <a:cubicBezTo>
                      <a:pt x="6722" y="499"/>
                      <a:pt x="6917" y="957"/>
                      <a:pt x="7016" y="1433"/>
                    </a:cubicBezTo>
                    <a:cubicBezTo>
                      <a:pt x="7111" y="1881"/>
                      <a:pt x="7111" y="2325"/>
                      <a:pt x="7052" y="2778"/>
                    </a:cubicBezTo>
                    <a:cubicBezTo>
                      <a:pt x="6994" y="3204"/>
                      <a:pt x="6903" y="3635"/>
                      <a:pt x="6758" y="4042"/>
                    </a:cubicBezTo>
                    <a:cubicBezTo>
                      <a:pt x="6667" y="4296"/>
                      <a:pt x="6554" y="4559"/>
                      <a:pt x="6355" y="4749"/>
                    </a:cubicBezTo>
                    <a:cubicBezTo>
                      <a:pt x="6019" y="5066"/>
                      <a:pt x="5630" y="5365"/>
                      <a:pt x="5218" y="5587"/>
                    </a:cubicBezTo>
                    <a:cubicBezTo>
                      <a:pt x="4855" y="5778"/>
                      <a:pt x="4470" y="5886"/>
                      <a:pt x="4062" y="5923"/>
                    </a:cubicBezTo>
                    <a:cubicBezTo>
                      <a:pt x="3957" y="5933"/>
                      <a:pt x="3852" y="5938"/>
                      <a:pt x="3747" y="5938"/>
                    </a:cubicBezTo>
                    <a:cubicBezTo>
                      <a:pt x="3149" y="5938"/>
                      <a:pt x="2566" y="5775"/>
                      <a:pt x="2042" y="5474"/>
                    </a:cubicBezTo>
                    <a:cubicBezTo>
                      <a:pt x="1258" y="5025"/>
                      <a:pt x="614" y="4323"/>
                      <a:pt x="130" y="3571"/>
                    </a:cubicBezTo>
                    <a:cubicBezTo>
                      <a:pt x="116" y="3550"/>
                      <a:pt x="96" y="3541"/>
                      <a:pt x="78" y="3541"/>
                    </a:cubicBezTo>
                    <a:cubicBezTo>
                      <a:pt x="37" y="3541"/>
                      <a:pt x="0" y="3585"/>
                      <a:pt x="34" y="3635"/>
                    </a:cubicBezTo>
                    <a:cubicBezTo>
                      <a:pt x="858" y="4917"/>
                      <a:pt x="2177" y="6064"/>
                      <a:pt x="3766" y="6064"/>
                    </a:cubicBezTo>
                    <a:cubicBezTo>
                      <a:pt x="3794" y="6064"/>
                      <a:pt x="3822" y="6064"/>
                      <a:pt x="3849" y="6063"/>
                    </a:cubicBezTo>
                    <a:cubicBezTo>
                      <a:pt x="4230" y="6049"/>
                      <a:pt x="4620" y="5991"/>
                      <a:pt x="4968" y="5846"/>
                    </a:cubicBezTo>
                    <a:cubicBezTo>
                      <a:pt x="5417" y="5660"/>
                      <a:pt x="5816" y="5379"/>
                      <a:pt x="6187" y="5071"/>
                    </a:cubicBezTo>
                    <a:cubicBezTo>
                      <a:pt x="6323" y="4958"/>
                      <a:pt x="6463" y="4844"/>
                      <a:pt x="6572" y="4704"/>
                    </a:cubicBezTo>
                    <a:cubicBezTo>
                      <a:pt x="6658" y="4591"/>
                      <a:pt x="6726" y="4464"/>
                      <a:pt x="6785" y="4332"/>
                    </a:cubicBezTo>
                    <a:cubicBezTo>
                      <a:pt x="6948" y="3965"/>
                      <a:pt x="7039" y="3571"/>
                      <a:pt x="7116" y="3177"/>
                    </a:cubicBezTo>
                    <a:cubicBezTo>
                      <a:pt x="7216" y="2651"/>
                      <a:pt x="7261" y="2121"/>
                      <a:pt x="7175" y="1591"/>
                    </a:cubicBezTo>
                    <a:cubicBezTo>
                      <a:pt x="7080" y="1043"/>
                      <a:pt x="6867" y="522"/>
                      <a:pt x="6604" y="37"/>
                    </a:cubicBezTo>
                    <a:cubicBezTo>
                      <a:pt x="6590" y="12"/>
                      <a:pt x="6562" y="0"/>
                      <a:pt x="65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0"/>
            <p:cNvGrpSpPr/>
            <p:nvPr/>
          </p:nvGrpSpPr>
          <p:grpSpPr>
            <a:xfrm rot="-6930845" flipH="1">
              <a:off x="6851664" y="1931353"/>
              <a:ext cx="399374" cy="297886"/>
              <a:chOff x="1962275" y="1039195"/>
              <a:chExt cx="702998" cy="524354"/>
            </a:xfrm>
          </p:grpSpPr>
          <p:sp>
            <p:nvSpPr>
              <p:cNvPr id="209" name="Google Shape;209;p20"/>
              <p:cNvSpPr/>
              <p:nvPr/>
            </p:nvSpPr>
            <p:spPr>
              <a:xfrm>
                <a:off x="1962275" y="1039195"/>
                <a:ext cx="702998" cy="524354"/>
              </a:xfrm>
              <a:custGeom>
                <a:avLst/>
                <a:gdLst/>
                <a:ahLst/>
                <a:cxnLst/>
                <a:rect l="l" t="t" r="r" b="b"/>
                <a:pathLst>
                  <a:path w="4128" h="3079" extrusionOk="0">
                    <a:moveTo>
                      <a:pt x="1034" y="135"/>
                    </a:moveTo>
                    <a:cubicBezTo>
                      <a:pt x="1060" y="135"/>
                      <a:pt x="1085" y="135"/>
                      <a:pt x="1110" y="135"/>
                    </a:cubicBezTo>
                    <a:cubicBezTo>
                      <a:pt x="1509" y="135"/>
                      <a:pt x="1917" y="158"/>
                      <a:pt x="2306" y="235"/>
                    </a:cubicBezTo>
                    <a:cubicBezTo>
                      <a:pt x="2655" y="303"/>
                      <a:pt x="2981" y="448"/>
                      <a:pt x="3258" y="675"/>
                    </a:cubicBezTo>
                    <a:cubicBezTo>
                      <a:pt x="3534" y="901"/>
                      <a:pt x="3779" y="1214"/>
                      <a:pt x="3906" y="1549"/>
                    </a:cubicBezTo>
                    <a:cubicBezTo>
                      <a:pt x="3974" y="1726"/>
                      <a:pt x="3992" y="1907"/>
                      <a:pt x="3951" y="2088"/>
                    </a:cubicBezTo>
                    <a:cubicBezTo>
                      <a:pt x="3915" y="2251"/>
                      <a:pt x="3829" y="2387"/>
                      <a:pt x="3743" y="2523"/>
                    </a:cubicBezTo>
                    <a:cubicBezTo>
                      <a:pt x="3741" y="2525"/>
                      <a:pt x="3740" y="2527"/>
                      <a:pt x="3740" y="2528"/>
                    </a:cubicBezTo>
                    <a:lnTo>
                      <a:pt x="3740" y="2528"/>
                    </a:lnTo>
                    <a:cubicBezTo>
                      <a:pt x="3609" y="2641"/>
                      <a:pt x="3473" y="2753"/>
                      <a:pt x="3321" y="2831"/>
                    </a:cubicBezTo>
                    <a:cubicBezTo>
                      <a:pt x="3199" y="2895"/>
                      <a:pt x="3063" y="2922"/>
                      <a:pt x="2927" y="2935"/>
                    </a:cubicBezTo>
                    <a:cubicBezTo>
                      <a:pt x="2853" y="2941"/>
                      <a:pt x="2779" y="2945"/>
                      <a:pt x="2706" y="2945"/>
                    </a:cubicBezTo>
                    <a:cubicBezTo>
                      <a:pt x="2608" y="2945"/>
                      <a:pt x="2511" y="2938"/>
                      <a:pt x="2415" y="2917"/>
                    </a:cubicBezTo>
                    <a:cubicBezTo>
                      <a:pt x="2220" y="2872"/>
                      <a:pt x="2035" y="2781"/>
                      <a:pt x="1871" y="2673"/>
                    </a:cubicBezTo>
                    <a:cubicBezTo>
                      <a:pt x="1219" y="2256"/>
                      <a:pt x="847" y="1581"/>
                      <a:pt x="517" y="901"/>
                    </a:cubicBezTo>
                    <a:cubicBezTo>
                      <a:pt x="409" y="685"/>
                      <a:pt x="289" y="477"/>
                      <a:pt x="173" y="262"/>
                    </a:cubicBezTo>
                    <a:lnTo>
                      <a:pt x="173" y="262"/>
                    </a:lnTo>
                    <a:cubicBezTo>
                      <a:pt x="447" y="159"/>
                      <a:pt x="743" y="135"/>
                      <a:pt x="1034" y="135"/>
                    </a:cubicBezTo>
                    <a:close/>
                    <a:moveTo>
                      <a:pt x="1087" y="1"/>
                    </a:moveTo>
                    <a:cubicBezTo>
                      <a:pt x="736" y="1"/>
                      <a:pt x="379" y="27"/>
                      <a:pt x="55" y="167"/>
                    </a:cubicBezTo>
                    <a:cubicBezTo>
                      <a:pt x="27" y="181"/>
                      <a:pt x="0" y="217"/>
                      <a:pt x="18" y="253"/>
                    </a:cubicBezTo>
                    <a:cubicBezTo>
                      <a:pt x="141" y="480"/>
                      <a:pt x="272" y="706"/>
                      <a:pt x="390" y="942"/>
                    </a:cubicBezTo>
                    <a:cubicBezTo>
                      <a:pt x="562" y="1295"/>
                      <a:pt x="748" y="1644"/>
                      <a:pt x="970" y="1970"/>
                    </a:cubicBezTo>
                    <a:cubicBezTo>
                      <a:pt x="1187" y="2288"/>
                      <a:pt x="1464" y="2568"/>
                      <a:pt x="1790" y="2777"/>
                    </a:cubicBezTo>
                    <a:cubicBezTo>
                      <a:pt x="1948" y="2881"/>
                      <a:pt x="2121" y="2967"/>
                      <a:pt x="2302" y="3022"/>
                    </a:cubicBezTo>
                    <a:cubicBezTo>
                      <a:pt x="2440" y="3064"/>
                      <a:pt x="2579" y="3079"/>
                      <a:pt x="2720" y="3079"/>
                    </a:cubicBezTo>
                    <a:cubicBezTo>
                      <a:pt x="2759" y="3079"/>
                      <a:pt x="2797" y="3078"/>
                      <a:pt x="2836" y="3076"/>
                    </a:cubicBezTo>
                    <a:cubicBezTo>
                      <a:pt x="3004" y="3062"/>
                      <a:pt x="3181" y="3044"/>
                      <a:pt x="3335" y="2972"/>
                    </a:cubicBezTo>
                    <a:cubicBezTo>
                      <a:pt x="3516" y="2892"/>
                      <a:pt x="3676" y="2760"/>
                      <a:pt x="3823" y="2632"/>
                    </a:cubicBezTo>
                    <a:lnTo>
                      <a:pt x="3823" y="2632"/>
                    </a:lnTo>
                    <a:cubicBezTo>
                      <a:pt x="3832" y="2627"/>
                      <a:pt x="3840" y="2620"/>
                      <a:pt x="3847" y="2609"/>
                    </a:cubicBezTo>
                    <a:lnTo>
                      <a:pt x="3851" y="2609"/>
                    </a:lnTo>
                    <a:cubicBezTo>
                      <a:pt x="3924" y="2491"/>
                      <a:pt x="4001" y="2369"/>
                      <a:pt x="4051" y="2238"/>
                    </a:cubicBezTo>
                    <a:cubicBezTo>
                      <a:pt x="4105" y="2070"/>
                      <a:pt x="4128" y="1880"/>
                      <a:pt x="4091" y="1708"/>
                    </a:cubicBezTo>
                    <a:cubicBezTo>
                      <a:pt x="4023" y="1341"/>
                      <a:pt x="3774" y="1001"/>
                      <a:pt x="3521" y="738"/>
                    </a:cubicBezTo>
                    <a:cubicBezTo>
                      <a:pt x="3258" y="466"/>
                      <a:pt x="2927" y="271"/>
                      <a:pt x="2565" y="163"/>
                    </a:cubicBezTo>
                    <a:cubicBezTo>
                      <a:pt x="2166" y="45"/>
                      <a:pt x="1740" y="18"/>
                      <a:pt x="1328" y="4"/>
                    </a:cubicBezTo>
                    <a:cubicBezTo>
                      <a:pt x="1248" y="2"/>
                      <a:pt x="1168" y="1"/>
                      <a:pt x="10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2514219" y="1281703"/>
                <a:ext cx="107800" cy="206233"/>
              </a:xfrm>
              <a:custGeom>
                <a:avLst/>
                <a:gdLst/>
                <a:ahLst/>
                <a:cxnLst/>
                <a:rect l="l" t="t" r="r" b="b"/>
                <a:pathLst>
                  <a:path w="633" h="1211" extrusionOk="0">
                    <a:moveTo>
                      <a:pt x="72" y="1"/>
                    </a:moveTo>
                    <a:cubicBezTo>
                      <a:pt x="37" y="1"/>
                      <a:pt x="1" y="25"/>
                      <a:pt x="3" y="71"/>
                    </a:cubicBezTo>
                    <a:cubicBezTo>
                      <a:pt x="17" y="275"/>
                      <a:pt x="26" y="474"/>
                      <a:pt x="39" y="678"/>
                    </a:cubicBezTo>
                    <a:cubicBezTo>
                      <a:pt x="44" y="723"/>
                      <a:pt x="49" y="750"/>
                      <a:pt x="85" y="787"/>
                    </a:cubicBezTo>
                    <a:cubicBezTo>
                      <a:pt x="135" y="827"/>
                      <a:pt x="180" y="873"/>
                      <a:pt x="230" y="913"/>
                    </a:cubicBezTo>
                    <a:cubicBezTo>
                      <a:pt x="325" y="1004"/>
                      <a:pt x="420" y="1099"/>
                      <a:pt x="515" y="1194"/>
                    </a:cubicBezTo>
                    <a:cubicBezTo>
                      <a:pt x="525" y="1206"/>
                      <a:pt x="539" y="1211"/>
                      <a:pt x="554" y="1211"/>
                    </a:cubicBezTo>
                    <a:cubicBezTo>
                      <a:pt x="574" y="1211"/>
                      <a:pt x="595" y="1201"/>
                      <a:pt x="606" y="1185"/>
                    </a:cubicBezTo>
                    <a:cubicBezTo>
                      <a:pt x="633" y="1153"/>
                      <a:pt x="624" y="1117"/>
                      <a:pt x="597" y="1095"/>
                    </a:cubicBezTo>
                    <a:cubicBezTo>
                      <a:pt x="463" y="952"/>
                      <a:pt x="320" y="817"/>
                      <a:pt x="174" y="687"/>
                    </a:cubicBezTo>
                    <a:lnTo>
                      <a:pt x="174" y="687"/>
                    </a:lnTo>
                    <a:cubicBezTo>
                      <a:pt x="161" y="479"/>
                      <a:pt x="148" y="270"/>
                      <a:pt x="135" y="57"/>
                    </a:cubicBezTo>
                    <a:cubicBezTo>
                      <a:pt x="132" y="19"/>
                      <a:pt x="103" y="1"/>
                      <a:pt x="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2111969" y="1133371"/>
                <a:ext cx="178134" cy="115123"/>
              </a:xfrm>
              <a:custGeom>
                <a:avLst/>
                <a:gdLst/>
                <a:ahLst/>
                <a:cxnLst/>
                <a:rect l="l" t="t" r="r" b="b"/>
                <a:pathLst>
                  <a:path w="1046" h="676" extrusionOk="0">
                    <a:moveTo>
                      <a:pt x="71" y="0"/>
                    </a:moveTo>
                    <a:cubicBezTo>
                      <a:pt x="53" y="0"/>
                      <a:pt x="35" y="7"/>
                      <a:pt x="23" y="22"/>
                    </a:cubicBezTo>
                    <a:cubicBezTo>
                      <a:pt x="0" y="49"/>
                      <a:pt x="0" y="99"/>
                      <a:pt x="32" y="117"/>
                    </a:cubicBezTo>
                    <a:cubicBezTo>
                      <a:pt x="331" y="307"/>
                      <a:pt x="634" y="502"/>
                      <a:pt x="947" y="670"/>
                    </a:cubicBezTo>
                    <a:cubicBezTo>
                      <a:pt x="955" y="674"/>
                      <a:pt x="964" y="676"/>
                      <a:pt x="973" y="676"/>
                    </a:cubicBezTo>
                    <a:cubicBezTo>
                      <a:pt x="1010" y="676"/>
                      <a:pt x="1046" y="639"/>
                      <a:pt x="1042" y="602"/>
                    </a:cubicBezTo>
                    <a:cubicBezTo>
                      <a:pt x="1020" y="425"/>
                      <a:pt x="992" y="253"/>
                      <a:pt x="970" y="81"/>
                    </a:cubicBezTo>
                    <a:cubicBezTo>
                      <a:pt x="965" y="40"/>
                      <a:pt x="934" y="21"/>
                      <a:pt x="902" y="21"/>
                    </a:cubicBezTo>
                    <a:cubicBezTo>
                      <a:pt x="868" y="21"/>
                      <a:pt x="834" y="45"/>
                      <a:pt x="838" y="90"/>
                    </a:cubicBezTo>
                    <a:cubicBezTo>
                      <a:pt x="856" y="224"/>
                      <a:pt x="873" y="355"/>
                      <a:pt x="892" y="487"/>
                    </a:cubicBezTo>
                    <a:lnTo>
                      <a:pt x="892" y="487"/>
                    </a:lnTo>
                    <a:cubicBezTo>
                      <a:pt x="627" y="339"/>
                      <a:pt x="368" y="176"/>
                      <a:pt x="113" y="13"/>
                    </a:cubicBezTo>
                    <a:cubicBezTo>
                      <a:pt x="101" y="5"/>
                      <a:pt x="86" y="0"/>
                      <a:pt x="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2135130" y="1225504"/>
                <a:ext cx="155143" cy="49046"/>
              </a:xfrm>
              <a:custGeom>
                <a:avLst/>
                <a:gdLst/>
                <a:ahLst/>
                <a:cxnLst/>
                <a:rect l="l" t="t" r="r" b="b"/>
                <a:pathLst>
                  <a:path w="911" h="288" extrusionOk="0">
                    <a:moveTo>
                      <a:pt x="841" y="1"/>
                    </a:moveTo>
                    <a:cubicBezTo>
                      <a:pt x="837" y="1"/>
                      <a:pt x="833" y="1"/>
                      <a:pt x="829" y="2"/>
                    </a:cubicBezTo>
                    <a:cubicBezTo>
                      <a:pt x="607" y="47"/>
                      <a:pt x="385" y="93"/>
                      <a:pt x="159" y="133"/>
                    </a:cubicBezTo>
                    <a:cubicBezTo>
                      <a:pt x="127" y="142"/>
                      <a:pt x="95" y="147"/>
                      <a:pt x="64" y="156"/>
                    </a:cubicBezTo>
                    <a:cubicBezTo>
                      <a:pt x="27" y="161"/>
                      <a:pt x="0" y="188"/>
                      <a:pt x="5" y="228"/>
                    </a:cubicBezTo>
                    <a:cubicBezTo>
                      <a:pt x="9" y="258"/>
                      <a:pt x="41" y="288"/>
                      <a:pt x="71" y="288"/>
                    </a:cubicBezTo>
                    <a:cubicBezTo>
                      <a:pt x="73" y="288"/>
                      <a:pt x="75" y="288"/>
                      <a:pt x="77" y="287"/>
                    </a:cubicBezTo>
                    <a:cubicBezTo>
                      <a:pt x="304" y="242"/>
                      <a:pt x="526" y="197"/>
                      <a:pt x="748" y="151"/>
                    </a:cubicBezTo>
                    <a:cubicBezTo>
                      <a:pt x="784" y="147"/>
                      <a:pt x="816" y="138"/>
                      <a:pt x="847" y="133"/>
                    </a:cubicBezTo>
                    <a:cubicBezTo>
                      <a:pt x="884" y="124"/>
                      <a:pt x="911" y="97"/>
                      <a:pt x="906" y="61"/>
                    </a:cubicBezTo>
                    <a:cubicBezTo>
                      <a:pt x="902" y="33"/>
                      <a:pt x="873" y="1"/>
                      <a:pt x="8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2206997" y="1225163"/>
                <a:ext cx="238420" cy="118869"/>
              </a:xfrm>
              <a:custGeom>
                <a:avLst/>
                <a:gdLst/>
                <a:ahLst/>
                <a:cxnLst/>
                <a:rect l="l" t="t" r="r" b="b"/>
                <a:pathLst>
                  <a:path w="1400" h="698" extrusionOk="0">
                    <a:moveTo>
                      <a:pt x="413" y="0"/>
                    </a:moveTo>
                    <a:cubicBezTo>
                      <a:pt x="355" y="0"/>
                      <a:pt x="327" y="96"/>
                      <a:pt x="394" y="131"/>
                    </a:cubicBezTo>
                    <a:lnTo>
                      <a:pt x="389" y="131"/>
                    </a:lnTo>
                    <a:cubicBezTo>
                      <a:pt x="632" y="254"/>
                      <a:pt x="870" y="384"/>
                      <a:pt x="1099" y="528"/>
                    </a:cubicBezTo>
                    <a:lnTo>
                      <a:pt x="1099" y="528"/>
                    </a:lnTo>
                    <a:lnTo>
                      <a:pt x="240" y="561"/>
                    </a:lnTo>
                    <a:cubicBezTo>
                      <a:pt x="185" y="561"/>
                      <a:pt x="135" y="566"/>
                      <a:pt x="86" y="566"/>
                    </a:cubicBezTo>
                    <a:cubicBezTo>
                      <a:pt x="1" y="570"/>
                      <a:pt x="17" y="697"/>
                      <a:pt x="95" y="697"/>
                    </a:cubicBezTo>
                    <a:cubicBezTo>
                      <a:pt x="96" y="697"/>
                      <a:pt x="98" y="697"/>
                      <a:pt x="99" y="697"/>
                    </a:cubicBezTo>
                    <a:lnTo>
                      <a:pt x="1164" y="656"/>
                    </a:lnTo>
                    <a:cubicBezTo>
                      <a:pt x="1214" y="656"/>
                      <a:pt x="1264" y="652"/>
                      <a:pt x="1318" y="652"/>
                    </a:cubicBezTo>
                    <a:cubicBezTo>
                      <a:pt x="1372" y="647"/>
                      <a:pt x="1399" y="566"/>
                      <a:pt x="1350" y="534"/>
                    </a:cubicBezTo>
                    <a:cubicBezTo>
                      <a:pt x="1060" y="335"/>
                      <a:pt x="756" y="167"/>
                      <a:pt x="443" y="8"/>
                    </a:cubicBezTo>
                    <a:cubicBezTo>
                      <a:pt x="433" y="3"/>
                      <a:pt x="422" y="0"/>
                      <a:pt x="4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2368101" y="1171348"/>
                <a:ext cx="180007" cy="257664"/>
              </a:xfrm>
              <a:custGeom>
                <a:avLst/>
                <a:gdLst/>
                <a:ahLst/>
                <a:cxnLst/>
                <a:rect l="l" t="t" r="r" b="b"/>
                <a:pathLst>
                  <a:path w="1057" h="1513" extrusionOk="0">
                    <a:moveTo>
                      <a:pt x="163" y="1"/>
                    </a:moveTo>
                    <a:cubicBezTo>
                      <a:pt x="128" y="1"/>
                      <a:pt x="95" y="25"/>
                      <a:pt x="105" y="71"/>
                    </a:cubicBezTo>
                    <a:cubicBezTo>
                      <a:pt x="168" y="334"/>
                      <a:pt x="231" y="601"/>
                      <a:pt x="286" y="868"/>
                    </a:cubicBezTo>
                    <a:cubicBezTo>
                      <a:pt x="290" y="886"/>
                      <a:pt x="295" y="913"/>
                      <a:pt x="304" y="932"/>
                    </a:cubicBezTo>
                    <a:cubicBezTo>
                      <a:pt x="322" y="959"/>
                      <a:pt x="358" y="977"/>
                      <a:pt x="381" y="995"/>
                    </a:cubicBezTo>
                    <a:cubicBezTo>
                      <a:pt x="444" y="1036"/>
                      <a:pt x="508" y="1081"/>
                      <a:pt x="567" y="1126"/>
                    </a:cubicBezTo>
                    <a:cubicBezTo>
                      <a:pt x="648" y="1190"/>
                      <a:pt x="729" y="1255"/>
                      <a:pt x="809" y="1321"/>
                    </a:cubicBezTo>
                    <a:lnTo>
                      <a:pt x="809" y="1321"/>
                    </a:lnTo>
                    <a:cubicBezTo>
                      <a:pt x="568" y="1344"/>
                      <a:pt x="325" y="1346"/>
                      <a:pt x="82" y="1380"/>
                    </a:cubicBezTo>
                    <a:cubicBezTo>
                      <a:pt x="0" y="1393"/>
                      <a:pt x="12" y="1513"/>
                      <a:pt x="88" y="1513"/>
                    </a:cubicBezTo>
                    <a:cubicBezTo>
                      <a:pt x="92" y="1513"/>
                      <a:pt x="96" y="1512"/>
                      <a:pt x="100" y="1512"/>
                    </a:cubicBezTo>
                    <a:cubicBezTo>
                      <a:pt x="390" y="1471"/>
                      <a:pt x="685" y="1475"/>
                      <a:pt x="974" y="1435"/>
                    </a:cubicBezTo>
                    <a:cubicBezTo>
                      <a:pt x="1033" y="1430"/>
                      <a:pt x="1056" y="1357"/>
                      <a:pt x="1011" y="1317"/>
                    </a:cubicBezTo>
                    <a:cubicBezTo>
                      <a:pt x="822" y="1154"/>
                      <a:pt x="629" y="1005"/>
                      <a:pt x="424" y="864"/>
                    </a:cubicBezTo>
                    <a:lnTo>
                      <a:pt x="424" y="864"/>
                    </a:lnTo>
                    <a:cubicBezTo>
                      <a:pt x="363" y="593"/>
                      <a:pt x="301" y="323"/>
                      <a:pt x="236" y="57"/>
                    </a:cubicBezTo>
                    <a:cubicBezTo>
                      <a:pt x="228" y="19"/>
                      <a:pt x="194"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a:off x="2283972" y="1414707"/>
                <a:ext cx="58072" cy="28951"/>
              </a:xfrm>
              <a:custGeom>
                <a:avLst/>
                <a:gdLst/>
                <a:ahLst/>
                <a:cxnLst/>
                <a:rect l="l" t="t" r="r" b="b"/>
                <a:pathLst>
                  <a:path w="341" h="170" extrusionOk="0">
                    <a:moveTo>
                      <a:pt x="275" y="1"/>
                    </a:moveTo>
                    <a:cubicBezTo>
                      <a:pt x="272" y="1"/>
                      <a:pt x="270" y="1"/>
                      <a:pt x="268" y="1"/>
                    </a:cubicBezTo>
                    <a:cubicBezTo>
                      <a:pt x="195" y="15"/>
                      <a:pt x="127" y="24"/>
                      <a:pt x="59" y="37"/>
                    </a:cubicBezTo>
                    <a:cubicBezTo>
                      <a:pt x="41" y="37"/>
                      <a:pt x="28" y="46"/>
                      <a:pt x="14" y="60"/>
                    </a:cubicBezTo>
                    <a:cubicBezTo>
                      <a:pt x="5" y="73"/>
                      <a:pt x="1" y="92"/>
                      <a:pt x="1" y="110"/>
                    </a:cubicBezTo>
                    <a:cubicBezTo>
                      <a:pt x="5" y="139"/>
                      <a:pt x="37" y="169"/>
                      <a:pt x="71" y="169"/>
                    </a:cubicBezTo>
                    <a:cubicBezTo>
                      <a:pt x="73" y="169"/>
                      <a:pt x="75" y="169"/>
                      <a:pt x="78" y="169"/>
                    </a:cubicBezTo>
                    <a:cubicBezTo>
                      <a:pt x="146" y="155"/>
                      <a:pt x="213" y="146"/>
                      <a:pt x="281" y="132"/>
                    </a:cubicBezTo>
                    <a:cubicBezTo>
                      <a:pt x="300" y="132"/>
                      <a:pt x="313" y="123"/>
                      <a:pt x="327" y="110"/>
                    </a:cubicBezTo>
                    <a:cubicBezTo>
                      <a:pt x="336" y="96"/>
                      <a:pt x="340" y="78"/>
                      <a:pt x="340" y="60"/>
                    </a:cubicBezTo>
                    <a:cubicBezTo>
                      <a:pt x="336" y="30"/>
                      <a:pt x="308" y="1"/>
                      <a:pt x="2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
    <p:spTree>
      <p:nvGrpSpPr>
        <p:cNvPr id="1" name="Shape 443"/>
        <p:cNvGrpSpPr/>
        <p:nvPr/>
      </p:nvGrpSpPr>
      <p:grpSpPr>
        <a:xfrm>
          <a:off x="0" y="0"/>
          <a:ext cx="0" cy="0"/>
          <a:chOff x="0" y="0"/>
          <a:chExt cx="0" cy="0"/>
        </a:xfrm>
      </p:grpSpPr>
      <p:pic>
        <p:nvPicPr>
          <p:cNvPr id="444" name="Google Shape;444;p28"/>
          <p:cNvPicPr preferRelativeResize="0"/>
          <p:nvPr/>
        </p:nvPicPr>
        <p:blipFill rotWithShape="1">
          <a:blip r:embed="rId2">
            <a:alphaModFix/>
          </a:blip>
          <a:srcRect l="26419" r="26419"/>
          <a:stretch/>
        </p:blipFill>
        <p:spPr>
          <a:xfrm flipH="1">
            <a:off x="0" y="0"/>
            <a:ext cx="7560003" cy="10692000"/>
          </a:xfrm>
          <a:prstGeom prst="rect">
            <a:avLst/>
          </a:prstGeom>
          <a:noFill/>
          <a:ln>
            <a:noFill/>
          </a:ln>
        </p:spPr>
      </p:pic>
      <p:grpSp>
        <p:nvGrpSpPr>
          <p:cNvPr id="445" name="Google Shape;445;p28"/>
          <p:cNvGrpSpPr/>
          <p:nvPr/>
        </p:nvGrpSpPr>
        <p:grpSpPr>
          <a:xfrm rot="-648795">
            <a:off x="5403209" y="9310837"/>
            <a:ext cx="1150156" cy="1713879"/>
            <a:chOff x="2405800" y="268025"/>
            <a:chExt cx="1150207" cy="1713956"/>
          </a:xfrm>
        </p:grpSpPr>
        <p:sp>
          <p:nvSpPr>
            <p:cNvPr id="446" name="Google Shape;446;p28"/>
            <p:cNvSpPr/>
            <p:nvPr/>
          </p:nvSpPr>
          <p:spPr>
            <a:xfrm>
              <a:off x="2405800" y="268025"/>
              <a:ext cx="1150207" cy="1713956"/>
            </a:xfrm>
            <a:custGeom>
              <a:avLst/>
              <a:gdLst/>
              <a:ahLst/>
              <a:cxnLst/>
              <a:rect l="l" t="t" r="r" b="b"/>
              <a:pathLst>
                <a:path w="8002" h="11924" extrusionOk="0">
                  <a:moveTo>
                    <a:pt x="3571" y="245"/>
                  </a:moveTo>
                  <a:cubicBezTo>
                    <a:pt x="3707" y="671"/>
                    <a:pt x="3834" y="1074"/>
                    <a:pt x="3965" y="1495"/>
                  </a:cubicBezTo>
                  <a:cubicBezTo>
                    <a:pt x="3915" y="1522"/>
                    <a:pt x="3856" y="1550"/>
                    <a:pt x="3788" y="1581"/>
                  </a:cubicBezTo>
                  <a:cubicBezTo>
                    <a:pt x="3707" y="1300"/>
                    <a:pt x="3752" y="1010"/>
                    <a:pt x="3612" y="748"/>
                  </a:cubicBezTo>
                  <a:cubicBezTo>
                    <a:pt x="3412" y="838"/>
                    <a:pt x="3467" y="1033"/>
                    <a:pt x="3372" y="1192"/>
                  </a:cubicBezTo>
                  <a:cubicBezTo>
                    <a:pt x="3295" y="988"/>
                    <a:pt x="3222" y="798"/>
                    <a:pt x="3218" y="594"/>
                  </a:cubicBezTo>
                  <a:cubicBezTo>
                    <a:pt x="3218" y="548"/>
                    <a:pt x="3249" y="485"/>
                    <a:pt x="3286" y="453"/>
                  </a:cubicBezTo>
                  <a:cubicBezTo>
                    <a:pt x="3367" y="381"/>
                    <a:pt x="3467" y="317"/>
                    <a:pt x="3571" y="245"/>
                  </a:cubicBezTo>
                  <a:close/>
                  <a:moveTo>
                    <a:pt x="1568" y="1948"/>
                  </a:moveTo>
                  <a:cubicBezTo>
                    <a:pt x="1695" y="1994"/>
                    <a:pt x="1804" y="2034"/>
                    <a:pt x="1922" y="2080"/>
                  </a:cubicBezTo>
                  <a:cubicBezTo>
                    <a:pt x="1849" y="2166"/>
                    <a:pt x="1745" y="2210"/>
                    <a:pt x="1609" y="2210"/>
                  </a:cubicBezTo>
                  <a:cubicBezTo>
                    <a:pt x="1567" y="2210"/>
                    <a:pt x="1522" y="2206"/>
                    <a:pt x="1473" y="2198"/>
                  </a:cubicBezTo>
                  <a:cubicBezTo>
                    <a:pt x="1500" y="2120"/>
                    <a:pt x="1528" y="2048"/>
                    <a:pt x="1568" y="1948"/>
                  </a:cubicBezTo>
                  <a:close/>
                  <a:moveTo>
                    <a:pt x="2697" y="653"/>
                  </a:moveTo>
                  <a:cubicBezTo>
                    <a:pt x="2855" y="1078"/>
                    <a:pt x="2909" y="1513"/>
                    <a:pt x="3032" y="1939"/>
                  </a:cubicBezTo>
                  <a:cubicBezTo>
                    <a:pt x="2787" y="2084"/>
                    <a:pt x="2574" y="2238"/>
                    <a:pt x="2629" y="2569"/>
                  </a:cubicBezTo>
                  <a:cubicBezTo>
                    <a:pt x="2610" y="2569"/>
                    <a:pt x="2592" y="2569"/>
                    <a:pt x="2574" y="2564"/>
                  </a:cubicBezTo>
                  <a:cubicBezTo>
                    <a:pt x="2465" y="2012"/>
                    <a:pt x="2357" y="1459"/>
                    <a:pt x="2243" y="884"/>
                  </a:cubicBezTo>
                  <a:cubicBezTo>
                    <a:pt x="2411" y="798"/>
                    <a:pt x="2538" y="734"/>
                    <a:pt x="2697" y="653"/>
                  </a:cubicBezTo>
                  <a:close/>
                  <a:moveTo>
                    <a:pt x="1700" y="911"/>
                  </a:moveTo>
                  <a:cubicBezTo>
                    <a:pt x="1890" y="983"/>
                    <a:pt x="1985" y="1137"/>
                    <a:pt x="2071" y="1305"/>
                  </a:cubicBezTo>
                  <a:cubicBezTo>
                    <a:pt x="2284" y="1713"/>
                    <a:pt x="2388" y="2157"/>
                    <a:pt x="2479" y="2605"/>
                  </a:cubicBezTo>
                  <a:cubicBezTo>
                    <a:pt x="2493" y="2673"/>
                    <a:pt x="2502" y="2741"/>
                    <a:pt x="2515" y="2809"/>
                  </a:cubicBezTo>
                  <a:cubicBezTo>
                    <a:pt x="2497" y="2814"/>
                    <a:pt x="2484" y="2818"/>
                    <a:pt x="2470" y="2823"/>
                  </a:cubicBezTo>
                  <a:cubicBezTo>
                    <a:pt x="2320" y="2438"/>
                    <a:pt x="2166" y="2053"/>
                    <a:pt x="2003" y="1627"/>
                  </a:cubicBezTo>
                  <a:lnTo>
                    <a:pt x="2003" y="1627"/>
                  </a:lnTo>
                  <a:cubicBezTo>
                    <a:pt x="1926" y="1772"/>
                    <a:pt x="2035" y="1853"/>
                    <a:pt x="2021" y="1944"/>
                  </a:cubicBezTo>
                  <a:cubicBezTo>
                    <a:pt x="1822" y="1930"/>
                    <a:pt x="1790" y="1912"/>
                    <a:pt x="1750" y="1749"/>
                  </a:cubicBezTo>
                  <a:cubicBezTo>
                    <a:pt x="1709" y="1599"/>
                    <a:pt x="1673" y="1450"/>
                    <a:pt x="1645" y="1296"/>
                  </a:cubicBezTo>
                  <a:cubicBezTo>
                    <a:pt x="1623" y="1169"/>
                    <a:pt x="1605" y="1033"/>
                    <a:pt x="1700" y="911"/>
                  </a:cubicBezTo>
                  <a:close/>
                  <a:moveTo>
                    <a:pt x="957" y="1350"/>
                  </a:moveTo>
                  <a:cubicBezTo>
                    <a:pt x="1097" y="1581"/>
                    <a:pt x="1224" y="1794"/>
                    <a:pt x="1351" y="2003"/>
                  </a:cubicBezTo>
                  <a:cubicBezTo>
                    <a:pt x="1355" y="2016"/>
                    <a:pt x="1365" y="2034"/>
                    <a:pt x="1360" y="2048"/>
                  </a:cubicBezTo>
                  <a:cubicBezTo>
                    <a:pt x="1260" y="2293"/>
                    <a:pt x="1428" y="2474"/>
                    <a:pt x="1496" y="2682"/>
                  </a:cubicBezTo>
                  <a:cubicBezTo>
                    <a:pt x="1505" y="2719"/>
                    <a:pt x="1519" y="2755"/>
                    <a:pt x="1505" y="2805"/>
                  </a:cubicBezTo>
                  <a:cubicBezTo>
                    <a:pt x="1369" y="2546"/>
                    <a:pt x="1233" y="2288"/>
                    <a:pt x="1093" y="2030"/>
                  </a:cubicBezTo>
                  <a:cubicBezTo>
                    <a:pt x="1079" y="2034"/>
                    <a:pt x="1061" y="2043"/>
                    <a:pt x="1047" y="2053"/>
                  </a:cubicBezTo>
                  <a:cubicBezTo>
                    <a:pt x="1111" y="2383"/>
                    <a:pt x="1337" y="2655"/>
                    <a:pt x="1423" y="2986"/>
                  </a:cubicBezTo>
                  <a:cubicBezTo>
                    <a:pt x="1310" y="2859"/>
                    <a:pt x="1170" y="2750"/>
                    <a:pt x="1093" y="2610"/>
                  </a:cubicBezTo>
                  <a:cubicBezTo>
                    <a:pt x="911" y="2270"/>
                    <a:pt x="708" y="1935"/>
                    <a:pt x="621" y="1522"/>
                  </a:cubicBezTo>
                  <a:cubicBezTo>
                    <a:pt x="726" y="1468"/>
                    <a:pt x="830" y="1414"/>
                    <a:pt x="957" y="1350"/>
                  </a:cubicBezTo>
                  <a:close/>
                  <a:moveTo>
                    <a:pt x="1113" y="2872"/>
                  </a:moveTo>
                  <a:cubicBezTo>
                    <a:pt x="1128" y="2872"/>
                    <a:pt x="1144" y="2872"/>
                    <a:pt x="1161" y="2873"/>
                  </a:cubicBezTo>
                  <a:cubicBezTo>
                    <a:pt x="1089" y="3081"/>
                    <a:pt x="1063" y="3130"/>
                    <a:pt x="908" y="3130"/>
                  </a:cubicBezTo>
                  <a:cubicBezTo>
                    <a:pt x="868" y="3130"/>
                    <a:pt x="818" y="3126"/>
                    <a:pt x="757" y="3122"/>
                  </a:cubicBezTo>
                  <a:cubicBezTo>
                    <a:pt x="783" y="2915"/>
                    <a:pt x="829" y="2872"/>
                    <a:pt x="1113" y="2872"/>
                  </a:cubicBezTo>
                  <a:close/>
                  <a:moveTo>
                    <a:pt x="6983" y="698"/>
                  </a:moveTo>
                  <a:cubicBezTo>
                    <a:pt x="7028" y="956"/>
                    <a:pt x="7019" y="1210"/>
                    <a:pt x="6987" y="1459"/>
                  </a:cubicBezTo>
                  <a:cubicBezTo>
                    <a:pt x="6892" y="2211"/>
                    <a:pt x="6779" y="2963"/>
                    <a:pt x="6670" y="3715"/>
                  </a:cubicBezTo>
                  <a:cubicBezTo>
                    <a:pt x="6666" y="3749"/>
                    <a:pt x="6635" y="3778"/>
                    <a:pt x="6612" y="3811"/>
                  </a:cubicBezTo>
                  <a:lnTo>
                    <a:pt x="6612" y="3811"/>
                  </a:lnTo>
                  <a:cubicBezTo>
                    <a:pt x="6648" y="3304"/>
                    <a:pt x="6688" y="2800"/>
                    <a:pt x="6724" y="2293"/>
                  </a:cubicBezTo>
                  <a:cubicBezTo>
                    <a:pt x="6747" y="1953"/>
                    <a:pt x="6652" y="1844"/>
                    <a:pt x="6321" y="1817"/>
                  </a:cubicBezTo>
                  <a:cubicBezTo>
                    <a:pt x="6457" y="1305"/>
                    <a:pt x="6715" y="861"/>
                    <a:pt x="6983" y="698"/>
                  </a:cubicBezTo>
                  <a:close/>
                  <a:moveTo>
                    <a:pt x="4636" y="172"/>
                  </a:moveTo>
                  <a:lnTo>
                    <a:pt x="4636" y="172"/>
                  </a:lnTo>
                  <a:cubicBezTo>
                    <a:pt x="4708" y="227"/>
                    <a:pt x="4758" y="245"/>
                    <a:pt x="4781" y="281"/>
                  </a:cubicBezTo>
                  <a:cubicBezTo>
                    <a:pt x="4812" y="349"/>
                    <a:pt x="4844" y="426"/>
                    <a:pt x="4853" y="498"/>
                  </a:cubicBezTo>
                  <a:cubicBezTo>
                    <a:pt x="4944" y="1042"/>
                    <a:pt x="5048" y="1586"/>
                    <a:pt x="5102" y="2130"/>
                  </a:cubicBezTo>
                  <a:cubicBezTo>
                    <a:pt x="5139" y="2465"/>
                    <a:pt x="5089" y="2814"/>
                    <a:pt x="5075" y="3199"/>
                  </a:cubicBezTo>
                  <a:cubicBezTo>
                    <a:pt x="5048" y="3095"/>
                    <a:pt x="5030" y="3036"/>
                    <a:pt x="5007" y="2959"/>
                  </a:cubicBezTo>
                  <a:cubicBezTo>
                    <a:pt x="4971" y="3045"/>
                    <a:pt x="4971" y="3208"/>
                    <a:pt x="5003" y="3448"/>
                  </a:cubicBezTo>
                  <a:cubicBezTo>
                    <a:pt x="5030" y="3616"/>
                    <a:pt x="5052" y="3783"/>
                    <a:pt x="5057" y="3955"/>
                  </a:cubicBezTo>
                  <a:cubicBezTo>
                    <a:pt x="5039" y="3910"/>
                    <a:pt x="5012" y="3865"/>
                    <a:pt x="4998" y="3815"/>
                  </a:cubicBezTo>
                  <a:cubicBezTo>
                    <a:pt x="4867" y="3317"/>
                    <a:pt x="4708" y="2827"/>
                    <a:pt x="4604" y="2329"/>
                  </a:cubicBezTo>
                  <a:cubicBezTo>
                    <a:pt x="4504" y="1849"/>
                    <a:pt x="4463" y="1359"/>
                    <a:pt x="4396" y="879"/>
                  </a:cubicBezTo>
                  <a:cubicBezTo>
                    <a:pt x="4382" y="770"/>
                    <a:pt x="4377" y="662"/>
                    <a:pt x="4364" y="553"/>
                  </a:cubicBezTo>
                  <a:cubicBezTo>
                    <a:pt x="4341" y="399"/>
                    <a:pt x="4396" y="281"/>
                    <a:pt x="4545" y="190"/>
                  </a:cubicBezTo>
                  <a:cubicBezTo>
                    <a:pt x="4599" y="598"/>
                    <a:pt x="4654" y="997"/>
                    <a:pt x="4704" y="1391"/>
                  </a:cubicBezTo>
                  <a:cubicBezTo>
                    <a:pt x="4758" y="1776"/>
                    <a:pt x="4812" y="2161"/>
                    <a:pt x="4889" y="2546"/>
                  </a:cubicBezTo>
                  <a:cubicBezTo>
                    <a:pt x="4912" y="2542"/>
                    <a:pt x="4935" y="2537"/>
                    <a:pt x="4957" y="2533"/>
                  </a:cubicBezTo>
                  <a:cubicBezTo>
                    <a:pt x="4853" y="1763"/>
                    <a:pt x="4749" y="992"/>
                    <a:pt x="4636" y="172"/>
                  </a:cubicBezTo>
                  <a:close/>
                  <a:moveTo>
                    <a:pt x="6610" y="3833"/>
                  </a:moveTo>
                  <a:lnTo>
                    <a:pt x="6610" y="3833"/>
                  </a:lnTo>
                  <a:cubicBezTo>
                    <a:pt x="6615" y="3849"/>
                    <a:pt x="6620" y="3866"/>
                    <a:pt x="6620" y="3883"/>
                  </a:cubicBezTo>
                  <a:cubicBezTo>
                    <a:pt x="6620" y="3928"/>
                    <a:pt x="6616" y="3974"/>
                    <a:pt x="6593" y="4019"/>
                  </a:cubicBezTo>
                  <a:cubicBezTo>
                    <a:pt x="6602" y="3959"/>
                    <a:pt x="6606" y="3894"/>
                    <a:pt x="6610" y="3833"/>
                  </a:cubicBezTo>
                  <a:close/>
                  <a:moveTo>
                    <a:pt x="7237" y="4639"/>
                  </a:moveTo>
                  <a:lnTo>
                    <a:pt x="7237" y="4639"/>
                  </a:lnTo>
                  <a:cubicBezTo>
                    <a:pt x="7237" y="4639"/>
                    <a:pt x="7236" y="4639"/>
                    <a:pt x="7236" y="4640"/>
                  </a:cubicBezTo>
                  <a:lnTo>
                    <a:pt x="7241" y="4640"/>
                  </a:lnTo>
                  <a:lnTo>
                    <a:pt x="7237" y="4639"/>
                  </a:lnTo>
                  <a:close/>
                  <a:moveTo>
                    <a:pt x="7662" y="2864"/>
                  </a:moveTo>
                  <a:cubicBezTo>
                    <a:pt x="7499" y="3462"/>
                    <a:pt x="7345" y="4042"/>
                    <a:pt x="7186" y="4626"/>
                  </a:cubicBezTo>
                  <a:lnTo>
                    <a:pt x="7237" y="4639"/>
                  </a:lnTo>
                  <a:lnTo>
                    <a:pt x="7237" y="4639"/>
                  </a:lnTo>
                  <a:cubicBezTo>
                    <a:pt x="7458" y="4086"/>
                    <a:pt x="7563" y="3493"/>
                    <a:pt x="7753" y="2882"/>
                  </a:cubicBezTo>
                  <a:cubicBezTo>
                    <a:pt x="7857" y="3067"/>
                    <a:pt x="7898" y="3212"/>
                    <a:pt x="7848" y="3375"/>
                  </a:cubicBezTo>
                  <a:cubicBezTo>
                    <a:pt x="7757" y="3670"/>
                    <a:pt x="7662" y="3964"/>
                    <a:pt x="7567" y="4259"/>
                  </a:cubicBezTo>
                  <a:cubicBezTo>
                    <a:pt x="7508" y="4427"/>
                    <a:pt x="7449" y="4594"/>
                    <a:pt x="7381" y="4762"/>
                  </a:cubicBezTo>
                  <a:cubicBezTo>
                    <a:pt x="7350" y="4843"/>
                    <a:pt x="7295" y="4916"/>
                    <a:pt x="7205" y="4979"/>
                  </a:cubicBezTo>
                  <a:cubicBezTo>
                    <a:pt x="7200" y="4916"/>
                    <a:pt x="7195" y="4853"/>
                    <a:pt x="7191" y="4794"/>
                  </a:cubicBezTo>
                  <a:lnTo>
                    <a:pt x="7155" y="4785"/>
                  </a:lnTo>
                  <a:cubicBezTo>
                    <a:pt x="7123" y="4889"/>
                    <a:pt x="7087" y="4988"/>
                    <a:pt x="7055" y="5088"/>
                  </a:cubicBezTo>
                  <a:lnTo>
                    <a:pt x="7019" y="5088"/>
                  </a:lnTo>
                  <a:cubicBezTo>
                    <a:pt x="7014" y="5065"/>
                    <a:pt x="7005" y="5043"/>
                    <a:pt x="7010" y="5020"/>
                  </a:cubicBezTo>
                  <a:cubicBezTo>
                    <a:pt x="7123" y="4404"/>
                    <a:pt x="7236" y="3788"/>
                    <a:pt x="7340" y="3167"/>
                  </a:cubicBezTo>
                  <a:cubicBezTo>
                    <a:pt x="7372" y="2990"/>
                    <a:pt x="7458" y="2891"/>
                    <a:pt x="7662" y="2864"/>
                  </a:cubicBezTo>
                  <a:close/>
                  <a:moveTo>
                    <a:pt x="7055" y="2207"/>
                  </a:moveTo>
                  <a:cubicBezTo>
                    <a:pt x="7327" y="2324"/>
                    <a:pt x="7331" y="2333"/>
                    <a:pt x="7291" y="2583"/>
                  </a:cubicBezTo>
                  <a:cubicBezTo>
                    <a:pt x="7155" y="3380"/>
                    <a:pt x="7014" y="4173"/>
                    <a:pt x="6896" y="4970"/>
                  </a:cubicBezTo>
                  <a:cubicBezTo>
                    <a:pt x="6865" y="5192"/>
                    <a:pt x="6774" y="5319"/>
                    <a:pt x="6525" y="5387"/>
                  </a:cubicBezTo>
                  <a:cubicBezTo>
                    <a:pt x="6702" y="4313"/>
                    <a:pt x="6878" y="3262"/>
                    <a:pt x="7055" y="2207"/>
                  </a:cubicBezTo>
                  <a:close/>
                  <a:moveTo>
                    <a:pt x="6548" y="2043"/>
                  </a:moveTo>
                  <a:cubicBezTo>
                    <a:pt x="6557" y="2111"/>
                    <a:pt x="6579" y="2184"/>
                    <a:pt x="6575" y="2252"/>
                  </a:cubicBezTo>
                  <a:cubicBezTo>
                    <a:pt x="6475" y="3217"/>
                    <a:pt x="6371" y="4182"/>
                    <a:pt x="6267" y="5152"/>
                  </a:cubicBezTo>
                  <a:cubicBezTo>
                    <a:pt x="6253" y="5283"/>
                    <a:pt x="6249" y="5414"/>
                    <a:pt x="6240" y="5559"/>
                  </a:cubicBezTo>
                  <a:cubicBezTo>
                    <a:pt x="6181" y="5591"/>
                    <a:pt x="6113" y="5623"/>
                    <a:pt x="6040" y="5659"/>
                  </a:cubicBezTo>
                  <a:cubicBezTo>
                    <a:pt x="5990" y="5337"/>
                    <a:pt x="6380" y="2379"/>
                    <a:pt x="6548" y="2043"/>
                  </a:cubicBezTo>
                  <a:close/>
                  <a:moveTo>
                    <a:pt x="6389" y="2012"/>
                  </a:moveTo>
                  <a:lnTo>
                    <a:pt x="6389" y="2012"/>
                  </a:lnTo>
                  <a:cubicBezTo>
                    <a:pt x="6353" y="2247"/>
                    <a:pt x="6317" y="2469"/>
                    <a:pt x="6285" y="2696"/>
                  </a:cubicBezTo>
                  <a:cubicBezTo>
                    <a:pt x="6163" y="3643"/>
                    <a:pt x="6045" y="4590"/>
                    <a:pt x="5927" y="5537"/>
                  </a:cubicBezTo>
                  <a:cubicBezTo>
                    <a:pt x="5914" y="5638"/>
                    <a:pt x="5917" y="5742"/>
                    <a:pt x="5773" y="5742"/>
                  </a:cubicBezTo>
                  <a:cubicBezTo>
                    <a:pt x="5762" y="5742"/>
                    <a:pt x="5750" y="5742"/>
                    <a:pt x="5737" y="5741"/>
                  </a:cubicBezTo>
                  <a:cubicBezTo>
                    <a:pt x="5750" y="5623"/>
                    <a:pt x="5768" y="5509"/>
                    <a:pt x="5782" y="5396"/>
                  </a:cubicBezTo>
                  <a:cubicBezTo>
                    <a:pt x="5895" y="4363"/>
                    <a:pt x="6008" y="3330"/>
                    <a:pt x="6122" y="2297"/>
                  </a:cubicBezTo>
                  <a:cubicBezTo>
                    <a:pt x="6149" y="2043"/>
                    <a:pt x="6149" y="2043"/>
                    <a:pt x="6389" y="2012"/>
                  </a:cubicBezTo>
                  <a:close/>
                  <a:moveTo>
                    <a:pt x="5501" y="267"/>
                  </a:moveTo>
                  <a:cubicBezTo>
                    <a:pt x="5546" y="530"/>
                    <a:pt x="5596" y="788"/>
                    <a:pt x="5641" y="1051"/>
                  </a:cubicBezTo>
                  <a:cubicBezTo>
                    <a:pt x="5786" y="1917"/>
                    <a:pt x="5827" y="2796"/>
                    <a:pt x="5782" y="3675"/>
                  </a:cubicBezTo>
                  <a:cubicBezTo>
                    <a:pt x="5750" y="4354"/>
                    <a:pt x="5660" y="5034"/>
                    <a:pt x="5592" y="5713"/>
                  </a:cubicBezTo>
                  <a:cubicBezTo>
                    <a:pt x="5592" y="5727"/>
                    <a:pt x="5578" y="5736"/>
                    <a:pt x="5551" y="5777"/>
                  </a:cubicBezTo>
                  <a:lnTo>
                    <a:pt x="5551" y="5781"/>
                  </a:lnTo>
                  <a:cubicBezTo>
                    <a:pt x="5370" y="5183"/>
                    <a:pt x="5211" y="4626"/>
                    <a:pt x="5216" y="4023"/>
                  </a:cubicBezTo>
                  <a:cubicBezTo>
                    <a:pt x="5220" y="3036"/>
                    <a:pt x="5229" y="2048"/>
                    <a:pt x="5329" y="1065"/>
                  </a:cubicBezTo>
                  <a:cubicBezTo>
                    <a:pt x="5356" y="798"/>
                    <a:pt x="5401" y="535"/>
                    <a:pt x="5442" y="267"/>
                  </a:cubicBezTo>
                  <a:close/>
                  <a:moveTo>
                    <a:pt x="1999" y="2166"/>
                  </a:moveTo>
                  <a:cubicBezTo>
                    <a:pt x="2040" y="2234"/>
                    <a:pt x="2076" y="2279"/>
                    <a:pt x="2098" y="2333"/>
                  </a:cubicBezTo>
                  <a:cubicBezTo>
                    <a:pt x="2307" y="2818"/>
                    <a:pt x="2502" y="3308"/>
                    <a:pt x="2719" y="3788"/>
                  </a:cubicBezTo>
                  <a:cubicBezTo>
                    <a:pt x="2828" y="4028"/>
                    <a:pt x="2846" y="4282"/>
                    <a:pt x="2878" y="4535"/>
                  </a:cubicBezTo>
                  <a:cubicBezTo>
                    <a:pt x="2932" y="4979"/>
                    <a:pt x="2977" y="5428"/>
                    <a:pt x="3027" y="5876"/>
                  </a:cubicBezTo>
                  <a:cubicBezTo>
                    <a:pt x="3027" y="5895"/>
                    <a:pt x="3023" y="5917"/>
                    <a:pt x="3018" y="5935"/>
                  </a:cubicBezTo>
                  <a:cubicBezTo>
                    <a:pt x="2447" y="4775"/>
                    <a:pt x="2053" y="3543"/>
                    <a:pt x="1491" y="2361"/>
                  </a:cubicBezTo>
                  <a:lnTo>
                    <a:pt x="1736" y="2361"/>
                  </a:lnTo>
                  <a:cubicBezTo>
                    <a:pt x="1904" y="2755"/>
                    <a:pt x="2067" y="3149"/>
                    <a:pt x="2239" y="3534"/>
                  </a:cubicBezTo>
                  <a:cubicBezTo>
                    <a:pt x="2407" y="3919"/>
                    <a:pt x="2529" y="4327"/>
                    <a:pt x="2724" y="4703"/>
                  </a:cubicBezTo>
                  <a:cubicBezTo>
                    <a:pt x="2755" y="4685"/>
                    <a:pt x="2764" y="4685"/>
                    <a:pt x="2769" y="4680"/>
                  </a:cubicBezTo>
                  <a:cubicBezTo>
                    <a:pt x="2774" y="4676"/>
                    <a:pt x="2783" y="4667"/>
                    <a:pt x="2783" y="4662"/>
                  </a:cubicBezTo>
                  <a:cubicBezTo>
                    <a:pt x="2774" y="4630"/>
                    <a:pt x="2769" y="4603"/>
                    <a:pt x="2755" y="4572"/>
                  </a:cubicBezTo>
                  <a:cubicBezTo>
                    <a:pt x="2461" y="3838"/>
                    <a:pt x="2171" y="3104"/>
                    <a:pt x="1867" y="2347"/>
                  </a:cubicBezTo>
                  <a:cubicBezTo>
                    <a:pt x="1895" y="2306"/>
                    <a:pt x="1940" y="2247"/>
                    <a:pt x="1999" y="2166"/>
                  </a:cubicBezTo>
                  <a:close/>
                  <a:moveTo>
                    <a:pt x="4126" y="1664"/>
                  </a:moveTo>
                  <a:cubicBezTo>
                    <a:pt x="4233" y="1664"/>
                    <a:pt x="4256" y="1757"/>
                    <a:pt x="4282" y="1844"/>
                  </a:cubicBezTo>
                  <a:cubicBezTo>
                    <a:pt x="4400" y="2261"/>
                    <a:pt x="4518" y="2678"/>
                    <a:pt x="4640" y="3095"/>
                  </a:cubicBezTo>
                  <a:cubicBezTo>
                    <a:pt x="4894" y="3974"/>
                    <a:pt x="5148" y="4853"/>
                    <a:pt x="5401" y="5731"/>
                  </a:cubicBezTo>
                  <a:cubicBezTo>
                    <a:pt x="5424" y="5808"/>
                    <a:pt x="5447" y="5872"/>
                    <a:pt x="5306" y="5872"/>
                  </a:cubicBezTo>
                  <a:cubicBezTo>
                    <a:pt x="5175" y="5446"/>
                    <a:pt x="5043" y="5016"/>
                    <a:pt x="4908" y="4585"/>
                  </a:cubicBezTo>
                  <a:cubicBezTo>
                    <a:pt x="4889" y="4590"/>
                    <a:pt x="4867" y="4594"/>
                    <a:pt x="4849" y="4599"/>
                  </a:cubicBezTo>
                  <a:cubicBezTo>
                    <a:pt x="4930" y="5043"/>
                    <a:pt x="5071" y="5469"/>
                    <a:pt x="5197" y="5913"/>
                  </a:cubicBezTo>
                  <a:cubicBezTo>
                    <a:pt x="5120" y="5935"/>
                    <a:pt x="5057" y="5953"/>
                    <a:pt x="4980" y="5976"/>
                  </a:cubicBezTo>
                  <a:cubicBezTo>
                    <a:pt x="4953" y="5913"/>
                    <a:pt x="4926" y="5858"/>
                    <a:pt x="4908" y="5799"/>
                  </a:cubicBezTo>
                  <a:cubicBezTo>
                    <a:pt x="4527" y="4603"/>
                    <a:pt x="4146" y="3407"/>
                    <a:pt x="3761" y="2211"/>
                  </a:cubicBezTo>
                  <a:cubicBezTo>
                    <a:pt x="3671" y="1921"/>
                    <a:pt x="3675" y="1894"/>
                    <a:pt x="3933" y="1690"/>
                  </a:cubicBezTo>
                  <a:cubicBezTo>
                    <a:pt x="4214" y="2601"/>
                    <a:pt x="4504" y="3507"/>
                    <a:pt x="4821" y="4408"/>
                  </a:cubicBezTo>
                  <a:cubicBezTo>
                    <a:pt x="4744" y="3937"/>
                    <a:pt x="4604" y="3484"/>
                    <a:pt x="4473" y="3031"/>
                  </a:cubicBezTo>
                  <a:cubicBezTo>
                    <a:pt x="4346" y="2578"/>
                    <a:pt x="4142" y="2148"/>
                    <a:pt x="4051" y="1676"/>
                  </a:cubicBezTo>
                  <a:cubicBezTo>
                    <a:pt x="4080" y="1668"/>
                    <a:pt x="4105" y="1664"/>
                    <a:pt x="4126" y="1664"/>
                  </a:cubicBezTo>
                  <a:close/>
                  <a:moveTo>
                    <a:pt x="137" y="3634"/>
                  </a:moveTo>
                  <a:lnTo>
                    <a:pt x="137" y="3634"/>
                  </a:lnTo>
                  <a:cubicBezTo>
                    <a:pt x="399" y="3897"/>
                    <a:pt x="1519" y="5618"/>
                    <a:pt x="1691" y="6030"/>
                  </a:cubicBezTo>
                  <a:cubicBezTo>
                    <a:pt x="1532" y="5990"/>
                    <a:pt x="1392" y="5963"/>
                    <a:pt x="1256" y="5922"/>
                  </a:cubicBezTo>
                  <a:cubicBezTo>
                    <a:pt x="1224" y="5913"/>
                    <a:pt x="1192" y="5876"/>
                    <a:pt x="1174" y="5845"/>
                  </a:cubicBezTo>
                  <a:cubicBezTo>
                    <a:pt x="902" y="5455"/>
                    <a:pt x="617" y="5079"/>
                    <a:pt x="368" y="4676"/>
                  </a:cubicBezTo>
                  <a:cubicBezTo>
                    <a:pt x="177" y="4372"/>
                    <a:pt x="128" y="4019"/>
                    <a:pt x="137" y="3634"/>
                  </a:cubicBezTo>
                  <a:close/>
                  <a:moveTo>
                    <a:pt x="4033" y="3453"/>
                  </a:moveTo>
                  <a:cubicBezTo>
                    <a:pt x="4291" y="4300"/>
                    <a:pt x="4554" y="5147"/>
                    <a:pt x="4821" y="6012"/>
                  </a:cubicBezTo>
                  <a:cubicBezTo>
                    <a:pt x="4749" y="6021"/>
                    <a:pt x="4699" y="6026"/>
                    <a:pt x="4640" y="6035"/>
                  </a:cubicBezTo>
                  <a:cubicBezTo>
                    <a:pt x="4436" y="5161"/>
                    <a:pt x="4056" y="4345"/>
                    <a:pt x="3970" y="3453"/>
                  </a:cubicBezTo>
                  <a:close/>
                  <a:moveTo>
                    <a:pt x="4101" y="4649"/>
                  </a:moveTo>
                  <a:cubicBezTo>
                    <a:pt x="4246" y="5115"/>
                    <a:pt x="4396" y="5582"/>
                    <a:pt x="4545" y="6067"/>
                  </a:cubicBezTo>
                  <a:cubicBezTo>
                    <a:pt x="4382" y="6094"/>
                    <a:pt x="4241" y="6117"/>
                    <a:pt x="4078" y="6144"/>
                  </a:cubicBezTo>
                  <a:lnTo>
                    <a:pt x="4078" y="4653"/>
                  </a:lnTo>
                  <a:cubicBezTo>
                    <a:pt x="4087" y="4653"/>
                    <a:pt x="4092" y="4649"/>
                    <a:pt x="4101" y="4649"/>
                  </a:cubicBezTo>
                  <a:close/>
                  <a:moveTo>
                    <a:pt x="3603" y="1024"/>
                  </a:moveTo>
                  <a:cubicBezTo>
                    <a:pt x="3634" y="1237"/>
                    <a:pt x="3666" y="1450"/>
                    <a:pt x="3689" y="1663"/>
                  </a:cubicBezTo>
                  <a:cubicBezTo>
                    <a:pt x="3693" y="1704"/>
                    <a:pt x="3666" y="1753"/>
                    <a:pt x="3639" y="1790"/>
                  </a:cubicBezTo>
                  <a:cubicBezTo>
                    <a:pt x="3557" y="1908"/>
                    <a:pt x="3544" y="2034"/>
                    <a:pt x="3594" y="2166"/>
                  </a:cubicBezTo>
                  <a:cubicBezTo>
                    <a:pt x="3933" y="3040"/>
                    <a:pt x="3861" y="3969"/>
                    <a:pt x="3924" y="4875"/>
                  </a:cubicBezTo>
                  <a:cubicBezTo>
                    <a:pt x="3956" y="5297"/>
                    <a:pt x="3961" y="5713"/>
                    <a:pt x="3979" y="6162"/>
                  </a:cubicBezTo>
                  <a:cubicBezTo>
                    <a:pt x="3888" y="6171"/>
                    <a:pt x="3825" y="6175"/>
                    <a:pt x="3748" y="6180"/>
                  </a:cubicBezTo>
                  <a:cubicBezTo>
                    <a:pt x="3725" y="5750"/>
                    <a:pt x="3711" y="5333"/>
                    <a:pt x="3684" y="4916"/>
                  </a:cubicBezTo>
                  <a:cubicBezTo>
                    <a:pt x="3634" y="4087"/>
                    <a:pt x="3548" y="3262"/>
                    <a:pt x="3431" y="2438"/>
                  </a:cubicBezTo>
                  <a:cubicBezTo>
                    <a:pt x="3363" y="1966"/>
                    <a:pt x="3426" y="1486"/>
                    <a:pt x="3603" y="1024"/>
                  </a:cubicBezTo>
                  <a:close/>
                  <a:moveTo>
                    <a:pt x="254" y="2942"/>
                  </a:moveTo>
                  <a:cubicBezTo>
                    <a:pt x="301" y="2942"/>
                    <a:pt x="380" y="2991"/>
                    <a:pt x="431" y="3027"/>
                  </a:cubicBezTo>
                  <a:cubicBezTo>
                    <a:pt x="522" y="3095"/>
                    <a:pt x="576" y="3194"/>
                    <a:pt x="631" y="3298"/>
                  </a:cubicBezTo>
                  <a:cubicBezTo>
                    <a:pt x="766" y="3561"/>
                    <a:pt x="925" y="3810"/>
                    <a:pt x="1084" y="4060"/>
                  </a:cubicBezTo>
                  <a:cubicBezTo>
                    <a:pt x="1514" y="4726"/>
                    <a:pt x="1949" y="5387"/>
                    <a:pt x="2379" y="6053"/>
                  </a:cubicBezTo>
                  <a:cubicBezTo>
                    <a:pt x="2398" y="6080"/>
                    <a:pt x="2416" y="6117"/>
                    <a:pt x="2452" y="6185"/>
                  </a:cubicBezTo>
                  <a:cubicBezTo>
                    <a:pt x="2266" y="6148"/>
                    <a:pt x="2117" y="6130"/>
                    <a:pt x="1972" y="6089"/>
                  </a:cubicBezTo>
                  <a:cubicBezTo>
                    <a:pt x="1922" y="6071"/>
                    <a:pt x="1872" y="6017"/>
                    <a:pt x="1840" y="5967"/>
                  </a:cubicBezTo>
                  <a:cubicBezTo>
                    <a:pt x="1464" y="5374"/>
                    <a:pt x="1079" y="4780"/>
                    <a:pt x="712" y="4173"/>
                  </a:cubicBezTo>
                  <a:cubicBezTo>
                    <a:pt x="535" y="3874"/>
                    <a:pt x="395" y="3552"/>
                    <a:pt x="241" y="3240"/>
                  </a:cubicBezTo>
                  <a:cubicBezTo>
                    <a:pt x="227" y="3217"/>
                    <a:pt x="218" y="3199"/>
                    <a:pt x="214" y="3176"/>
                  </a:cubicBezTo>
                  <a:cubicBezTo>
                    <a:pt x="196" y="3095"/>
                    <a:pt x="137" y="2995"/>
                    <a:pt x="236" y="2945"/>
                  </a:cubicBezTo>
                  <a:cubicBezTo>
                    <a:pt x="242" y="2943"/>
                    <a:pt x="248" y="2942"/>
                    <a:pt x="254" y="2942"/>
                  </a:cubicBezTo>
                  <a:close/>
                  <a:moveTo>
                    <a:pt x="1251" y="2954"/>
                  </a:moveTo>
                  <a:cubicBezTo>
                    <a:pt x="1405" y="3190"/>
                    <a:pt x="1555" y="3425"/>
                    <a:pt x="1709" y="3661"/>
                  </a:cubicBezTo>
                  <a:cubicBezTo>
                    <a:pt x="1809" y="3815"/>
                    <a:pt x="1904" y="3974"/>
                    <a:pt x="2017" y="4123"/>
                  </a:cubicBezTo>
                  <a:cubicBezTo>
                    <a:pt x="2153" y="4304"/>
                    <a:pt x="2262" y="4499"/>
                    <a:pt x="2339" y="4712"/>
                  </a:cubicBezTo>
                  <a:cubicBezTo>
                    <a:pt x="2438" y="4979"/>
                    <a:pt x="2552" y="5247"/>
                    <a:pt x="2656" y="5514"/>
                  </a:cubicBezTo>
                  <a:cubicBezTo>
                    <a:pt x="2678" y="5568"/>
                    <a:pt x="2692" y="5627"/>
                    <a:pt x="2683" y="5695"/>
                  </a:cubicBezTo>
                  <a:cubicBezTo>
                    <a:pt x="2624" y="5605"/>
                    <a:pt x="2561" y="5514"/>
                    <a:pt x="2497" y="5423"/>
                  </a:cubicBezTo>
                  <a:lnTo>
                    <a:pt x="2452" y="5446"/>
                  </a:lnTo>
                  <a:cubicBezTo>
                    <a:pt x="2529" y="5722"/>
                    <a:pt x="2697" y="5953"/>
                    <a:pt x="2842" y="6198"/>
                  </a:cubicBezTo>
                  <a:cubicBezTo>
                    <a:pt x="2805" y="6212"/>
                    <a:pt x="2773" y="6218"/>
                    <a:pt x="2745" y="6218"/>
                  </a:cubicBezTo>
                  <a:cubicBezTo>
                    <a:pt x="2669" y="6218"/>
                    <a:pt x="2621" y="6172"/>
                    <a:pt x="2574" y="6103"/>
                  </a:cubicBezTo>
                  <a:cubicBezTo>
                    <a:pt x="2062" y="5306"/>
                    <a:pt x="1541" y="4513"/>
                    <a:pt x="1029" y="3720"/>
                  </a:cubicBezTo>
                  <a:cubicBezTo>
                    <a:pt x="939" y="3584"/>
                    <a:pt x="857" y="3443"/>
                    <a:pt x="757" y="3280"/>
                  </a:cubicBezTo>
                  <a:cubicBezTo>
                    <a:pt x="875" y="3253"/>
                    <a:pt x="970" y="3231"/>
                    <a:pt x="1079" y="3208"/>
                  </a:cubicBezTo>
                  <a:cubicBezTo>
                    <a:pt x="1487" y="3860"/>
                    <a:pt x="1858" y="4535"/>
                    <a:pt x="2289" y="5174"/>
                  </a:cubicBezTo>
                  <a:cubicBezTo>
                    <a:pt x="2302" y="5161"/>
                    <a:pt x="2320" y="5147"/>
                    <a:pt x="2339" y="5133"/>
                  </a:cubicBezTo>
                  <a:cubicBezTo>
                    <a:pt x="2221" y="4920"/>
                    <a:pt x="2103" y="4703"/>
                    <a:pt x="1976" y="4486"/>
                  </a:cubicBezTo>
                  <a:cubicBezTo>
                    <a:pt x="1741" y="4069"/>
                    <a:pt x="1496" y="3652"/>
                    <a:pt x="1251" y="3240"/>
                  </a:cubicBezTo>
                  <a:cubicBezTo>
                    <a:pt x="1197" y="3144"/>
                    <a:pt x="1161" y="3063"/>
                    <a:pt x="1251" y="2954"/>
                  </a:cubicBezTo>
                  <a:close/>
                  <a:moveTo>
                    <a:pt x="2982" y="2120"/>
                  </a:moveTo>
                  <a:cubicBezTo>
                    <a:pt x="3091" y="3054"/>
                    <a:pt x="3177" y="3974"/>
                    <a:pt x="3326" y="4884"/>
                  </a:cubicBezTo>
                  <a:cubicBezTo>
                    <a:pt x="3344" y="4884"/>
                    <a:pt x="3363" y="4880"/>
                    <a:pt x="3385" y="4880"/>
                  </a:cubicBezTo>
                  <a:cubicBezTo>
                    <a:pt x="3290" y="3987"/>
                    <a:pt x="3195" y="3099"/>
                    <a:pt x="3100" y="2157"/>
                  </a:cubicBezTo>
                  <a:lnTo>
                    <a:pt x="3100" y="2152"/>
                  </a:lnTo>
                  <a:cubicBezTo>
                    <a:pt x="3276" y="2311"/>
                    <a:pt x="3340" y="2460"/>
                    <a:pt x="3358" y="2637"/>
                  </a:cubicBezTo>
                  <a:cubicBezTo>
                    <a:pt x="3403" y="3163"/>
                    <a:pt x="3453" y="3688"/>
                    <a:pt x="3498" y="4214"/>
                  </a:cubicBezTo>
                  <a:cubicBezTo>
                    <a:pt x="3544" y="4757"/>
                    <a:pt x="3585" y="5297"/>
                    <a:pt x="3625" y="5840"/>
                  </a:cubicBezTo>
                  <a:cubicBezTo>
                    <a:pt x="3634" y="5953"/>
                    <a:pt x="3625" y="6071"/>
                    <a:pt x="3607" y="6189"/>
                  </a:cubicBezTo>
                  <a:cubicBezTo>
                    <a:pt x="3508" y="6026"/>
                    <a:pt x="3517" y="5836"/>
                    <a:pt x="3489" y="5654"/>
                  </a:cubicBezTo>
                  <a:cubicBezTo>
                    <a:pt x="3462" y="5469"/>
                    <a:pt x="3431" y="5278"/>
                    <a:pt x="3376" y="5097"/>
                  </a:cubicBezTo>
                  <a:lnTo>
                    <a:pt x="3376" y="5097"/>
                  </a:lnTo>
                  <a:cubicBezTo>
                    <a:pt x="3340" y="5469"/>
                    <a:pt x="3444" y="5827"/>
                    <a:pt x="3467" y="6212"/>
                  </a:cubicBezTo>
                  <a:cubicBezTo>
                    <a:pt x="3372" y="6216"/>
                    <a:pt x="3299" y="6221"/>
                    <a:pt x="3204" y="6225"/>
                  </a:cubicBezTo>
                  <a:cubicBezTo>
                    <a:pt x="3181" y="5981"/>
                    <a:pt x="3168" y="5750"/>
                    <a:pt x="3141" y="5519"/>
                  </a:cubicBezTo>
                  <a:cubicBezTo>
                    <a:pt x="3036" y="4708"/>
                    <a:pt x="2928" y="3901"/>
                    <a:pt x="2828" y="3095"/>
                  </a:cubicBezTo>
                  <a:cubicBezTo>
                    <a:pt x="2801" y="2886"/>
                    <a:pt x="2787" y="2673"/>
                    <a:pt x="2755" y="2469"/>
                  </a:cubicBezTo>
                  <a:cubicBezTo>
                    <a:pt x="2728" y="2288"/>
                    <a:pt x="2828" y="2202"/>
                    <a:pt x="2982" y="2120"/>
                  </a:cubicBezTo>
                  <a:close/>
                  <a:moveTo>
                    <a:pt x="7445" y="4988"/>
                  </a:moveTo>
                  <a:cubicBezTo>
                    <a:pt x="7454" y="5097"/>
                    <a:pt x="7472" y="5170"/>
                    <a:pt x="7467" y="5242"/>
                  </a:cubicBezTo>
                  <a:cubicBezTo>
                    <a:pt x="7440" y="6547"/>
                    <a:pt x="7413" y="7852"/>
                    <a:pt x="7386" y="9157"/>
                  </a:cubicBezTo>
                  <a:cubicBezTo>
                    <a:pt x="7377" y="9614"/>
                    <a:pt x="7368" y="10076"/>
                    <a:pt x="7377" y="10534"/>
                  </a:cubicBezTo>
                  <a:cubicBezTo>
                    <a:pt x="7381" y="10715"/>
                    <a:pt x="7318" y="10829"/>
                    <a:pt x="7173" y="10910"/>
                  </a:cubicBezTo>
                  <a:cubicBezTo>
                    <a:pt x="6611" y="11223"/>
                    <a:pt x="6031" y="11476"/>
                    <a:pt x="5392" y="11581"/>
                  </a:cubicBezTo>
                  <a:cubicBezTo>
                    <a:pt x="4866" y="11669"/>
                    <a:pt x="4336" y="11715"/>
                    <a:pt x="3804" y="11715"/>
                  </a:cubicBezTo>
                  <a:cubicBezTo>
                    <a:pt x="3598" y="11715"/>
                    <a:pt x="3392" y="11708"/>
                    <a:pt x="3186" y="11694"/>
                  </a:cubicBezTo>
                  <a:cubicBezTo>
                    <a:pt x="2941" y="11676"/>
                    <a:pt x="2701" y="11612"/>
                    <a:pt x="2461" y="11553"/>
                  </a:cubicBezTo>
                  <a:cubicBezTo>
                    <a:pt x="2194" y="11490"/>
                    <a:pt x="2062" y="11282"/>
                    <a:pt x="1999" y="11046"/>
                  </a:cubicBezTo>
                  <a:cubicBezTo>
                    <a:pt x="1881" y="10593"/>
                    <a:pt x="1781" y="10140"/>
                    <a:pt x="1682" y="9682"/>
                  </a:cubicBezTo>
                  <a:cubicBezTo>
                    <a:pt x="1460" y="8645"/>
                    <a:pt x="1247" y="7603"/>
                    <a:pt x="1029" y="6561"/>
                  </a:cubicBezTo>
                  <a:cubicBezTo>
                    <a:pt x="993" y="6393"/>
                    <a:pt x="952" y="6230"/>
                    <a:pt x="907" y="6021"/>
                  </a:cubicBezTo>
                  <a:lnTo>
                    <a:pt x="907" y="6021"/>
                  </a:lnTo>
                  <a:cubicBezTo>
                    <a:pt x="1684" y="6301"/>
                    <a:pt x="2455" y="6459"/>
                    <a:pt x="3237" y="6459"/>
                  </a:cubicBezTo>
                  <a:cubicBezTo>
                    <a:pt x="3595" y="6459"/>
                    <a:pt x="3955" y="6426"/>
                    <a:pt x="4319" y="6357"/>
                  </a:cubicBezTo>
                  <a:cubicBezTo>
                    <a:pt x="5456" y="6144"/>
                    <a:pt x="6529" y="5804"/>
                    <a:pt x="7445" y="4988"/>
                  </a:cubicBezTo>
                  <a:close/>
                  <a:moveTo>
                    <a:pt x="4634" y="1"/>
                  </a:moveTo>
                  <a:cubicBezTo>
                    <a:pt x="4592" y="1"/>
                    <a:pt x="4552" y="12"/>
                    <a:pt x="4518" y="36"/>
                  </a:cubicBezTo>
                  <a:cubicBezTo>
                    <a:pt x="4359" y="150"/>
                    <a:pt x="4187" y="281"/>
                    <a:pt x="4205" y="521"/>
                  </a:cubicBezTo>
                  <a:cubicBezTo>
                    <a:pt x="4223" y="784"/>
                    <a:pt x="4255" y="1042"/>
                    <a:pt x="4278" y="1305"/>
                  </a:cubicBezTo>
                  <a:cubicBezTo>
                    <a:pt x="4287" y="1387"/>
                    <a:pt x="4296" y="1468"/>
                    <a:pt x="4300" y="1550"/>
                  </a:cubicBezTo>
                  <a:cubicBezTo>
                    <a:pt x="4284" y="1551"/>
                    <a:pt x="4269" y="1552"/>
                    <a:pt x="4254" y="1552"/>
                  </a:cubicBezTo>
                  <a:cubicBezTo>
                    <a:pt x="4141" y="1552"/>
                    <a:pt x="4088" y="1504"/>
                    <a:pt x="4056" y="1396"/>
                  </a:cubicBezTo>
                  <a:cubicBezTo>
                    <a:pt x="3970" y="1092"/>
                    <a:pt x="3865" y="788"/>
                    <a:pt x="3784" y="480"/>
                  </a:cubicBezTo>
                  <a:cubicBezTo>
                    <a:pt x="3715" y="229"/>
                    <a:pt x="3666" y="114"/>
                    <a:pt x="3572" y="114"/>
                  </a:cubicBezTo>
                  <a:cubicBezTo>
                    <a:pt x="3501" y="114"/>
                    <a:pt x="3403" y="182"/>
                    <a:pt x="3249" y="308"/>
                  </a:cubicBezTo>
                  <a:cubicBezTo>
                    <a:pt x="3104" y="426"/>
                    <a:pt x="3054" y="562"/>
                    <a:pt x="3100" y="739"/>
                  </a:cubicBezTo>
                  <a:cubicBezTo>
                    <a:pt x="3154" y="933"/>
                    <a:pt x="3199" y="1133"/>
                    <a:pt x="3276" y="1319"/>
                  </a:cubicBezTo>
                  <a:cubicBezTo>
                    <a:pt x="3390" y="1590"/>
                    <a:pt x="3286" y="1844"/>
                    <a:pt x="3258" y="2111"/>
                  </a:cubicBezTo>
                  <a:cubicBezTo>
                    <a:pt x="3195" y="2048"/>
                    <a:pt x="3150" y="1980"/>
                    <a:pt x="3131" y="1903"/>
                  </a:cubicBezTo>
                  <a:cubicBezTo>
                    <a:pt x="3036" y="1518"/>
                    <a:pt x="2950" y="1133"/>
                    <a:pt x="2851" y="748"/>
                  </a:cubicBezTo>
                  <a:cubicBezTo>
                    <a:pt x="2832" y="675"/>
                    <a:pt x="2787" y="607"/>
                    <a:pt x="2746" y="526"/>
                  </a:cubicBezTo>
                  <a:cubicBezTo>
                    <a:pt x="2574" y="612"/>
                    <a:pt x="2429" y="680"/>
                    <a:pt x="2284" y="752"/>
                  </a:cubicBezTo>
                  <a:cubicBezTo>
                    <a:pt x="2189" y="798"/>
                    <a:pt x="2139" y="870"/>
                    <a:pt x="2148" y="979"/>
                  </a:cubicBezTo>
                  <a:cubicBezTo>
                    <a:pt x="2153" y="1020"/>
                    <a:pt x="2148" y="1065"/>
                    <a:pt x="2144" y="1115"/>
                  </a:cubicBezTo>
                  <a:cubicBezTo>
                    <a:pt x="2031" y="1010"/>
                    <a:pt x="1935" y="906"/>
                    <a:pt x="1827" y="829"/>
                  </a:cubicBezTo>
                  <a:cubicBezTo>
                    <a:pt x="1774" y="792"/>
                    <a:pt x="1728" y="773"/>
                    <a:pt x="1689" y="773"/>
                  </a:cubicBezTo>
                  <a:cubicBezTo>
                    <a:pt x="1624" y="773"/>
                    <a:pt x="1579" y="824"/>
                    <a:pt x="1550" y="929"/>
                  </a:cubicBezTo>
                  <a:cubicBezTo>
                    <a:pt x="1519" y="1056"/>
                    <a:pt x="1509" y="1192"/>
                    <a:pt x="1523" y="1319"/>
                  </a:cubicBezTo>
                  <a:cubicBezTo>
                    <a:pt x="1541" y="1486"/>
                    <a:pt x="1591" y="1649"/>
                    <a:pt x="1632" y="1817"/>
                  </a:cubicBezTo>
                  <a:cubicBezTo>
                    <a:pt x="1559" y="1840"/>
                    <a:pt x="1496" y="1858"/>
                    <a:pt x="1423" y="1880"/>
                  </a:cubicBezTo>
                  <a:cubicBezTo>
                    <a:pt x="1383" y="1803"/>
                    <a:pt x="1346" y="1735"/>
                    <a:pt x="1306" y="1672"/>
                  </a:cubicBezTo>
                  <a:cubicBezTo>
                    <a:pt x="1265" y="1595"/>
                    <a:pt x="1224" y="1522"/>
                    <a:pt x="1174" y="1450"/>
                  </a:cubicBezTo>
                  <a:cubicBezTo>
                    <a:pt x="1090" y="1328"/>
                    <a:pt x="1023" y="1273"/>
                    <a:pt x="932" y="1273"/>
                  </a:cubicBezTo>
                  <a:cubicBezTo>
                    <a:pt x="870" y="1273"/>
                    <a:pt x="798" y="1298"/>
                    <a:pt x="703" y="1346"/>
                  </a:cubicBezTo>
                  <a:cubicBezTo>
                    <a:pt x="504" y="1445"/>
                    <a:pt x="467" y="1513"/>
                    <a:pt x="549" y="1740"/>
                  </a:cubicBezTo>
                  <a:cubicBezTo>
                    <a:pt x="640" y="1980"/>
                    <a:pt x="753" y="2211"/>
                    <a:pt x="862" y="2442"/>
                  </a:cubicBezTo>
                  <a:cubicBezTo>
                    <a:pt x="911" y="2542"/>
                    <a:pt x="975" y="2637"/>
                    <a:pt x="1034" y="2746"/>
                  </a:cubicBezTo>
                  <a:cubicBezTo>
                    <a:pt x="853" y="2805"/>
                    <a:pt x="667" y="2809"/>
                    <a:pt x="626" y="3045"/>
                  </a:cubicBezTo>
                  <a:cubicBezTo>
                    <a:pt x="540" y="2968"/>
                    <a:pt x="476" y="2913"/>
                    <a:pt x="409" y="2859"/>
                  </a:cubicBezTo>
                  <a:cubicBezTo>
                    <a:pt x="362" y="2823"/>
                    <a:pt x="310" y="2801"/>
                    <a:pt x="260" y="2801"/>
                  </a:cubicBezTo>
                  <a:cubicBezTo>
                    <a:pt x="222" y="2801"/>
                    <a:pt x="186" y="2814"/>
                    <a:pt x="155" y="2841"/>
                  </a:cubicBezTo>
                  <a:cubicBezTo>
                    <a:pt x="100" y="2891"/>
                    <a:pt x="73" y="2990"/>
                    <a:pt x="69" y="3067"/>
                  </a:cubicBezTo>
                  <a:cubicBezTo>
                    <a:pt x="64" y="3149"/>
                    <a:pt x="105" y="3231"/>
                    <a:pt x="119" y="3298"/>
                  </a:cubicBezTo>
                  <a:cubicBezTo>
                    <a:pt x="82" y="3385"/>
                    <a:pt x="19" y="3457"/>
                    <a:pt x="14" y="3530"/>
                  </a:cubicBezTo>
                  <a:cubicBezTo>
                    <a:pt x="1" y="4055"/>
                    <a:pt x="37" y="4576"/>
                    <a:pt x="390" y="5007"/>
                  </a:cubicBezTo>
                  <a:cubicBezTo>
                    <a:pt x="495" y="5133"/>
                    <a:pt x="590" y="5269"/>
                    <a:pt x="689" y="5396"/>
                  </a:cubicBezTo>
                  <a:cubicBezTo>
                    <a:pt x="748" y="5464"/>
                    <a:pt x="766" y="5541"/>
                    <a:pt x="748" y="5632"/>
                  </a:cubicBezTo>
                  <a:cubicBezTo>
                    <a:pt x="708" y="5822"/>
                    <a:pt x="717" y="6012"/>
                    <a:pt x="757" y="6203"/>
                  </a:cubicBezTo>
                  <a:cubicBezTo>
                    <a:pt x="911" y="6950"/>
                    <a:pt x="1038" y="7702"/>
                    <a:pt x="1197" y="8445"/>
                  </a:cubicBezTo>
                  <a:cubicBezTo>
                    <a:pt x="1401" y="9383"/>
                    <a:pt x="1627" y="10321"/>
                    <a:pt x="1840" y="11259"/>
                  </a:cubicBezTo>
                  <a:cubicBezTo>
                    <a:pt x="1867" y="11377"/>
                    <a:pt x="1926" y="11463"/>
                    <a:pt x="2035" y="11535"/>
                  </a:cubicBezTo>
                  <a:cubicBezTo>
                    <a:pt x="2420" y="11780"/>
                    <a:pt x="2842" y="11898"/>
                    <a:pt x="3290" y="11911"/>
                  </a:cubicBezTo>
                  <a:cubicBezTo>
                    <a:pt x="3525" y="11918"/>
                    <a:pt x="3760" y="11924"/>
                    <a:pt x="3994" y="11924"/>
                  </a:cubicBezTo>
                  <a:cubicBezTo>
                    <a:pt x="4373" y="11924"/>
                    <a:pt x="4751" y="11909"/>
                    <a:pt x="5130" y="11862"/>
                  </a:cubicBezTo>
                  <a:cubicBezTo>
                    <a:pt x="5786" y="11784"/>
                    <a:pt x="6403" y="11590"/>
                    <a:pt x="6987" y="11286"/>
                  </a:cubicBezTo>
                  <a:cubicBezTo>
                    <a:pt x="7123" y="11214"/>
                    <a:pt x="7250" y="11118"/>
                    <a:pt x="7363" y="11014"/>
                  </a:cubicBezTo>
                  <a:cubicBezTo>
                    <a:pt x="7490" y="10892"/>
                    <a:pt x="7558" y="10742"/>
                    <a:pt x="7562" y="10557"/>
                  </a:cubicBezTo>
                  <a:cubicBezTo>
                    <a:pt x="7567" y="10226"/>
                    <a:pt x="7594" y="9891"/>
                    <a:pt x="7603" y="9555"/>
                  </a:cubicBezTo>
                  <a:cubicBezTo>
                    <a:pt x="7626" y="8704"/>
                    <a:pt x="7644" y="7847"/>
                    <a:pt x="7662" y="6996"/>
                  </a:cubicBezTo>
                  <a:cubicBezTo>
                    <a:pt x="7671" y="6456"/>
                    <a:pt x="7685" y="5922"/>
                    <a:pt x="7694" y="5387"/>
                  </a:cubicBezTo>
                  <a:cubicBezTo>
                    <a:pt x="7694" y="5170"/>
                    <a:pt x="7689" y="4948"/>
                    <a:pt x="7481" y="4798"/>
                  </a:cubicBezTo>
                  <a:cubicBezTo>
                    <a:pt x="7531" y="4658"/>
                    <a:pt x="7581" y="4526"/>
                    <a:pt x="7626" y="4395"/>
                  </a:cubicBezTo>
                  <a:cubicBezTo>
                    <a:pt x="7735" y="4087"/>
                    <a:pt x="7834" y="3779"/>
                    <a:pt x="7939" y="3471"/>
                  </a:cubicBezTo>
                  <a:cubicBezTo>
                    <a:pt x="8002" y="3289"/>
                    <a:pt x="7979" y="3117"/>
                    <a:pt x="7920" y="2945"/>
                  </a:cubicBezTo>
                  <a:cubicBezTo>
                    <a:pt x="7863" y="2779"/>
                    <a:pt x="7822" y="2714"/>
                    <a:pt x="7723" y="2714"/>
                  </a:cubicBezTo>
                  <a:cubicBezTo>
                    <a:pt x="7674" y="2714"/>
                    <a:pt x="7610" y="2730"/>
                    <a:pt x="7522" y="2759"/>
                  </a:cubicBezTo>
                  <a:cubicBezTo>
                    <a:pt x="7499" y="2764"/>
                    <a:pt x="7467" y="2764"/>
                    <a:pt x="7436" y="2768"/>
                  </a:cubicBezTo>
                  <a:cubicBezTo>
                    <a:pt x="7472" y="2474"/>
                    <a:pt x="7345" y="2225"/>
                    <a:pt x="7064" y="2007"/>
                  </a:cubicBezTo>
                  <a:cubicBezTo>
                    <a:pt x="7069" y="1971"/>
                    <a:pt x="7073" y="1935"/>
                    <a:pt x="7078" y="1898"/>
                  </a:cubicBezTo>
                  <a:cubicBezTo>
                    <a:pt x="7096" y="1541"/>
                    <a:pt x="7118" y="1183"/>
                    <a:pt x="7123" y="829"/>
                  </a:cubicBezTo>
                  <a:cubicBezTo>
                    <a:pt x="7123" y="730"/>
                    <a:pt x="7128" y="585"/>
                    <a:pt x="7001" y="548"/>
                  </a:cubicBezTo>
                  <a:cubicBezTo>
                    <a:pt x="6985" y="544"/>
                    <a:pt x="6971" y="542"/>
                    <a:pt x="6958" y="542"/>
                  </a:cubicBezTo>
                  <a:cubicBezTo>
                    <a:pt x="6861" y="542"/>
                    <a:pt x="6802" y="644"/>
                    <a:pt x="6742" y="711"/>
                  </a:cubicBezTo>
                  <a:cubicBezTo>
                    <a:pt x="6480" y="1010"/>
                    <a:pt x="6326" y="1364"/>
                    <a:pt x="6212" y="1740"/>
                  </a:cubicBezTo>
                  <a:cubicBezTo>
                    <a:pt x="6194" y="1799"/>
                    <a:pt x="6176" y="1871"/>
                    <a:pt x="6131" y="1898"/>
                  </a:cubicBezTo>
                  <a:cubicBezTo>
                    <a:pt x="6031" y="1962"/>
                    <a:pt x="6022" y="2062"/>
                    <a:pt x="6004" y="2157"/>
                  </a:cubicBezTo>
                  <a:cubicBezTo>
                    <a:pt x="5990" y="2247"/>
                    <a:pt x="5972" y="2338"/>
                    <a:pt x="5954" y="2424"/>
                  </a:cubicBezTo>
                  <a:cubicBezTo>
                    <a:pt x="5909" y="2347"/>
                    <a:pt x="5895" y="2265"/>
                    <a:pt x="5895" y="2184"/>
                  </a:cubicBezTo>
                  <a:cubicBezTo>
                    <a:pt x="5868" y="1527"/>
                    <a:pt x="5759" y="884"/>
                    <a:pt x="5610" y="249"/>
                  </a:cubicBezTo>
                  <a:cubicBezTo>
                    <a:pt x="5592" y="172"/>
                    <a:pt x="5546" y="104"/>
                    <a:pt x="5510" y="32"/>
                  </a:cubicBezTo>
                  <a:cubicBezTo>
                    <a:pt x="5342" y="95"/>
                    <a:pt x="5347" y="227"/>
                    <a:pt x="5329" y="335"/>
                  </a:cubicBezTo>
                  <a:cubicBezTo>
                    <a:pt x="5261" y="693"/>
                    <a:pt x="5207" y="1056"/>
                    <a:pt x="5143" y="1454"/>
                  </a:cubicBezTo>
                  <a:cubicBezTo>
                    <a:pt x="5120" y="1341"/>
                    <a:pt x="5107" y="1264"/>
                    <a:pt x="5098" y="1187"/>
                  </a:cubicBezTo>
                  <a:cubicBezTo>
                    <a:pt x="5075" y="1020"/>
                    <a:pt x="5066" y="847"/>
                    <a:pt x="5034" y="680"/>
                  </a:cubicBezTo>
                  <a:cubicBezTo>
                    <a:pt x="5007" y="521"/>
                    <a:pt x="4975" y="358"/>
                    <a:pt x="4921" y="209"/>
                  </a:cubicBezTo>
                  <a:cubicBezTo>
                    <a:pt x="4871" y="83"/>
                    <a:pt x="4747" y="1"/>
                    <a:pt x="4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2750343" y="1286416"/>
              <a:ext cx="660485" cy="392554"/>
            </a:xfrm>
            <a:custGeom>
              <a:avLst/>
              <a:gdLst/>
              <a:ahLst/>
              <a:cxnLst/>
              <a:rect l="l" t="t" r="r" b="b"/>
              <a:pathLst>
                <a:path w="4595" h="2731" extrusionOk="0">
                  <a:moveTo>
                    <a:pt x="2450" y="165"/>
                  </a:moveTo>
                  <a:cubicBezTo>
                    <a:pt x="2731" y="165"/>
                    <a:pt x="3017" y="209"/>
                    <a:pt x="3308" y="305"/>
                  </a:cubicBezTo>
                  <a:cubicBezTo>
                    <a:pt x="3485" y="364"/>
                    <a:pt x="3657" y="468"/>
                    <a:pt x="3811" y="590"/>
                  </a:cubicBezTo>
                  <a:cubicBezTo>
                    <a:pt x="4345" y="1011"/>
                    <a:pt x="4259" y="1967"/>
                    <a:pt x="3657" y="2271"/>
                  </a:cubicBezTo>
                  <a:cubicBezTo>
                    <a:pt x="3276" y="2466"/>
                    <a:pt x="2832" y="2584"/>
                    <a:pt x="2144" y="2584"/>
                  </a:cubicBezTo>
                  <a:cubicBezTo>
                    <a:pt x="1822" y="2570"/>
                    <a:pt x="1400" y="2552"/>
                    <a:pt x="997" y="2434"/>
                  </a:cubicBezTo>
                  <a:cubicBezTo>
                    <a:pt x="721" y="2357"/>
                    <a:pt x="476" y="2230"/>
                    <a:pt x="345" y="1949"/>
                  </a:cubicBezTo>
                  <a:cubicBezTo>
                    <a:pt x="191" y="1628"/>
                    <a:pt x="245" y="1320"/>
                    <a:pt x="445" y="1052"/>
                  </a:cubicBezTo>
                  <a:cubicBezTo>
                    <a:pt x="571" y="880"/>
                    <a:pt x="725" y="703"/>
                    <a:pt x="911" y="604"/>
                  </a:cubicBezTo>
                  <a:cubicBezTo>
                    <a:pt x="1403" y="325"/>
                    <a:pt x="1917" y="165"/>
                    <a:pt x="2450" y="165"/>
                  </a:cubicBezTo>
                  <a:close/>
                  <a:moveTo>
                    <a:pt x="2440" y="0"/>
                  </a:moveTo>
                  <a:cubicBezTo>
                    <a:pt x="1867" y="0"/>
                    <a:pt x="1316" y="168"/>
                    <a:pt x="789" y="472"/>
                  </a:cubicBezTo>
                  <a:cubicBezTo>
                    <a:pt x="594" y="586"/>
                    <a:pt x="426" y="771"/>
                    <a:pt x="295" y="957"/>
                  </a:cubicBezTo>
                  <a:cubicBezTo>
                    <a:pt x="64" y="1279"/>
                    <a:pt x="1" y="1637"/>
                    <a:pt x="173" y="2013"/>
                  </a:cubicBezTo>
                  <a:cubicBezTo>
                    <a:pt x="318" y="2334"/>
                    <a:pt x="585" y="2489"/>
                    <a:pt x="902" y="2579"/>
                  </a:cubicBezTo>
                  <a:cubicBezTo>
                    <a:pt x="1246" y="2681"/>
                    <a:pt x="1597" y="2730"/>
                    <a:pt x="1954" y="2730"/>
                  </a:cubicBezTo>
                  <a:cubicBezTo>
                    <a:pt x="2025" y="2730"/>
                    <a:pt x="2095" y="2728"/>
                    <a:pt x="2166" y="2724"/>
                  </a:cubicBezTo>
                  <a:cubicBezTo>
                    <a:pt x="2275" y="2724"/>
                    <a:pt x="2384" y="2730"/>
                    <a:pt x="2492" y="2730"/>
                  </a:cubicBezTo>
                  <a:cubicBezTo>
                    <a:pt x="2547" y="2730"/>
                    <a:pt x="2601" y="2729"/>
                    <a:pt x="2655" y="2724"/>
                  </a:cubicBezTo>
                  <a:cubicBezTo>
                    <a:pt x="3022" y="2692"/>
                    <a:pt x="3362" y="2575"/>
                    <a:pt x="3693" y="2407"/>
                  </a:cubicBezTo>
                  <a:cubicBezTo>
                    <a:pt x="4327" y="2090"/>
                    <a:pt x="4595" y="907"/>
                    <a:pt x="3788" y="373"/>
                  </a:cubicBezTo>
                  <a:cubicBezTo>
                    <a:pt x="3639" y="268"/>
                    <a:pt x="3471" y="173"/>
                    <a:pt x="3294" y="123"/>
                  </a:cubicBezTo>
                  <a:cubicBezTo>
                    <a:pt x="3005" y="40"/>
                    <a:pt x="2720"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2715845" y="1190111"/>
              <a:ext cx="485266" cy="64396"/>
            </a:xfrm>
            <a:custGeom>
              <a:avLst/>
              <a:gdLst/>
              <a:ahLst/>
              <a:cxnLst/>
              <a:rect l="l" t="t" r="r" b="b"/>
              <a:pathLst>
                <a:path w="3376" h="448" extrusionOk="0">
                  <a:moveTo>
                    <a:pt x="3376" y="1"/>
                  </a:moveTo>
                  <a:lnTo>
                    <a:pt x="3376" y="1"/>
                  </a:lnTo>
                  <a:cubicBezTo>
                    <a:pt x="3000" y="46"/>
                    <a:pt x="2633" y="127"/>
                    <a:pt x="2261" y="182"/>
                  </a:cubicBezTo>
                  <a:cubicBezTo>
                    <a:pt x="1885" y="241"/>
                    <a:pt x="1505" y="277"/>
                    <a:pt x="1129" y="313"/>
                  </a:cubicBezTo>
                  <a:cubicBezTo>
                    <a:pt x="752" y="345"/>
                    <a:pt x="376" y="300"/>
                    <a:pt x="0" y="377"/>
                  </a:cubicBezTo>
                  <a:lnTo>
                    <a:pt x="5" y="377"/>
                  </a:lnTo>
                  <a:cubicBezTo>
                    <a:pt x="274" y="429"/>
                    <a:pt x="545" y="448"/>
                    <a:pt x="817" y="448"/>
                  </a:cubicBezTo>
                  <a:cubicBezTo>
                    <a:pt x="1112" y="448"/>
                    <a:pt x="1409" y="425"/>
                    <a:pt x="1704" y="399"/>
                  </a:cubicBezTo>
                  <a:cubicBezTo>
                    <a:pt x="2279" y="345"/>
                    <a:pt x="2832" y="191"/>
                    <a:pt x="3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2649438" y="1420669"/>
              <a:ext cx="103062" cy="387667"/>
            </a:xfrm>
            <a:custGeom>
              <a:avLst/>
              <a:gdLst/>
              <a:ahLst/>
              <a:cxnLst/>
              <a:rect l="l" t="t" r="r" b="b"/>
              <a:pathLst>
                <a:path w="717" h="2697" extrusionOk="0">
                  <a:moveTo>
                    <a:pt x="36" y="0"/>
                  </a:moveTo>
                  <a:cubicBezTo>
                    <a:pt x="23" y="55"/>
                    <a:pt x="0" y="100"/>
                    <a:pt x="9" y="141"/>
                  </a:cubicBezTo>
                  <a:cubicBezTo>
                    <a:pt x="159" y="988"/>
                    <a:pt x="381" y="1817"/>
                    <a:pt x="625" y="2642"/>
                  </a:cubicBezTo>
                  <a:cubicBezTo>
                    <a:pt x="635" y="2665"/>
                    <a:pt x="666" y="2678"/>
                    <a:pt x="684" y="2696"/>
                  </a:cubicBezTo>
                  <a:cubicBezTo>
                    <a:pt x="693" y="2692"/>
                    <a:pt x="707" y="2683"/>
                    <a:pt x="716" y="2678"/>
                  </a:cubicBezTo>
                  <a:cubicBezTo>
                    <a:pt x="707" y="2651"/>
                    <a:pt x="698" y="2628"/>
                    <a:pt x="693" y="2601"/>
                  </a:cubicBezTo>
                  <a:cubicBezTo>
                    <a:pt x="607" y="2257"/>
                    <a:pt x="521" y="1908"/>
                    <a:pt x="444" y="1564"/>
                  </a:cubicBezTo>
                  <a:cubicBezTo>
                    <a:pt x="345" y="1124"/>
                    <a:pt x="263" y="680"/>
                    <a:pt x="163" y="241"/>
                  </a:cubicBezTo>
                  <a:cubicBezTo>
                    <a:pt x="145" y="164"/>
                    <a:pt x="159" y="55"/>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3240780" y="1149720"/>
              <a:ext cx="116717" cy="54190"/>
            </a:xfrm>
            <a:custGeom>
              <a:avLst/>
              <a:gdLst/>
              <a:ahLst/>
              <a:cxnLst/>
              <a:rect l="l" t="t" r="r" b="b"/>
              <a:pathLst>
                <a:path w="812" h="377" extrusionOk="0">
                  <a:moveTo>
                    <a:pt x="811" y="1"/>
                  </a:moveTo>
                  <a:lnTo>
                    <a:pt x="811" y="1"/>
                  </a:lnTo>
                  <a:cubicBezTo>
                    <a:pt x="521" y="78"/>
                    <a:pt x="231" y="159"/>
                    <a:pt x="0" y="377"/>
                  </a:cubicBezTo>
                  <a:cubicBezTo>
                    <a:pt x="299" y="309"/>
                    <a:pt x="566" y="182"/>
                    <a:pt x="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3223819" y="1834925"/>
              <a:ext cx="103062" cy="37229"/>
            </a:xfrm>
            <a:custGeom>
              <a:avLst/>
              <a:gdLst/>
              <a:ahLst/>
              <a:cxnLst/>
              <a:rect l="l" t="t" r="r" b="b"/>
              <a:pathLst>
                <a:path w="717" h="259" extrusionOk="0">
                  <a:moveTo>
                    <a:pt x="716" y="0"/>
                  </a:moveTo>
                  <a:lnTo>
                    <a:pt x="716" y="0"/>
                  </a:lnTo>
                  <a:cubicBezTo>
                    <a:pt x="453" y="27"/>
                    <a:pt x="222" y="122"/>
                    <a:pt x="0" y="258"/>
                  </a:cubicBezTo>
                  <a:cubicBezTo>
                    <a:pt x="263" y="236"/>
                    <a:pt x="503" y="159"/>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3371583" y="1769092"/>
              <a:ext cx="51603" cy="27742"/>
            </a:xfrm>
            <a:custGeom>
              <a:avLst/>
              <a:gdLst/>
              <a:ahLst/>
              <a:cxnLst/>
              <a:rect l="l" t="t" r="r" b="b"/>
              <a:pathLst>
                <a:path w="359" h="193" extrusionOk="0">
                  <a:moveTo>
                    <a:pt x="359" y="0"/>
                  </a:moveTo>
                  <a:lnTo>
                    <a:pt x="359" y="0"/>
                  </a:lnTo>
                  <a:cubicBezTo>
                    <a:pt x="159" y="28"/>
                    <a:pt x="37" y="91"/>
                    <a:pt x="1" y="186"/>
                  </a:cubicBezTo>
                  <a:cubicBezTo>
                    <a:pt x="10" y="191"/>
                    <a:pt x="19" y="193"/>
                    <a:pt x="27" y="193"/>
                  </a:cubicBezTo>
                  <a:cubicBezTo>
                    <a:pt x="71" y="193"/>
                    <a:pt x="104" y="139"/>
                    <a:pt x="155" y="139"/>
                  </a:cubicBezTo>
                  <a:cubicBezTo>
                    <a:pt x="170" y="139"/>
                    <a:pt x="186" y="143"/>
                    <a:pt x="205" y="154"/>
                  </a:cubicBezTo>
                  <a:cubicBezTo>
                    <a:pt x="219" y="162"/>
                    <a:pt x="231" y="166"/>
                    <a:pt x="243" y="166"/>
                  </a:cubicBezTo>
                  <a:cubicBezTo>
                    <a:pt x="300" y="166"/>
                    <a:pt x="332" y="83"/>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638945" y="1366623"/>
              <a:ext cx="29467" cy="24867"/>
            </a:xfrm>
            <a:custGeom>
              <a:avLst/>
              <a:gdLst/>
              <a:ahLst/>
              <a:cxnLst/>
              <a:rect l="l" t="t" r="r" b="b"/>
              <a:pathLst>
                <a:path w="205" h="173" extrusionOk="0">
                  <a:moveTo>
                    <a:pt x="205" y="0"/>
                  </a:moveTo>
                  <a:lnTo>
                    <a:pt x="205" y="0"/>
                  </a:lnTo>
                  <a:cubicBezTo>
                    <a:pt x="69" y="5"/>
                    <a:pt x="1" y="64"/>
                    <a:pt x="1" y="173"/>
                  </a:cubicBezTo>
                  <a:cubicBezTo>
                    <a:pt x="78" y="109"/>
                    <a:pt x="141" y="55"/>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642826" y="1223315"/>
              <a:ext cx="30185" cy="34066"/>
            </a:xfrm>
            <a:custGeom>
              <a:avLst/>
              <a:gdLst/>
              <a:ahLst/>
              <a:cxnLst/>
              <a:rect l="l" t="t" r="r" b="b"/>
              <a:pathLst>
                <a:path w="210" h="237" extrusionOk="0">
                  <a:moveTo>
                    <a:pt x="169" y="1"/>
                  </a:moveTo>
                  <a:cubicBezTo>
                    <a:pt x="69" y="41"/>
                    <a:pt x="1" y="87"/>
                    <a:pt x="37" y="236"/>
                  </a:cubicBezTo>
                  <a:cubicBezTo>
                    <a:pt x="110" y="159"/>
                    <a:pt x="209" y="137"/>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2623996" y="1216128"/>
              <a:ext cx="26161" cy="26879"/>
            </a:xfrm>
            <a:custGeom>
              <a:avLst/>
              <a:gdLst/>
              <a:ahLst/>
              <a:cxnLst/>
              <a:rect l="l" t="t" r="r" b="b"/>
              <a:pathLst>
                <a:path w="182" h="187" extrusionOk="0">
                  <a:moveTo>
                    <a:pt x="182" y="1"/>
                  </a:moveTo>
                  <a:lnTo>
                    <a:pt x="182" y="1"/>
                  </a:lnTo>
                  <a:cubicBezTo>
                    <a:pt x="55" y="19"/>
                    <a:pt x="1" y="82"/>
                    <a:pt x="10" y="187"/>
                  </a:cubicBezTo>
                  <a:cubicBezTo>
                    <a:pt x="78" y="114"/>
                    <a:pt x="127" y="55"/>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2666399" y="1241570"/>
              <a:ext cx="22280" cy="23573"/>
            </a:xfrm>
            <a:custGeom>
              <a:avLst/>
              <a:gdLst/>
              <a:ahLst/>
              <a:cxnLst/>
              <a:rect l="l" t="t" r="r" b="b"/>
              <a:pathLst>
                <a:path w="155" h="164" extrusionOk="0">
                  <a:moveTo>
                    <a:pt x="136" y="1"/>
                  </a:moveTo>
                  <a:lnTo>
                    <a:pt x="136" y="1"/>
                  </a:lnTo>
                  <a:cubicBezTo>
                    <a:pt x="27" y="14"/>
                    <a:pt x="0" y="68"/>
                    <a:pt x="18" y="164"/>
                  </a:cubicBezTo>
                  <a:cubicBezTo>
                    <a:pt x="122" y="146"/>
                    <a:pt x="154" y="96"/>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2650731" y="1390052"/>
              <a:ext cx="25442" cy="22280"/>
            </a:xfrm>
            <a:custGeom>
              <a:avLst/>
              <a:gdLst/>
              <a:ahLst/>
              <a:cxnLst/>
              <a:rect l="l" t="t" r="r" b="b"/>
              <a:pathLst>
                <a:path w="177" h="155" extrusionOk="0">
                  <a:moveTo>
                    <a:pt x="105" y="1"/>
                  </a:moveTo>
                  <a:lnTo>
                    <a:pt x="0" y="123"/>
                  </a:lnTo>
                  <a:cubicBezTo>
                    <a:pt x="14" y="132"/>
                    <a:pt x="27" y="141"/>
                    <a:pt x="37" y="155"/>
                  </a:cubicBezTo>
                  <a:cubicBezTo>
                    <a:pt x="86" y="127"/>
                    <a:pt x="132" y="100"/>
                    <a:pt x="177" y="68"/>
                  </a:cubicBezTo>
                  <a:cubicBezTo>
                    <a:pt x="150" y="50"/>
                    <a:pt x="127" y="23"/>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2759398" y="1860941"/>
              <a:ext cx="7331" cy="17105"/>
            </a:xfrm>
            <a:custGeom>
              <a:avLst/>
              <a:gdLst/>
              <a:ahLst/>
              <a:cxnLst/>
              <a:rect l="l" t="t" r="r" b="b"/>
              <a:pathLst>
                <a:path w="51" h="119" extrusionOk="0">
                  <a:moveTo>
                    <a:pt x="1" y="0"/>
                  </a:moveTo>
                  <a:lnTo>
                    <a:pt x="1" y="114"/>
                  </a:lnTo>
                  <a:lnTo>
                    <a:pt x="37" y="118"/>
                  </a:lnTo>
                  <a:cubicBezTo>
                    <a:pt x="42" y="82"/>
                    <a:pt x="46" y="41"/>
                    <a:pt x="51" y="5"/>
                  </a:cubicBezTo>
                  <a:cubicBezTo>
                    <a:pt x="33" y="5"/>
                    <a:pt x="15" y="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519785" y="491970"/>
              <a:ext cx="23573" cy="30185"/>
            </a:xfrm>
            <a:custGeom>
              <a:avLst/>
              <a:gdLst/>
              <a:ahLst/>
              <a:cxnLst/>
              <a:rect l="l" t="t" r="r" b="b"/>
              <a:pathLst>
                <a:path w="164" h="210" extrusionOk="0">
                  <a:moveTo>
                    <a:pt x="9" y="0"/>
                  </a:moveTo>
                  <a:cubicBezTo>
                    <a:pt x="6" y="0"/>
                    <a:pt x="3" y="1"/>
                    <a:pt x="1" y="1"/>
                  </a:cubicBezTo>
                  <a:cubicBezTo>
                    <a:pt x="41" y="73"/>
                    <a:pt x="82" y="141"/>
                    <a:pt x="118" y="209"/>
                  </a:cubicBezTo>
                  <a:cubicBezTo>
                    <a:pt x="132" y="200"/>
                    <a:pt x="150" y="191"/>
                    <a:pt x="164" y="186"/>
                  </a:cubicBezTo>
                  <a:cubicBezTo>
                    <a:pt x="137" y="64"/>
                    <a:pt x="86" y="0"/>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28"/>
          <p:cNvGrpSpPr/>
          <p:nvPr/>
        </p:nvGrpSpPr>
        <p:grpSpPr>
          <a:xfrm>
            <a:off x="-308681" y="8473501"/>
            <a:ext cx="2405804" cy="1289999"/>
            <a:chOff x="-1270325" y="911023"/>
            <a:chExt cx="1547141" cy="829635"/>
          </a:xfrm>
        </p:grpSpPr>
        <p:sp>
          <p:nvSpPr>
            <p:cNvPr id="461" name="Google Shape;461;p28"/>
            <p:cNvSpPr/>
            <p:nvPr/>
          </p:nvSpPr>
          <p:spPr>
            <a:xfrm>
              <a:off x="-301382" y="911023"/>
              <a:ext cx="561257" cy="487477"/>
            </a:xfrm>
            <a:custGeom>
              <a:avLst/>
              <a:gdLst/>
              <a:ahLst/>
              <a:cxnLst/>
              <a:rect l="l" t="t" r="r" b="b"/>
              <a:pathLst>
                <a:path w="6527" h="5669" extrusionOk="0">
                  <a:moveTo>
                    <a:pt x="886" y="0"/>
                  </a:moveTo>
                  <a:cubicBezTo>
                    <a:pt x="772" y="0"/>
                    <a:pt x="661" y="28"/>
                    <a:pt x="566" y="101"/>
                  </a:cubicBezTo>
                  <a:cubicBezTo>
                    <a:pt x="444" y="201"/>
                    <a:pt x="344" y="351"/>
                    <a:pt x="263" y="482"/>
                  </a:cubicBezTo>
                  <a:cubicBezTo>
                    <a:pt x="159" y="645"/>
                    <a:pt x="73" y="817"/>
                    <a:pt x="9" y="998"/>
                  </a:cubicBezTo>
                  <a:cubicBezTo>
                    <a:pt x="0" y="1026"/>
                    <a:pt x="5" y="1057"/>
                    <a:pt x="27" y="1075"/>
                  </a:cubicBezTo>
                  <a:cubicBezTo>
                    <a:pt x="390" y="1352"/>
                    <a:pt x="748" y="1628"/>
                    <a:pt x="1101" y="1909"/>
                  </a:cubicBezTo>
                  <a:cubicBezTo>
                    <a:pt x="1114" y="1919"/>
                    <a:pt x="1127" y="1923"/>
                    <a:pt x="1140" y="1923"/>
                  </a:cubicBezTo>
                  <a:cubicBezTo>
                    <a:pt x="1195" y="1923"/>
                    <a:pt x="1238" y="1849"/>
                    <a:pt x="1183" y="1805"/>
                  </a:cubicBezTo>
                  <a:cubicBezTo>
                    <a:pt x="842" y="1534"/>
                    <a:pt x="498" y="1268"/>
                    <a:pt x="149" y="1006"/>
                  </a:cubicBezTo>
                  <a:lnTo>
                    <a:pt x="149" y="1006"/>
                  </a:lnTo>
                  <a:cubicBezTo>
                    <a:pt x="253" y="730"/>
                    <a:pt x="406" y="443"/>
                    <a:pt x="616" y="237"/>
                  </a:cubicBezTo>
                  <a:cubicBezTo>
                    <a:pt x="695" y="159"/>
                    <a:pt x="793" y="131"/>
                    <a:pt x="896" y="131"/>
                  </a:cubicBezTo>
                  <a:cubicBezTo>
                    <a:pt x="1007" y="131"/>
                    <a:pt x="1122" y="163"/>
                    <a:pt x="1223" y="201"/>
                  </a:cubicBezTo>
                  <a:cubicBezTo>
                    <a:pt x="1486" y="305"/>
                    <a:pt x="1717" y="464"/>
                    <a:pt x="1948" y="622"/>
                  </a:cubicBezTo>
                  <a:cubicBezTo>
                    <a:pt x="2170" y="772"/>
                    <a:pt x="2388" y="926"/>
                    <a:pt x="2605" y="1084"/>
                  </a:cubicBezTo>
                  <a:cubicBezTo>
                    <a:pt x="3140" y="1474"/>
                    <a:pt x="3665" y="1882"/>
                    <a:pt x="4182" y="2294"/>
                  </a:cubicBezTo>
                  <a:cubicBezTo>
                    <a:pt x="4689" y="2702"/>
                    <a:pt x="5192" y="3123"/>
                    <a:pt x="5636" y="3604"/>
                  </a:cubicBezTo>
                  <a:cubicBezTo>
                    <a:pt x="5872" y="3854"/>
                    <a:pt x="6117" y="4132"/>
                    <a:pt x="6276" y="4445"/>
                  </a:cubicBezTo>
                  <a:lnTo>
                    <a:pt x="6276" y="4445"/>
                  </a:lnTo>
                  <a:cubicBezTo>
                    <a:pt x="6225" y="4423"/>
                    <a:pt x="6169" y="4410"/>
                    <a:pt x="6107" y="4410"/>
                  </a:cubicBezTo>
                  <a:cubicBezTo>
                    <a:pt x="5922" y="4415"/>
                    <a:pt x="5745" y="4528"/>
                    <a:pt x="5609" y="4641"/>
                  </a:cubicBezTo>
                  <a:cubicBezTo>
                    <a:pt x="5334" y="4868"/>
                    <a:pt x="5113" y="5159"/>
                    <a:pt x="4914" y="5455"/>
                  </a:cubicBezTo>
                  <a:lnTo>
                    <a:pt x="4914" y="5455"/>
                  </a:lnTo>
                  <a:cubicBezTo>
                    <a:pt x="4873" y="5362"/>
                    <a:pt x="4815" y="5276"/>
                    <a:pt x="4757" y="5194"/>
                  </a:cubicBezTo>
                  <a:cubicBezTo>
                    <a:pt x="4599" y="4972"/>
                    <a:pt x="4418" y="4772"/>
                    <a:pt x="4236" y="4573"/>
                  </a:cubicBezTo>
                  <a:cubicBezTo>
                    <a:pt x="4221" y="4556"/>
                    <a:pt x="4202" y="4549"/>
                    <a:pt x="4183" y="4549"/>
                  </a:cubicBezTo>
                  <a:cubicBezTo>
                    <a:pt x="4132" y="4549"/>
                    <a:pt x="4084" y="4603"/>
                    <a:pt x="4128" y="4650"/>
                  </a:cubicBezTo>
                  <a:cubicBezTo>
                    <a:pt x="4300" y="4836"/>
                    <a:pt x="4472" y="5026"/>
                    <a:pt x="4621" y="5235"/>
                  </a:cubicBezTo>
                  <a:cubicBezTo>
                    <a:pt x="4703" y="5343"/>
                    <a:pt x="4803" y="5470"/>
                    <a:pt x="4830" y="5606"/>
                  </a:cubicBezTo>
                  <a:cubicBezTo>
                    <a:pt x="4836" y="5639"/>
                    <a:pt x="4870" y="5668"/>
                    <a:pt x="4902" y="5668"/>
                  </a:cubicBezTo>
                  <a:cubicBezTo>
                    <a:pt x="4919" y="5668"/>
                    <a:pt x="4935" y="5661"/>
                    <a:pt x="4948" y="5642"/>
                  </a:cubicBezTo>
                  <a:cubicBezTo>
                    <a:pt x="5106" y="5404"/>
                    <a:pt x="5676" y="4542"/>
                    <a:pt x="6105" y="4542"/>
                  </a:cubicBezTo>
                  <a:cubicBezTo>
                    <a:pt x="6211" y="4542"/>
                    <a:pt x="6307" y="4594"/>
                    <a:pt x="6388" y="4720"/>
                  </a:cubicBezTo>
                  <a:lnTo>
                    <a:pt x="6388" y="4720"/>
                  </a:lnTo>
                  <a:cubicBezTo>
                    <a:pt x="6388" y="4721"/>
                    <a:pt x="6388" y="4722"/>
                    <a:pt x="6388" y="4723"/>
                  </a:cubicBezTo>
                  <a:cubicBezTo>
                    <a:pt x="6389" y="4723"/>
                    <a:pt x="6389" y="4722"/>
                    <a:pt x="6389" y="4722"/>
                  </a:cubicBezTo>
                  <a:lnTo>
                    <a:pt x="6389" y="4722"/>
                  </a:lnTo>
                  <a:cubicBezTo>
                    <a:pt x="6392" y="4727"/>
                    <a:pt x="6395" y="4732"/>
                    <a:pt x="6397" y="4736"/>
                  </a:cubicBezTo>
                  <a:cubicBezTo>
                    <a:pt x="6410" y="4757"/>
                    <a:pt x="6428" y="4766"/>
                    <a:pt x="6446" y="4766"/>
                  </a:cubicBezTo>
                  <a:cubicBezTo>
                    <a:pt x="6486" y="4766"/>
                    <a:pt x="6526" y="4723"/>
                    <a:pt x="6511" y="4673"/>
                  </a:cubicBezTo>
                  <a:cubicBezTo>
                    <a:pt x="6393" y="4288"/>
                    <a:pt x="6126" y="3948"/>
                    <a:pt x="5858" y="3649"/>
                  </a:cubicBezTo>
                  <a:cubicBezTo>
                    <a:pt x="5419" y="3155"/>
                    <a:pt x="4916" y="2720"/>
                    <a:pt x="4404" y="2308"/>
                  </a:cubicBezTo>
                  <a:cubicBezTo>
                    <a:pt x="3856" y="1864"/>
                    <a:pt x="3298" y="1429"/>
                    <a:pt x="2728" y="1012"/>
                  </a:cubicBezTo>
                  <a:cubicBezTo>
                    <a:pt x="2501" y="844"/>
                    <a:pt x="2265" y="681"/>
                    <a:pt x="2030" y="518"/>
                  </a:cubicBezTo>
                  <a:cubicBezTo>
                    <a:pt x="1790" y="355"/>
                    <a:pt x="1545" y="187"/>
                    <a:pt x="1273" y="83"/>
                  </a:cubicBezTo>
                  <a:cubicBezTo>
                    <a:pt x="1154" y="37"/>
                    <a:pt x="1018" y="0"/>
                    <a:pt x="88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521002" y="1137437"/>
              <a:ext cx="142141" cy="195713"/>
            </a:xfrm>
            <a:custGeom>
              <a:avLst/>
              <a:gdLst/>
              <a:ahLst/>
              <a:cxnLst/>
              <a:rect l="l" t="t" r="r" b="b"/>
              <a:pathLst>
                <a:path w="1653" h="2276" extrusionOk="0">
                  <a:moveTo>
                    <a:pt x="1492" y="140"/>
                  </a:moveTo>
                  <a:lnTo>
                    <a:pt x="1492" y="140"/>
                  </a:lnTo>
                  <a:cubicBezTo>
                    <a:pt x="1496" y="235"/>
                    <a:pt x="1499" y="331"/>
                    <a:pt x="1503" y="427"/>
                  </a:cubicBezTo>
                  <a:cubicBezTo>
                    <a:pt x="1508" y="563"/>
                    <a:pt x="1521" y="699"/>
                    <a:pt x="1503" y="835"/>
                  </a:cubicBezTo>
                  <a:cubicBezTo>
                    <a:pt x="1476" y="1111"/>
                    <a:pt x="1363" y="1369"/>
                    <a:pt x="1122" y="1519"/>
                  </a:cubicBezTo>
                  <a:cubicBezTo>
                    <a:pt x="1005" y="1596"/>
                    <a:pt x="869" y="1646"/>
                    <a:pt x="733" y="1677"/>
                  </a:cubicBezTo>
                  <a:cubicBezTo>
                    <a:pt x="678" y="1692"/>
                    <a:pt x="614" y="1705"/>
                    <a:pt x="551" y="1705"/>
                  </a:cubicBezTo>
                  <a:cubicBezTo>
                    <a:pt x="510" y="1705"/>
                    <a:pt x="471" y="1699"/>
                    <a:pt x="435" y="1685"/>
                  </a:cubicBezTo>
                  <a:lnTo>
                    <a:pt x="435" y="1685"/>
                  </a:lnTo>
                  <a:cubicBezTo>
                    <a:pt x="464" y="1619"/>
                    <a:pt x="493" y="1555"/>
                    <a:pt x="529" y="1492"/>
                  </a:cubicBezTo>
                  <a:cubicBezTo>
                    <a:pt x="556" y="1442"/>
                    <a:pt x="583" y="1392"/>
                    <a:pt x="615" y="1342"/>
                  </a:cubicBezTo>
                  <a:cubicBezTo>
                    <a:pt x="633" y="1310"/>
                    <a:pt x="665" y="1274"/>
                    <a:pt x="674" y="1238"/>
                  </a:cubicBezTo>
                  <a:cubicBezTo>
                    <a:pt x="687" y="1179"/>
                    <a:pt x="656" y="1093"/>
                    <a:pt x="651" y="1029"/>
                  </a:cubicBezTo>
                  <a:cubicBezTo>
                    <a:pt x="642" y="934"/>
                    <a:pt x="647" y="839"/>
                    <a:pt x="656" y="749"/>
                  </a:cubicBezTo>
                  <a:cubicBezTo>
                    <a:pt x="661" y="700"/>
                    <a:pt x="621" y="672"/>
                    <a:pt x="584" y="672"/>
                  </a:cubicBezTo>
                  <a:cubicBezTo>
                    <a:pt x="555" y="672"/>
                    <a:pt x="528" y="688"/>
                    <a:pt x="524" y="726"/>
                  </a:cubicBezTo>
                  <a:cubicBezTo>
                    <a:pt x="511" y="887"/>
                    <a:pt x="515" y="1045"/>
                    <a:pt x="544" y="1206"/>
                  </a:cubicBezTo>
                  <a:lnTo>
                    <a:pt x="544" y="1206"/>
                  </a:lnTo>
                  <a:cubicBezTo>
                    <a:pt x="465" y="1331"/>
                    <a:pt x="394" y="1460"/>
                    <a:pt x="331" y="1593"/>
                  </a:cubicBezTo>
                  <a:lnTo>
                    <a:pt x="331" y="1593"/>
                  </a:lnTo>
                  <a:cubicBezTo>
                    <a:pt x="240" y="1462"/>
                    <a:pt x="225" y="1284"/>
                    <a:pt x="243" y="1125"/>
                  </a:cubicBezTo>
                  <a:cubicBezTo>
                    <a:pt x="262" y="943"/>
                    <a:pt x="343" y="776"/>
                    <a:pt x="475" y="644"/>
                  </a:cubicBezTo>
                  <a:cubicBezTo>
                    <a:pt x="620" y="495"/>
                    <a:pt x="819" y="373"/>
                    <a:pt x="1005" y="282"/>
                  </a:cubicBezTo>
                  <a:cubicBezTo>
                    <a:pt x="1159" y="211"/>
                    <a:pt x="1323" y="160"/>
                    <a:pt x="1492" y="140"/>
                  </a:cubicBezTo>
                  <a:close/>
                  <a:moveTo>
                    <a:pt x="1556" y="0"/>
                  </a:moveTo>
                  <a:cubicBezTo>
                    <a:pt x="1554" y="0"/>
                    <a:pt x="1551" y="1"/>
                    <a:pt x="1548" y="1"/>
                  </a:cubicBezTo>
                  <a:cubicBezTo>
                    <a:pt x="1326" y="19"/>
                    <a:pt x="1109" y="83"/>
                    <a:pt x="905" y="182"/>
                  </a:cubicBezTo>
                  <a:cubicBezTo>
                    <a:pt x="697" y="291"/>
                    <a:pt x="470" y="431"/>
                    <a:pt x="316" y="617"/>
                  </a:cubicBezTo>
                  <a:cubicBezTo>
                    <a:pt x="73" y="907"/>
                    <a:pt x="1" y="1430"/>
                    <a:pt x="272" y="1728"/>
                  </a:cubicBezTo>
                  <a:lnTo>
                    <a:pt x="272" y="1728"/>
                  </a:lnTo>
                  <a:cubicBezTo>
                    <a:pt x="212" y="1882"/>
                    <a:pt x="164" y="2036"/>
                    <a:pt x="139" y="2198"/>
                  </a:cubicBezTo>
                  <a:cubicBezTo>
                    <a:pt x="132" y="2247"/>
                    <a:pt x="170" y="2275"/>
                    <a:pt x="208" y="2275"/>
                  </a:cubicBezTo>
                  <a:cubicBezTo>
                    <a:pt x="237" y="2275"/>
                    <a:pt x="265" y="2259"/>
                    <a:pt x="271" y="2221"/>
                  </a:cubicBezTo>
                  <a:cubicBezTo>
                    <a:pt x="290" y="2080"/>
                    <a:pt x="333" y="1943"/>
                    <a:pt x="385" y="1807"/>
                  </a:cubicBezTo>
                  <a:lnTo>
                    <a:pt x="385" y="1807"/>
                  </a:lnTo>
                  <a:cubicBezTo>
                    <a:pt x="440" y="1828"/>
                    <a:pt x="498" y="1836"/>
                    <a:pt x="558" y="1836"/>
                  </a:cubicBezTo>
                  <a:cubicBezTo>
                    <a:pt x="667" y="1836"/>
                    <a:pt x="781" y="1807"/>
                    <a:pt x="882" y="1777"/>
                  </a:cubicBezTo>
                  <a:cubicBezTo>
                    <a:pt x="1091" y="1709"/>
                    <a:pt x="1299" y="1600"/>
                    <a:pt x="1431" y="1424"/>
                  </a:cubicBezTo>
                  <a:cubicBezTo>
                    <a:pt x="1653" y="1129"/>
                    <a:pt x="1643" y="762"/>
                    <a:pt x="1634" y="418"/>
                  </a:cubicBezTo>
                  <a:cubicBezTo>
                    <a:pt x="1630" y="295"/>
                    <a:pt x="1625" y="178"/>
                    <a:pt x="1621" y="60"/>
                  </a:cubicBezTo>
                  <a:cubicBezTo>
                    <a:pt x="1621" y="26"/>
                    <a:pt x="1590" y="0"/>
                    <a:pt x="15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372324" y="1159708"/>
              <a:ext cx="294258" cy="186856"/>
            </a:xfrm>
            <a:custGeom>
              <a:avLst/>
              <a:gdLst/>
              <a:ahLst/>
              <a:cxnLst/>
              <a:rect l="l" t="t" r="r" b="b"/>
              <a:pathLst>
                <a:path w="3422" h="2173" extrusionOk="0">
                  <a:moveTo>
                    <a:pt x="1842" y="139"/>
                  </a:moveTo>
                  <a:cubicBezTo>
                    <a:pt x="1884" y="139"/>
                    <a:pt x="1926" y="140"/>
                    <a:pt x="1967" y="141"/>
                  </a:cubicBezTo>
                  <a:cubicBezTo>
                    <a:pt x="2275" y="141"/>
                    <a:pt x="2606" y="263"/>
                    <a:pt x="2868" y="422"/>
                  </a:cubicBezTo>
                  <a:cubicBezTo>
                    <a:pt x="3059" y="535"/>
                    <a:pt x="3231" y="707"/>
                    <a:pt x="3254" y="938"/>
                  </a:cubicBezTo>
                  <a:cubicBezTo>
                    <a:pt x="3258" y="961"/>
                    <a:pt x="3258" y="983"/>
                    <a:pt x="3258" y="1006"/>
                  </a:cubicBezTo>
                  <a:cubicBezTo>
                    <a:pt x="3258" y="1008"/>
                    <a:pt x="3258" y="1009"/>
                    <a:pt x="3258" y="1010"/>
                  </a:cubicBezTo>
                  <a:lnTo>
                    <a:pt x="3258" y="1010"/>
                  </a:lnTo>
                  <a:cubicBezTo>
                    <a:pt x="3258" y="1011"/>
                    <a:pt x="3258" y="1011"/>
                    <a:pt x="3258" y="1011"/>
                  </a:cubicBezTo>
                  <a:cubicBezTo>
                    <a:pt x="3254" y="1047"/>
                    <a:pt x="3245" y="1079"/>
                    <a:pt x="3235" y="1115"/>
                  </a:cubicBezTo>
                  <a:cubicBezTo>
                    <a:pt x="3213" y="1210"/>
                    <a:pt x="3204" y="1310"/>
                    <a:pt x="3140" y="1387"/>
                  </a:cubicBezTo>
                  <a:cubicBezTo>
                    <a:pt x="2991" y="1577"/>
                    <a:pt x="2737" y="1686"/>
                    <a:pt x="2524" y="1781"/>
                  </a:cubicBezTo>
                  <a:cubicBezTo>
                    <a:pt x="2234" y="1912"/>
                    <a:pt x="1926" y="2016"/>
                    <a:pt x="1604" y="2039"/>
                  </a:cubicBezTo>
                  <a:cubicBezTo>
                    <a:pt x="1573" y="2041"/>
                    <a:pt x="1542" y="2042"/>
                    <a:pt x="1511" y="2042"/>
                  </a:cubicBezTo>
                  <a:cubicBezTo>
                    <a:pt x="1257" y="2042"/>
                    <a:pt x="1004" y="1979"/>
                    <a:pt x="766" y="1894"/>
                  </a:cubicBezTo>
                  <a:cubicBezTo>
                    <a:pt x="639" y="1849"/>
                    <a:pt x="517" y="1794"/>
                    <a:pt x="408" y="1717"/>
                  </a:cubicBezTo>
                  <a:cubicBezTo>
                    <a:pt x="263" y="1613"/>
                    <a:pt x="182" y="1468"/>
                    <a:pt x="159" y="1291"/>
                  </a:cubicBezTo>
                  <a:cubicBezTo>
                    <a:pt x="118" y="947"/>
                    <a:pt x="331" y="684"/>
                    <a:pt x="585" y="471"/>
                  </a:cubicBezTo>
                  <a:cubicBezTo>
                    <a:pt x="924" y="191"/>
                    <a:pt x="1409" y="139"/>
                    <a:pt x="1842" y="139"/>
                  </a:cubicBezTo>
                  <a:close/>
                  <a:moveTo>
                    <a:pt x="1831" y="1"/>
                  </a:moveTo>
                  <a:cubicBezTo>
                    <a:pt x="1633" y="1"/>
                    <a:pt x="1435" y="24"/>
                    <a:pt x="1246" y="59"/>
                  </a:cubicBezTo>
                  <a:cubicBezTo>
                    <a:pt x="981" y="104"/>
                    <a:pt x="719" y="190"/>
                    <a:pt x="507" y="360"/>
                  </a:cubicBezTo>
                  <a:lnTo>
                    <a:pt x="507" y="360"/>
                  </a:lnTo>
                  <a:cubicBezTo>
                    <a:pt x="506" y="361"/>
                    <a:pt x="505" y="362"/>
                    <a:pt x="503" y="363"/>
                  </a:cubicBezTo>
                  <a:cubicBezTo>
                    <a:pt x="498" y="367"/>
                    <a:pt x="494" y="372"/>
                    <a:pt x="490" y="377"/>
                  </a:cubicBezTo>
                  <a:lnTo>
                    <a:pt x="490" y="377"/>
                  </a:lnTo>
                  <a:cubicBezTo>
                    <a:pt x="266" y="566"/>
                    <a:pt x="50" y="810"/>
                    <a:pt x="28" y="1110"/>
                  </a:cubicBezTo>
                  <a:cubicBezTo>
                    <a:pt x="1" y="1432"/>
                    <a:pt x="136" y="1708"/>
                    <a:pt x="408" y="1871"/>
                  </a:cubicBezTo>
                  <a:cubicBezTo>
                    <a:pt x="667" y="2025"/>
                    <a:pt x="984" y="2121"/>
                    <a:pt x="1278" y="2157"/>
                  </a:cubicBezTo>
                  <a:cubicBezTo>
                    <a:pt x="1354" y="2167"/>
                    <a:pt x="1429" y="2172"/>
                    <a:pt x="1505" y="2172"/>
                  </a:cubicBezTo>
                  <a:cubicBezTo>
                    <a:pt x="1756" y="2172"/>
                    <a:pt x="2006" y="2118"/>
                    <a:pt x="2243" y="2035"/>
                  </a:cubicBezTo>
                  <a:cubicBezTo>
                    <a:pt x="2547" y="1935"/>
                    <a:pt x="2868" y="1799"/>
                    <a:pt x="3118" y="1600"/>
                  </a:cubicBezTo>
                  <a:cubicBezTo>
                    <a:pt x="3190" y="1536"/>
                    <a:pt x="3263" y="1468"/>
                    <a:pt x="3303" y="1382"/>
                  </a:cubicBezTo>
                  <a:cubicBezTo>
                    <a:pt x="3349" y="1282"/>
                    <a:pt x="3367" y="1160"/>
                    <a:pt x="3385" y="1051"/>
                  </a:cubicBezTo>
                  <a:cubicBezTo>
                    <a:pt x="3421" y="857"/>
                    <a:pt x="3312" y="644"/>
                    <a:pt x="3181" y="503"/>
                  </a:cubicBezTo>
                  <a:cubicBezTo>
                    <a:pt x="2968" y="281"/>
                    <a:pt x="2656" y="154"/>
                    <a:pt x="2366" y="68"/>
                  </a:cubicBezTo>
                  <a:cubicBezTo>
                    <a:pt x="2194" y="20"/>
                    <a:pt x="2013" y="1"/>
                    <a:pt x="18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468204" y="1350865"/>
              <a:ext cx="113077" cy="79713"/>
            </a:xfrm>
            <a:custGeom>
              <a:avLst/>
              <a:gdLst/>
              <a:ahLst/>
              <a:cxnLst/>
              <a:rect l="l" t="t" r="r" b="b"/>
              <a:pathLst>
                <a:path w="1315" h="927" extrusionOk="0">
                  <a:moveTo>
                    <a:pt x="776" y="133"/>
                  </a:moveTo>
                  <a:cubicBezTo>
                    <a:pt x="853" y="133"/>
                    <a:pt x="943" y="142"/>
                    <a:pt x="1011" y="179"/>
                  </a:cubicBezTo>
                  <a:cubicBezTo>
                    <a:pt x="1075" y="219"/>
                    <a:pt x="1097" y="287"/>
                    <a:pt x="1097" y="360"/>
                  </a:cubicBezTo>
                  <a:cubicBezTo>
                    <a:pt x="1102" y="459"/>
                    <a:pt x="1043" y="546"/>
                    <a:pt x="980" y="613"/>
                  </a:cubicBezTo>
                  <a:cubicBezTo>
                    <a:pt x="866" y="731"/>
                    <a:pt x="699" y="777"/>
                    <a:pt x="540" y="790"/>
                  </a:cubicBezTo>
                  <a:cubicBezTo>
                    <a:pt x="502" y="793"/>
                    <a:pt x="460" y="797"/>
                    <a:pt x="418" y="797"/>
                  </a:cubicBezTo>
                  <a:cubicBezTo>
                    <a:pt x="345" y="797"/>
                    <a:pt x="270" y="787"/>
                    <a:pt x="209" y="749"/>
                  </a:cubicBezTo>
                  <a:cubicBezTo>
                    <a:pt x="137" y="700"/>
                    <a:pt x="137" y="591"/>
                    <a:pt x="137" y="514"/>
                  </a:cubicBezTo>
                  <a:cubicBezTo>
                    <a:pt x="137" y="508"/>
                    <a:pt x="136" y="502"/>
                    <a:pt x="135" y="497"/>
                  </a:cubicBezTo>
                  <a:lnTo>
                    <a:pt x="135" y="497"/>
                  </a:lnTo>
                  <a:cubicBezTo>
                    <a:pt x="143" y="432"/>
                    <a:pt x="167" y="371"/>
                    <a:pt x="214" y="323"/>
                  </a:cubicBezTo>
                  <a:cubicBezTo>
                    <a:pt x="282" y="260"/>
                    <a:pt x="382" y="233"/>
                    <a:pt x="463" y="206"/>
                  </a:cubicBezTo>
                  <a:cubicBezTo>
                    <a:pt x="563" y="174"/>
                    <a:pt x="676" y="133"/>
                    <a:pt x="776" y="133"/>
                  </a:cubicBezTo>
                  <a:close/>
                  <a:moveTo>
                    <a:pt x="778" y="0"/>
                  </a:moveTo>
                  <a:cubicBezTo>
                    <a:pt x="762" y="0"/>
                    <a:pt x="746" y="1"/>
                    <a:pt x="730" y="2"/>
                  </a:cubicBezTo>
                  <a:cubicBezTo>
                    <a:pt x="667" y="11"/>
                    <a:pt x="604" y="29"/>
                    <a:pt x="540" y="43"/>
                  </a:cubicBezTo>
                  <a:cubicBezTo>
                    <a:pt x="409" y="79"/>
                    <a:pt x="250" y="120"/>
                    <a:pt x="146" y="210"/>
                  </a:cubicBezTo>
                  <a:cubicBezTo>
                    <a:pt x="55" y="287"/>
                    <a:pt x="6" y="391"/>
                    <a:pt x="6" y="509"/>
                  </a:cubicBezTo>
                  <a:cubicBezTo>
                    <a:pt x="5" y="513"/>
                    <a:pt x="5" y="516"/>
                    <a:pt x="6" y="519"/>
                  </a:cubicBezTo>
                  <a:lnTo>
                    <a:pt x="6" y="519"/>
                  </a:lnTo>
                  <a:cubicBezTo>
                    <a:pt x="6" y="520"/>
                    <a:pt x="6" y="522"/>
                    <a:pt x="6" y="523"/>
                  </a:cubicBezTo>
                  <a:cubicBezTo>
                    <a:pt x="1" y="627"/>
                    <a:pt x="19" y="740"/>
                    <a:pt x="96" y="822"/>
                  </a:cubicBezTo>
                  <a:cubicBezTo>
                    <a:pt x="178" y="903"/>
                    <a:pt x="314" y="926"/>
                    <a:pt x="427" y="926"/>
                  </a:cubicBezTo>
                  <a:cubicBezTo>
                    <a:pt x="436" y="926"/>
                    <a:pt x="446" y="926"/>
                    <a:pt x="455" y="926"/>
                  </a:cubicBezTo>
                  <a:cubicBezTo>
                    <a:pt x="661" y="926"/>
                    <a:pt x="883" y="879"/>
                    <a:pt x="1039" y="740"/>
                  </a:cubicBezTo>
                  <a:cubicBezTo>
                    <a:pt x="1202" y="600"/>
                    <a:pt x="1315" y="328"/>
                    <a:pt x="1161" y="138"/>
                  </a:cubicBezTo>
                  <a:cubicBezTo>
                    <a:pt x="1097" y="61"/>
                    <a:pt x="1002" y="24"/>
                    <a:pt x="907" y="11"/>
                  </a:cubicBezTo>
                  <a:cubicBezTo>
                    <a:pt x="867" y="4"/>
                    <a:pt x="823" y="0"/>
                    <a:pt x="7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366907" y="1241485"/>
              <a:ext cx="291162" cy="129071"/>
            </a:xfrm>
            <a:custGeom>
              <a:avLst/>
              <a:gdLst/>
              <a:ahLst/>
              <a:cxnLst/>
              <a:rect l="l" t="t" r="r" b="b"/>
              <a:pathLst>
                <a:path w="3386" h="1501" extrusionOk="0">
                  <a:moveTo>
                    <a:pt x="3258" y="1"/>
                  </a:moveTo>
                  <a:cubicBezTo>
                    <a:pt x="3223" y="1"/>
                    <a:pt x="3190" y="25"/>
                    <a:pt x="3200" y="69"/>
                  </a:cubicBezTo>
                  <a:cubicBezTo>
                    <a:pt x="3245" y="300"/>
                    <a:pt x="3245" y="549"/>
                    <a:pt x="3114" y="753"/>
                  </a:cubicBezTo>
                  <a:cubicBezTo>
                    <a:pt x="2982" y="961"/>
                    <a:pt x="2751" y="1079"/>
                    <a:pt x="2525" y="1156"/>
                  </a:cubicBezTo>
                  <a:cubicBezTo>
                    <a:pt x="2212" y="1256"/>
                    <a:pt x="1881" y="1337"/>
                    <a:pt x="1550" y="1364"/>
                  </a:cubicBezTo>
                  <a:cubicBezTo>
                    <a:pt x="1506" y="1368"/>
                    <a:pt x="1461" y="1370"/>
                    <a:pt x="1417" y="1370"/>
                  </a:cubicBezTo>
                  <a:cubicBezTo>
                    <a:pt x="1185" y="1370"/>
                    <a:pt x="955" y="1322"/>
                    <a:pt x="735" y="1242"/>
                  </a:cubicBezTo>
                  <a:cubicBezTo>
                    <a:pt x="599" y="1188"/>
                    <a:pt x="468" y="1120"/>
                    <a:pt x="377" y="1002"/>
                  </a:cubicBezTo>
                  <a:cubicBezTo>
                    <a:pt x="323" y="939"/>
                    <a:pt x="286" y="866"/>
                    <a:pt x="259" y="789"/>
                  </a:cubicBezTo>
                  <a:cubicBezTo>
                    <a:pt x="241" y="748"/>
                    <a:pt x="237" y="698"/>
                    <a:pt x="218" y="658"/>
                  </a:cubicBezTo>
                  <a:cubicBezTo>
                    <a:pt x="200" y="617"/>
                    <a:pt x="169" y="576"/>
                    <a:pt x="150" y="535"/>
                  </a:cubicBezTo>
                  <a:cubicBezTo>
                    <a:pt x="136" y="509"/>
                    <a:pt x="110" y="497"/>
                    <a:pt x="85" y="497"/>
                  </a:cubicBezTo>
                  <a:cubicBezTo>
                    <a:pt x="41" y="497"/>
                    <a:pt x="1" y="532"/>
                    <a:pt x="24" y="581"/>
                  </a:cubicBezTo>
                  <a:cubicBezTo>
                    <a:pt x="42" y="617"/>
                    <a:pt x="64" y="653"/>
                    <a:pt x="83" y="685"/>
                  </a:cubicBezTo>
                  <a:cubicBezTo>
                    <a:pt x="101" y="721"/>
                    <a:pt x="110" y="762"/>
                    <a:pt x="123" y="798"/>
                  </a:cubicBezTo>
                  <a:cubicBezTo>
                    <a:pt x="146" y="875"/>
                    <a:pt x="182" y="952"/>
                    <a:pt x="228" y="1020"/>
                  </a:cubicBezTo>
                  <a:cubicBezTo>
                    <a:pt x="305" y="1138"/>
                    <a:pt x="413" y="1233"/>
                    <a:pt x="540" y="1296"/>
                  </a:cubicBezTo>
                  <a:cubicBezTo>
                    <a:pt x="803" y="1433"/>
                    <a:pt x="1118" y="1501"/>
                    <a:pt x="1409" y="1501"/>
                  </a:cubicBezTo>
                  <a:cubicBezTo>
                    <a:pt x="1418" y="1501"/>
                    <a:pt x="1428" y="1500"/>
                    <a:pt x="1437" y="1500"/>
                  </a:cubicBezTo>
                  <a:cubicBezTo>
                    <a:pt x="1777" y="1496"/>
                    <a:pt x="2112" y="1414"/>
                    <a:pt x="2438" y="1319"/>
                  </a:cubicBezTo>
                  <a:cubicBezTo>
                    <a:pt x="2715" y="1238"/>
                    <a:pt x="3000" y="1129"/>
                    <a:pt x="3182" y="889"/>
                  </a:cubicBezTo>
                  <a:cubicBezTo>
                    <a:pt x="3367" y="649"/>
                    <a:pt x="3385" y="345"/>
                    <a:pt x="3331" y="60"/>
                  </a:cubicBezTo>
                  <a:cubicBezTo>
                    <a:pt x="3323" y="19"/>
                    <a:pt x="3289" y="1"/>
                    <a:pt x="325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475599" y="1172693"/>
              <a:ext cx="65954" cy="75413"/>
            </a:xfrm>
            <a:custGeom>
              <a:avLst/>
              <a:gdLst/>
              <a:ahLst/>
              <a:cxnLst/>
              <a:rect l="l" t="t" r="r" b="b"/>
              <a:pathLst>
                <a:path w="767" h="877" extrusionOk="0">
                  <a:moveTo>
                    <a:pt x="688" y="0"/>
                  </a:moveTo>
                  <a:cubicBezTo>
                    <a:pt x="669" y="0"/>
                    <a:pt x="651" y="9"/>
                    <a:pt x="635" y="21"/>
                  </a:cubicBezTo>
                  <a:lnTo>
                    <a:pt x="635" y="26"/>
                  </a:lnTo>
                  <a:cubicBezTo>
                    <a:pt x="409" y="252"/>
                    <a:pt x="205" y="497"/>
                    <a:pt x="33" y="769"/>
                  </a:cubicBezTo>
                  <a:cubicBezTo>
                    <a:pt x="0" y="817"/>
                    <a:pt x="33" y="876"/>
                    <a:pt x="88" y="876"/>
                  </a:cubicBezTo>
                  <a:cubicBezTo>
                    <a:pt x="95" y="876"/>
                    <a:pt x="102" y="875"/>
                    <a:pt x="110" y="873"/>
                  </a:cubicBezTo>
                  <a:cubicBezTo>
                    <a:pt x="225" y="841"/>
                    <a:pt x="351" y="831"/>
                    <a:pt x="476" y="831"/>
                  </a:cubicBezTo>
                  <a:cubicBezTo>
                    <a:pt x="542" y="831"/>
                    <a:pt x="607" y="834"/>
                    <a:pt x="671" y="837"/>
                  </a:cubicBezTo>
                  <a:cubicBezTo>
                    <a:pt x="703" y="837"/>
                    <a:pt x="730" y="796"/>
                    <a:pt x="726" y="764"/>
                  </a:cubicBezTo>
                  <a:cubicBezTo>
                    <a:pt x="721" y="724"/>
                    <a:pt x="690" y="706"/>
                    <a:pt x="653" y="706"/>
                  </a:cubicBezTo>
                  <a:cubicBezTo>
                    <a:pt x="595" y="703"/>
                    <a:pt x="536" y="701"/>
                    <a:pt x="477" y="701"/>
                  </a:cubicBezTo>
                  <a:cubicBezTo>
                    <a:pt x="394" y="701"/>
                    <a:pt x="311" y="705"/>
                    <a:pt x="228" y="715"/>
                  </a:cubicBezTo>
                  <a:lnTo>
                    <a:pt x="228" y="715"/>
                  </a:lnTo>
                  <a:cubicBezTo>
                    <a:pt x="379" y="499"/>
                    <a:pt x="552" y="295"/>
                    <a:pt x="739" y="107"/>
                  </a:cubicBezTo>
                  <a:cubicBezTo>
                    <a:pt x="767" y="80"/>
                    <a:pt x="758" y="35"/>
                    <a:pt x="730" y="17"/>
                  </a:cubicBezTo>
                  <a:cubicBezTo>
                    <a:pt x="717" y="5"/>
                    <a:pt x="702" y="0"/>
                    <a:pt x="6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811823" y="1217064"/>
              <a:ext cx="269321" cy="180493"/>
            </a:xfrm>
            <a:custGeom>
              <a:avLst/>
              <a:gdLst/>
              <a:ahLst/>
              <a:cxnLst/>
              <a:rect l="l" t="t" r="r" b="b"/>
              <a:pathLst>
                <a:path w="3132" h="2099" extrusionOk="0">
                  <a:moveTo>
                    <a:pt x="1992" y="130"/>
                  </a:moveTo>
                  <a:cubicBezTo>
                    <a:pt x="2251" y="167"/>
                    <a:pt x="2566" y="237"/>
                    <a:pt x="2733" y="457"/>
                  </a:cubicBezTo>
                  <a:cubicBezTo>
                    <a:pt x="2932" y="706"/>
                    <a:pt x="2828" y="1073"/>
                    <a:pt x="2660" y="1309"/>
                  </a:cubicBezTo>
                  <a:cubicBezTo>
                    <a:pt x="2570" y="1431"/>
                    <a:pt x="2457" y="1522"/>
                    <a:pt x="2330" y="1603"/>
                  </a:cubicBezTo>
                  <a:cubicBezTo>
                    <a:pt x="2167" y="1712"/>
                    <a:pt x="1994" y="1802"/>
                    <a:pt x="1809" y="1870"/>
                  </a:cubicBezTo>
                  <a:cubicBezTo>
                    <a:pt x="1627" y="1939"/>
                    <a:pt x="1436" y="1964"/>
                    <a:pt x="1244" y="1964"/>
                  </a:cubicBezTo>
                  <a:cubicBezTo>
                    <a:pt x="1094" y="1964"/>
                    <a:pt x="945" y="1949"/>
                    <a:pt x="798" y="1929"/>
                  </a:cubicBezTo>
                  <a:cubicBezTo>
                    <a:pt x="644" y="1907"/>
                    <a:pt x="486" y="1875"/>
                    <a:pt x="354" y="1789"/>
                  </a:cubicBezTo>
                  <a:cubicBezTo>
                    <a:pt x="208" y="1696"/>
                    <a:pt x="140" y="1551"/>
                    <a:pt x="133" y="1380"/>
                  </a:cubicBezTo>
                  <a:lnTo>
                    <a:pt x="133" y="1380"/>
                  </a:lnTo>
                  <a:cubicBezTo>
                    <a:pt x="743" y="947"/>
                    <a:pt x="1361" y="523"/>
                    <a:pt x="1992" y="130"/>
                  </a:cubicBezTo>
                  <a:close/>
                  <a:moveTo>
                    <a:pt x="1996" y="0"/>
                  </a:moveTo>
                  <a:cubicBezTo>
                    <a:pt x="1968" y="0"/>
                    <a:pt x="1941" y="6"/>
                    <a:pt x="1908" y="26"/>
                  </a:cubicBezTo>
                  <a:cubicBezTo>
                    <a:pt x="1831" y="72"/>
                    <a:pt x="1759" y="122"/>
                    <a:pt x="1682" y="167"/>
                  </a:cubicBezTo>
                  <a:cubicBezTo>
                    <a:pt x="1532" y="262"/>
                    <a:pt x="1387" y="357"/>
                    <a:pt x="1238" y="457"/>
                  </a:cubicBezTo>
                  <a:cubicBezTo>
                    <a:pt x="934" y="661"/>
                    <a:pt x="631" y="869"/>
                    <a:pt x="332" y="1082"/>
                  </a:cubicBezTo>
                  <a:cubicBezTo>
                    <a:pt x="250" y="1136"/>
                    <a:pt x="164" y="1195"/>
                    <a:pt x="82" y="1250"/>
                  </a:cubicBezTo>
                  <a:cubicBezTo>
                    <a:pt x="33" y="1291"/>
                    <a:pt x="1" y="1304"/>
                    <a:pt x="1" y="1377"/>
                  </a:cubicBezTo>
                  <a:lnTo>
                    <a:pt x="1" y="1381"/>
                  </a:lnTo>
                  <a:cubicBezTo>
                    <a:pt x="5" y="1630"/>
                    <a:pt x="137" y="1830"/>
                    <a:pt x="359" y="1943"/>
                  </a:cubicBezTo>
                  <a:cubicBezTo>
                    <a:pt x="581" y="2056"/>
                    <a:pt x="835" y="2074"/>
                    <a:pt x="1075" y="2088"/>
                  </a:cubicBezTo>
                  <a:cubicBezTo>
                    <a:pt x="1156" y="2093"/>
                    <a:pt x="1238" y="2098"/>
                    <a:pt x="1322" y="2098"/>
                  </a:cubicBezTo>
                  <a:cubicBezTo>
                    <a:pt x="1383" y="2098"/>
                    <a:pt x="1444" y="2096"/>
                    <a:pt x="1505" y="2088"/>
                  </a:cubicBezTo>
                  <a:cubicBezTo>
                    <a:pt x="1646" y="2070"/>
                    <a:pt x="1772" y="2034"/>
                    <a:pt x="1899" y="1984"/>
                  </a:cubicBezTo>
                  <a:cubicBezTo>
                    <a:pt x="2162" y="1875"/>
                    <a:pt x="2434" y="1730"/>
                    <a:pt x="2642" y="1531"/>
                  </a:cubicBezTo>
                  <a:cubicBezTo>
                    <a:pt x="2978" y="1218"/>
                    <a:pt x="3132" y="606"/>
                    <a:pt x="2737" y="276"/>
                  </a:cubicBezTo>
                  <a:cubicBezTo>
                    <a:pt x="2556" y="117"/>
                    <a:pt x="2307" y="49"/>
                    <a:pt x="2071" y="8"/>
                  </a:cubicBezTo>
                  <a:cubicBezTo>
                    <a:pt x="2043" y="4"/>
                    <a:pt x="2019" y="0"/>
                    <a:pt x="19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699175" y="1442961"/>
              <a:ext cx="77563" cy="56925"/>
            </a:xfrm>
            <a:custGeom>
              <a:avLst/>
              <a:gdLst/>
              <a:ahLst/>
              <a:cxnLst/>
              <a:rect l="l" t="t" r="r" b="b"/>
              <a:pathLst>
                <a:path w="902" h="662" extrusionOk="0">
                  <a:moveTo>
                    <a:pt x="757" y="136"/>
                  </a:moveTo>
                  <a:cubicBezTo>
                    <a:pt x="765" y="214"/>
                    <a:pt x="760" y="292"/>
                    <a:pt x="739" y="367"/>
                  </a:cubicBezTo>
                  <a:cubicBezTo>
                    <a:pt x="726" y="421"/>
                    <a:pt x="711" y="475"/>
                    <a:pt x="707" y="530"/>
                  </a:cubicBezTo>
                  <a:lnTo>
                    <a:pt x="707" y="530"/>
                  </a:lnTo>
                  <a:cubicBezTo>
                    <a:pt x="522" y="529"/>
                    <a:pt x="341" y="523"/>
                    <a:pt x="160" y="519"/>
                  </a:cubicBezTo>
                  <a:lnTo>
                    <a:pt x="160" y="519"/>
                  </a:lnTo>
                  <a:cubicBezTo>
                    <a:pt x="191" y="400"/>
                    <a:pt x="223" y="283"/>
                    <a:pt x="253" y="165"/>
                  </a:cubicBezTo>
                  <a:lnTo>
                    <a:pt x="253" y="165"/>
                  </a:lnTo>
                  <a:cubicBezTo>
                    <a:pt x="420" y="154"/>
                    <a:pt x="587" y="146"/>
                    <a:pt x="757" y="136"/>
                  </a:cubicBezTo>
                  <a:close/>
                  <a:moveTo>
                    <a:pt x="807" y="0"/>
                  </a:moveTo>
                  <a:cubicBezTo>
                    <a:pt x="603" y="14"/>
                    <a:pt x="399" y="23"/>
                    <a:pt x="195" y="36"/>
                  </a:cubicBezTo>
                  <a:cubicBezTo>
                    <a:pt x="163" y="36"/>
                    <a:pt x="145" y="63"/>
                    <a:pt x="136" y="91"/>
                  </a:cubicBezTo>
                  <a:cubicBezTo>
                    <a:pt x="95" y="249"/>
                    <a:pt x="50" y="412"/>
                    <a:pt x="9" y="571"/>
                  </a:cubicBezTo>
                  <a:cubicBezTo>
                    <a:pt x="0" y="607"/>
                    <a:pt x="32" y="643"/>
                    <a:pt x="64" y="648"/>
                  </a:cubicBezTo>
                  <a:cubicBezTo>
                    <a:pt x="67" y="648"/>
                    <a:pt x="71" y="649"/>
                    <a:pt x="74" y="649"/>
                  </a:cubicBezTo>
                  <a:cubicBezTo>
                    <a:pt x="77" y="649"/>
                    <a:pt x="80" y="648"/>
                    <a:pt x="83" y="648"/>
                  </a:cubicBezTo>
                  <a:lnTo>
                    <a:pt x="83" y="648"/>
                  </a:lnTo>
                  <a:cubicBezTo>
                    <a:pt x="314" y="653"/>
                    <a:pt x="549" y="662"/>
                    <a:pt x="780" y="662"/>
                  </a:cubicBezTo>
                  <a:cubicBezTo>
                    <a:pt x="816" y="662"/>
                    <a:pt x="838" y="621"/>
                    <a:pt x="838" y="589"/>
                  </a:cubicBezTo>
                  <a:cubicBezTo>
                    <a:pt x="834" y="521"/>
                    <a:pt x="861" y="435"/>
                    <a:pt x="879" y="363"/>
                  </a:cubicBezTo>
                  <a:cubicBezTo>
                    <a:pt x="902" y="263"/>
                    <a:pt x="897" y="159"/>
                    <a:pt x="879" y="59"/>
                  </a:cubicBezTo>
                  <a:cubicBezTo>
                    <a:pt x="875" y="23"/>
                    <a:pt x="843" y="0"/>
                    <a:pt x="80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821884" y="1267626"/>
              <a:ext cx="279382" cy="152804"/>
            </a:xfrm>
            <a:custGeom>
              <a:avLst/>
              <a:gdLst/>
              <a:ahLst/>
              <a:cxnLst/>
              <a:rect l="l" t="t" r="r" b="b"/>
              <a:pathLst>
                <a:path w="3249" h="1777" extrusionOk="0">
                  <a:moveTo>
                    <a:pt x="3010" y="0"/>
                  </a:moveTo>
                  <a:cubicBezTo>
                    <a:pt x="2968" y="0"/>
                    <a:pt x="2925" y="35"/>
                    <a:pt x="2945" y="86"/>
                  </a:cubicBezTo>
                  <a:cubicBezTo>
                    <a:pt x="3049" y="336"/>
                    <a:pt x="3104" y="657"/>
                    <a:pt x="2981" y="902"/>
                  </a:cubicBezTo>
                  <a:cubicBezTo>
                    <a:pt x="2850" y="1165"/>
                    <a:pt x="2564" y="1359"/>
                    <a:pt x="2302" y="1468"/>
                  </a:cubicBezTo>
                  <a:cubicBezTo>
                    <a:pt x="2016" y="1595"/>
                    <a:pt x="1708" y="1627"/>
                    <a:pt x="1400" y="1640"/>
                  </a:cubicBezTo>
                  <a:cubicBezTo>
                    <a:pt x="1357" y="1642"/>
                    <a:pt x="1314" y="1643"/>
                    <a:pt x="1271" y="1643"/>
                  </a:cubicBezTo>
                  <a:cubicBezTo>
                    <a:pt x="1058" y="1643"/>
                    <a:pt x="847" y="1621"/>
                    <a:pt x="643" y="1545"/>
                  </a:cubicBezTo>
                  <a:cubicBezTo>
                    <a:pt x="499" y="1486"/>
                    <a:pt x="363" y="1409"/>
                    <a:pt x="245" y="1305"/>
                  </a:cubicBezTo>
                  <a:cubicBezTo>
                    <a:pt x="218" y="1282"/>
                    <a:pt x="190" y="1260"/>
                    <a:pt x="177" y="1228"/>
                  </a:cubicBezTo>
                  <a:cubicBezTo>
                    <a:pt x="159" y="1183"/>
                    <a:pt x="154" y="1124"/>
                    <a:pt x="154" y="1074"/>
                  </a:cubicBezTo>
                  <a:cubicBezTo>
                    <a:pt x="159" y="970"/>
                    <a:pt x="195" y="875"/>
                    <a:pt x="245" y="784"/>
                  </a:cubicBezTo>
                  <a:cubicBezTo>
                    <a:pt x="272" y="736"/>
                    <a:pt x="227" y="695"/>
                    <a:pt x="181" y="695"/>
                  </a:cubicBezTo>
                  <a:cubicBezTo>
                    <a:pt x="159" y="695"/>
                    <a:pt x="136" y="706"/>
                    <a:pt x="122" y="730"/>
                  </a:cubicBezTo>
                  <a:cubicBezTo>
                    <a:pt x="32" y="888"/>
                    <a:pt x="0" y="1065"/>
                    <a:pt x="45" y="1246"/>
                  </a:cubicBezTo>
                  <a:cubicBezTo>
                    <a:pt x="82" y="1387"/>
                    <a:pt x="249" y="1486"/>
                    <a:pt x="372" y="1559"/>
                  </a:cubicBezTo>
                  <a:cubicBezTo>
                    <a:pt x="625" y="1708"/>
                    <a:pt x="920" y="1772"/>
                    <a:pt x="1210" y="1776"/>
                  </a:cubicBezTo>
                  <a:cubicBezTo>
                    <a:pt x="1559" y="1776"/>
                    <a:pt x="1926" y="1754"/>
                    <a:pt x="2252" y="1631"/>
                  </a:cubicBezTo>
                  <a:cubicBezTo>
                    <a:pt x="2560" y="1523"/>
                    <a:pt x="2873" y="1319"/>
                    <a:pt x="3054" y="1042"/>
                  </a:cubicBezTo>
                  <a:cubicBezTo>
                    <a:pt x="3249" y="748"/>
                    <a:pt x="3199" y="354"/>
                    <a:pt x="3072" y="41"/>
                  </a:cubicBezTo>
                  <a:cubicBezTo>
                    <a:pt x="3060" y="12"/>
                    <a:pt x="3035" y="0"/>
                    <a:pt x="30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710526" y="1528952"/>
              <a:ext cx="21927" cy="13500"/>
            </a:xfrm>
            <a:custGeom>
              <a:avLst/>
              <a:gdLst/>
              <a:ahLst/>
              <a:cxnLst/>
              <a:rect l="l" t="t" r="r" b="b"/>
              <a:pathLst>
                <a:path w="255" h="157" extrusionOk="0">
                  <a:moveTo>
                    <a:pt x="188" y="0"/>
                  </a:moveTo>
                  <a:cubicBezTo>
                    <a:pt x="184" y="0"/>
                    <a:pt x="181" y="1"/>
                    <a:pt x="178" y="1"/>
                  </a:cubicBezTo>
                  <a:lnTo>
                    <a:pt x="60" y="24"/>
                  </a:lnTo>
                  <a:cubicBezTo>
                    <a:pt x="55" y="24"/>
                    <a:pt x="46" y="29"/>
                    <a:pt x="37" y="33"/>
                  </a:cubicBezTo>
                  <a:cubicBezTo>
                    <a:pt x="28" y="38"/>
                    <a:pt x="24" y="42"/>
                    <a:pt x="19" y="51"/>
                  </a:cubicBezTo>
                  <a:cubicBezTo>
                    <a:pt x="5" y="60"/>
                    <a:pt x="1" y="83"/>
                    <a:pt x="5" y="96"/>
                  </a:cubicBezTo>
                  <a:cubicBezTo>
                    <a:pt x="5" y="115"/>
                    <a:pt x="14" y="133"/>
                    <a:pt x="28" y="142"/>
                  </a:cubicBezTo>
                  <a:cubicBezTo>
                    <a:pt x="39" y="149"/>
                    <a:pt x="53" y="157"/>
                    <a:pt x="68" y="157"/>
                  </a:cubicBezTo>
                  <a:cubicBezTo>
                    <a:pt x="71" y="157"/>
                    <a:pt x="75" y="156"/>
                    <a:pt x="78" y="155"/>
                  </a:cubicBezTo>
                  <a:cubicBezTo>
                    <a:pt x="114" y="151"/>
                    <a:pt x="155" y="142"/>
                    <a:pt x="196" y="133"/>
                  </a:cubicBezTo>
                  <a:cubicBezTo>
                    <a:pt x="205" y="133"/>
                    <a:pt x="209" y="133"/>
                    <a:pt x="218" y="124"/>
                  </a:cubicBezTo>
                  <a:cubicBezTo>
                    <a:pt x="227" y="124"/>
                    <a:pt x="232" y="115"/>
                    <a:pt x="237" y="110"/>
                  </a:cubicBezTo>
                  <a:cubicBezTo>
                    <a:pt x="250" y="96"/>
                    <a:pt x="255" y="78"/>
                    <a:pt x="255" y="60"/>
                  </a:cubicBezTo>
                  <a:cubicBezTo>
                    <a:pt x="250" y="47"/>
                    <a:pt x="241" y="29"/>
                    <a:pt x="227" y="15"/>
                  </a:cubicBezTo>
                  <a:cubicBezTo>
                    <a:pt x="216" y="8"/>
                    <a:pt x="202" y="0"/>
                    <a:pt x="1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1270325" y="1346738"/>
              <a:ext cx="1398369" cy="393920"/>
            </a:xfrm>
            <a:custGeom>
              <a:avLst/>
              <a:gdLst/>
              <a:ahLst/>
              <a:cxnLst/>
              <a:rect l="l" t="t" r="r" b="b"/>
              <a:pathLst>
                <a:path w="16262" h="4581" extrusionOk="0">
                  <a:moveTo>
                    <a:pt x="5311" y="1"/>
                  </a:moveTo>
                  <a:cubicBezTo>
                    <a:pt x="5299" y="1"/>
                    <a:pt x="5286" y="5"/>
                    <a:pt x="5274" y="14"/>
                  </a:cubicBezTo>
                  <a:cubicBezTo>
                    <a:pt x="4776" y="376"/>
                    <a:pt x="4282" y="738"/>
                    <a:pt x="3788" y="1115"/>
                  </a:cubicBezTo>
                  <a:cubicBezTo>
                    <a:pt x="3453" y="1368"/>
                    <a:pt x="3113" y="1613"/>
                    <a:pt x="2755" y="1839"/>
                  </a:cubicBezTo>
                  <a:cubicBezTo>
                    <a:pt x="2261" y="2157"/>
                    <a:pt x="1749" y="2460"/>
                    <a:pt x="1242" y="2759"/>
                  </a:cubicBezTo>
                  <a:cubicBezTo>
                    <a:pt x="1011" y="2891"/>
                    <a:pt x="784" y="3026"/>
                    <a:pt x="558" y="3171"/>
                  </a:cubicBezTo>
                  <a:cubicBezTo>
                    <a:pt x="431" y="3253"/>
                    <a:pt x="299" y="3335"/>
                    <a:pt x="182" y="3430"/>
                  </a:cubicBezTo>
                  <a:cubicBezTo>
                    <a:pt x="73" y="3516"/>
                    <a:pt x="28" y="3620"/>
                    <a:pt x="14" y="3756"/>
                  </a:cubicBezTo>
                  <a:cubicBezTo>
                    <a:pt x="0" y="3892"/>
                    <a:pt x="9" y="4028"/>
                    <a:pt x="28" y="4159"/>
                  </a:cubicBezTo>
                  <a:cubicBezTo>
                    <a:pt x="46" y="4263"/>
                    <a:pt x="68" y="4377"/>
                    <a:pt x="123" y="4467"/>
                  </a:cubicBezTo>
                  <a:cubicBezTo>
                    <a:pt x="174" y="4545"/>
                    <a:pt x="257" y="4581"/>
                    <a:pt x="343" y="4581"/>
                  </a:cubicBezTo>
                  <a:cubicBezTo>
                    <a:pt x="431" y="4581"/>
                    <a:pt x="523" y="4543"/>
                    <a:pt x="585" y="4476"/>
                  </a:cubicBezTo>
                  <a:cubicBezTo>
                    <a:pt x="662" y="4386"/>
                    <a:pt x="644" y="4250"/>
                    <a:pt x="684" y="4141"/>
                  </a:cubicBezTo>
                  <a:cubicBezTo>
                    <a:pt x="725" y="4037"/>
                    <a:pt x="771" y="3896"/>
                    <a:pt x="848" y="3815"/>
                  </a:cubicBezTo>
                  <a:cubicBezTo>
                    <a:pt x="943" y="3711"/>
                    <a:pt x="1083" y="3665"/>
                    <a:pt x="1210" y="3611"/>
                  </a:cubicBezTo>
                  <a:cubicBezTo>
                    <a:pt x="1251" y="3593"/>
                    <a:pt x="1292" y="3575"/>
                    <a:pt x="1332" y="3557"/>
                  </a:cubicBezTo>
                  <a:cubicBezTo>
                    <a:pt x="1341" y="3552"/>
                    <a:pt x="1350" y="3548"/>
                    <a:pt x="1364" y="3543"/>
                  </a:cubicBezTo>
                  <a:cubicBezTo>
                    <a:pt x="1373" y="3538"/>
                    <a:pt x="1373" y="3537"/>
                    <a:pt x="1372" y="3537"/>
                  </a:cubicBezTo>
                  <a:cubicBezTo>
                    <a:pt x="1371" y="3537"/>
                    <a:pt x="1369" y="3537"/>
                    <a:pt x="1369" y="3537"/>
                  </a:cubicBezTo>
                  <a:cubicBezTo>
                    <a:pt x="1369" y="3537"/>
                    <a:pt x="1371" y="3537"/>
                    <a:pt x="1378" y="3534"/>
                  </a:cubicBezTo>
                  <a:cubicBezTo>
                    <a:pt x="1604" y="3430"/>
                    <a:pt x="1835" y="3339"/>
                    <a:pt x="2075" y="3285"/>
                  </a:cubicBezTo>
                  <a:cubicBezTo>
                    <a:pt x="2308" y="3233"/>
                    <a:pt x="2552" y="3204"/>
                    <a:pt x="2792" y="3204"/>
                  </a:cubicBezTo>
                  <a:cubicBezTo>
                    <a:pt x="2865" y="3204"/>
                    <a:pt x="2937" y="3207"/>
                    <a:pt x="3009" y="3212"/>
                  </a:cubicBezTo>
                  <a:cubicBezTo>
                    <a:pt x="3136" y="3221"/>
                    <a:pt x="3258" y="3239"/>
                    <a:pt x="3358" y="3326"/>
                  </a:cubicBezTo>
                  <a:cubicBezTo>
                    <a:pt x="3453" y="3407"/>
                    <a:pt x="3484" y="3534"/>
                    <a:pt x="3539" y="3647"/>
                  </a:cubicBezTo>
                  <a:cubicBezTo>
                    <a:pt x="3580" y="3742"/>
                    <a:pt x="3638" y="3860"/>
                    <a:pt x="3734" y="3915"/>
                  </a:cubicBezTo>
                  <a:cubicBezTo>
                    <a:pt x="3790" y="3947"/>
                    <a:pt x="3867" y="3965"/>
                    <a:pt x="3941" y="3965"/>
                  </a:cubicBezTo>
                  <a:cubicBezTo>
                    <a:pt x="3979" y="3965"/>
                    <a:pt x="4017" y="3960"/>
                    <a:pt x="4051" y="3951"/>
                  </a:cubicBezTo>
                  <a:cubicBezTo>
                    <a:pt x="4264" y="3887"/>
                    <a:pt x="4363" y="3606"/>
                    <a:pt x="4431" y="3425"/>
                  </a:cubicBezTo>
                  <a:cubicBezTo>
                    <a:pt x="4513" y="3212"/>
                    <a:pt x="4594" y="2963"/>
                    <a:pt x="4821" y="2863"/>
                  </a:cubicBezTo>
                  <a:cubicBezTo>
                    <a:pt x="4872" y="2843"/>
                    <a:pt x="4920" y="2829"/>
                    <a:pt x="4971" y="2829"/>
                  </a:cubicBezTo>
                  <a:cubicBezTo>
                    <a:pt x="4997" y="2829"/>
                    <a:pt x="5024" y="2833"/>
                    <a:pt x="5052" y="2841"/>
                  </a:cubicBezTo>
                  <a:cubicBezTo>
                    <a:pt x="5188" y="2872"/>
                    <a:pt x="5319" y="2913"/>
                    <a:pt x="5460" y="2918"/>
                  </a:cubicBezTo>
                  <a:cubicBezTo>
                    <a:pt x="5470" y="2918"/>
                    <a:pt x="5480" y="2918"/>
                    <a:pt x="5490" y="2918"/>
                  </a:cubicBezTo>
                  <a:cubicBezTo>
                    <a:pt x="5618" y="2918"/>
                    <a:pt x="5736" y="2891"/>
                    <a:pt x="5845" y="2841"/>
                  </a:cubicBezTo>
                  <a:cubicBezTo>
                    <a:pt x="5976" y="2782"/>
                    <a:pt x="6080" y="2682"/>
                    <a:pt x="6216" y="2628"/>
                  </a:cubicBezTo>
                  <a:cubicBezTo>
                    <a:pt x="6314" y="2590"/>
                    <a:pt x="6423" y="2565"/>
                    <a:pt x="6530" y="2565"/>
                  </a:cubicBezTo>
                  <a:cubicBezTo>
                    <a:pt x="6552" y="2565"/>
                    <a:pt x="6575" y="2567"/>
                    <a:pt x="6597" y="2569"/>
                  </a:cubicBezTo>
                  <a:cubicBezTo>
                    <a:pt x="6733" y="2578"/>
                    <a:pt x="6864" y="2628"/>
                    <a:pt x="7005" y="2650"/>
                  </a:cubicBezTo>
                  <a:cubicBezTo>
                    <a:pt x="7063" y="2658"/>
                    <a:pt x="7120" y="2664"/>
                    <a:pt x="7177" y="2664"/>
                  </a:cubicBezTo>
                  <a:cubicBezTo>
                    <a:pt x="7222" y="2664"/>
                    <a:pt x="7267" y="2660"/>
                    <a:pt x="7313" y="2650"/>
                  </a:cubicBezTo>
                  <a:cubicBezTo>
                    <a:pt x="7453" y="2619"/>
                    <a:pt x="7576" y="2551"/>
                    <a:pt x="7707" y="2496"/>
                  </a:cubicBezTo>
                  <a:cubicBezTo>
                    <a:pt x="7833" y="2443"/>
                    <a:pt x="7981" y="2402"/>
                    <a:pt x="8123" y="2402"/>
                  </a:cubicBezTo>
                  <a:cubicBezTo>
                    <a:pt x="8258" y="2402"/>
                    <a:pt x="8388" y="2438"/>
                    <a:pt x="8491" y="2533"/>
                  </a:cubicBezTo>
                  <a:cubicBezTo>
                    <a:pt x="8654" y="2687"/>
                    <a:pt x="8777" y="2989"/>
                    <a:pt x="9040" y="2989"/>
                  </a:cubicBezTo>
                  <a:cubicBezTo>
                    <a:pt x="9054" y="2989"/>
                    <a:pt x="9069" y="2988"/>
                    <a:pt x="9084" y="2986"/>
                  </a:cubicBezTo>
                  <a:cubicBezTo>
                    <a:pt x="9198" y="2972"/>
                    <a:pt x="9275" y="2863"/>
                    <a:pt x="9329" y="2773"/>
                  </a:cubicBezTo>
                  <a:cubicBezTo>
                    <a:pt x="9397" y="2655"/>
                    <a:pt x="9442" y="2528"/>
                    <a:pt x="9497" y="2401"/>
                  </a:cubicBezTo>
                  <a:cubicBezTo>
                    <a:pt x="9583" y="2197"/>
                    <a:pt x="9741" y="2039"/>
                    <a:pt x="9936" y="1939"/>
                  </a:cubicBezTo>
                  <a:cubicBezTo>
                    <a:pt x="10185" y="1812"/>
                    <a:pt x="10457" y="1785"/>
                    <a:pt x="10729" y="1749"/>
                  </a:cubicBezTo>
                  <a:cubicBezTo>
                    <a:pt x="10902" y="1724"/>
                    <a:pt x="11074" y="1702"/>
                    <a:pt x="11247" y="1702"/>
                  </a:cubicBezTo>
                  <a:cubicBezTo>
                    <a:pt x="11296" y="1702"/>
                    <a:pt x="11346" y="1704"/>
                    <a:pt x="11395" y="1708"/>
                  </a:cubicBezTo>
                  <a:cubicBezTo>
                    <a:pt x="11631" y="1726"/>
                    <a:pt x="11898" y="1799"/>
                    <a:pt x="12020" y="2021"/>
                  </a:cubicBezTo>
                  <a:cubicBezTo>
                    <a:pt x="12084" y="2138"/>
                    <a:pt x="12084" y="2270"/>
                    <a:pt x="12093" y="2397"/>
                  </a:cubicBezTo>
                  <a:cubicBezTo>
                    <a:pt x="12106" y="2528"/>
                    <a:pt x="12120" y="2655"/>
                    <a:pt x="12138" y="2782"/>
                  </a:cubicBezTo>
                  <a:cubicBezTo>
                    <a:pt x="12165" y="2995"/>
                    <a:pt x="12183" y="3239"/>
                    <a:pt x="12392" y="3357"/>
                  </a:cubicBezTo>
                  <a:cubicBezTo>
                    <a:pt x="12468" y="3399"/>
                    <a:pt x="12556" y="3418"/>
                    <a:pt x="12645" y="3418"/>
                  </a:cubicBezTo>
                  <a:cubicBezTo>
                    <a:pt x="12767" y="3418"/>
                    <a:pt x="12890" y="3383"/>
                    <a:pt x="12990" y="3326"/>
                  </a:cubicBezTo>
                  <a:cubicBezTo>
                    <a:pt x="13194" y="3212"/>
                    <a:pt x="13334" y="2986"/>
                    <a:pt x="13375" y="2764"/>
                  </a:cubicBezTo>
                  <a:cubicBezTo>
                    <a:pt x="13416" y="2524"/>
                    <a:pt x="13348" y="2297"/>
                    <a:pt x="13293" y="2066"/>
                  </a:cubicBezTo>
                  <a:cubicBezTo>
                    <a:pt x="13266" y="1948"/>
                    <a:pt x="13230" y="1821"/>
                    <a:pt x="13216" y="1699"/>
                  </a:cubicBezTo>
                  <a:cubicBezTo>
                    <a:pt x="13212" y="1622"/>
                    <a:pt x="13239" y="1586"/>
                    <a:pt x="13316" y="1581"/>
                  </a:cubicBezTo>
                  <a:cubicBezTo>
                    <a:pt x="13321" y="1581"/>
                    <a:pt x="13326" y="1581"/>
                    <a:pt x="13331" y="1581"/>
                  </a:cubicBezTo>
                  <a:cubicBezTo>
                    <a:pt x="13453" y="1581"/>
                    <a:pt x="13579" y="1632"/>
                    <a:pt x="13692" y="1667"/>
                  </a:cubicBezTo>
                  <a:cubicBezTo>
                    <a:pt x="13810" y="1704"/>
                    <a:pt x="13923" y="1740"/>
                    <a:pt x="14041" y="1767"/>
                  </a:cubicBezTo>
                  <a:cubicBezTo>
                    <a:pt x="14092" y="1779"/>
                    <a:pt x="14150" y="1790"/>
                    <a:pt x="14205" y="1790"/>
                  </a:cubicBezTo>
                  <a:cubicBezTo>
                    <a:pt x="14214" y="1790"/>
                    <a:pt x="14223" y="1790"/>
                    <a:pt x="14231" y="1790"/>
                  </a:cubicBezTo>
                  <a:cubicBezTo>
                    <a:pt x="14317" y="1785"/>
                    <a:pt x="14390" y="1726"/>
                    <a:pt x="14453" y="1672"/>
                  </a:cubicBezTo>
                  <a:cubicBezTo>
                    <a:pt x="14557" y="1581"/>
                    <a:pt x="14634" y="1459"/>
                    <a:pt x="14752" y="1386"/>
                  </a:cubicBezTo>
                  <a:cubicBezTo>
                    <a:pt x="14802" y="1350"/>
                    <a:pt x="14861" y="1327"/>
                    <a:pt x="14924" y="1323"/>
                  </a:cubicBezTo>
                  <a:cubicBezTo>
                    <a:pt x="14931" y="1322"/>
                    <a:pt x="14938" y="1322"/>
                    <a:pt x="14945" y="1322"/>
                  </a:cubicBezTo>
                  <a:cubicBezTo>
                    <a:pt x="15001" y="1322"/>
                    <a:pt x="15053" y="1337"/>
                    <a:pt x="15106" y="1341"/>
                  </a:cubicBezTo>
                  <a:cubicBezTo>
                    <a:pt x="15112" y="1341"/>
                    <a:pt x="15118" y="1341"/>
                    <a:pt x="15124" y="1341"/>
                  </a:cubicBezTo>
                  <a:cubicBezTo>
                    <a:pt x="15216" y="1341"/>
                    <a:pt x="15300" y="1309"/>
                    <a:pt x="15364" y="1241"/>
                  </a:cubicBezTo>
                  <a:cubicBezTo>
                    <a:pt x="15445" y="1155"/>
                    <a:pt x="15464" y="1038"/>
                    <a:pt x="15527" y="938"/>
                  </a:cubicBezTo>
                  <a:cubicBezTo>
                    <a:pt x="15590" y="834"/>
                    <a:pt x="15686" y="743"/>
                    <a:pt x="15803" y="711"/>
                  </a:cubicBezTo>
                  <a:cubicBezTo>
                    <a:pt x="15930" y="671"/>
                    <a:pt x="16062" y="639"/>
                    <a:pt x="16188" y="598"/>
                  </a:cubicBezTo>
                  <a:cubicBezTo>
                    <a:pt x="16262" y="574"/>
                    <a:pt x="16229" y="472"/>
                    <a:pt x="16162" y="472"/>
                  </a:cubicBezTo>
                  <a:cubicBezTo>
                    <a:pt x="16154" y="472"/>
                    <a:pt x="16147" y="473"/>
                    <a:pt x="16139" y="476"/>
                  </a:cubicBezTo>
                  <a:cubicBezTo>
                    <a:pt x="16012" y="516"/>
                    <a:pt x="15880" y="548"/>
                    <a:pt x="15753" y="584"/>
                  </a:cubicBezTo>
                  <a:cubicBezTo>
                    <a:pt x="15645" y="616"/>
                    <a:pt x="15550" y="693"/>
                    <a:pt x="15477" y="779"/>
                  </a:cubicBezTo>
                  <a:cubicBezTo>
                    <a:pt x="15396" y="874"/>
                    <a:pt x="15364" y="983"/>
                    <a:pt x="15309" y="1087"/>
                  </a:cubicBezTo>
                  <a:cubicBezTo>
                    <a:pt x="15263" y="1173"/>
                    <a:pt x="15200" y="1208"/>
                    <a:pt x="15120" y="1208"/>
                  </a:cubicBezTo>
                  <a:cubicBezTo>
                    <a:pt x="15098" y="1208"/>
                    <a:pt x="15075" y="1205"/>
                    <a:pt x="15051" y="1201"/>
                  </a:cubicBezTo>
                  <a:cubicBezTo>
                    <a:pt x="15016" y="1194"/>
                    <a:pt x="14981" y="1190"/>
                    <a:pt x="14947" y="1190"/>
                  </a:cubicBezTo>
                  <a:cubicBezTo>
                    <a:pt x="14873" y="1190"/>
                    <a:pt x="14801" y="1207"/>
                    <a:pt x="14730" y="1241"/>
                  </a:cubicBezTo>
                  <a:cubicBezTo>
                    <a:pt x="14607" y="1305"/>
                    <a:pt x="14530" y="1409"/>
                    <a:pt x="14435" y="1504"/>
                  </a:cubicBezTo>
                  <a:cubicBezTo>
                    <a:pt x="14381" y="1563"/>
                    <a:pt x="14299" y="1654"/>
                    <a:pt x="14209" y="1658"/>
                  </a:cubicBezTo>
                  <a:cubicBezTo>
                    <a:pt x="14203" y="1659"/>
                    <a:pt x="14197" y="1659"/>
                    <a:pt x="14191" y="1659"/>
                  </a:cubicBezTo>
                  <a:cubicBezTo>
                    <a:pt x="14128" y="1659"/>
                    <a:pt x="14062" y="1639"/>
                    <a:pt x="14000" y="1622"/>
                  </a:cubicBezTo>
                  <a:cubicBezTo>
                    <a:pt x="13869" y="1590"/>
                    <a:pt x="13742" y="1545"/>
                    <a:pt x="13610" y="1504"/>
                  </a:cubicBezTo>
                  <a:cubicBezTo>
                    <a:pt x="13518" y="1475"/>
                    <a:pt x="13418" y="1449"/>
                    <a:pt x="13317" y="1449"/>
                  </a:cubicBezTo>
                  <a:cubicBezTo>
                    <a:pt x="13309" y="1449"/>
                    <a:pt x="13301" y="1449"/>
                    <a:pt x="13293" y="1450"/>
                  </a:cubicBezTo>
                  <a:cubicBezTo>
                    <a:pt x="13112" y="1463"/>
                    <a:pt x="13067" y="1613"/>
                    <a:pt x="13099" y="1771"/>
                  </a:cubicBezTo>
                  <a:cubicBezTo>
                    <a:pt x="13189" y="2225"/>
                    <a:pt x="13425" y="2782"/>
                    <a:pt x="13012" y="3149"/>
                  </a:cubicBezTo>
                  <a:cubicBezTo>
                    <a:pt x="12922" y="3231"/>
                    <a:pt x="12777" y="3290"/>
                    <a:pt x="12642" y="3290"/>
                  </a:cubicBezTo>
                  <a:cubicBezTo>
                    <a:pt x="12559" y="3290"/>
                    <a:pt x="12480" y="3268"/>
                    <a:pt x="12419" y="3217"/>
                  </a:cubicBezTo>
                  <a:cubicBezTo>
                    <a:pt x="12328" y="3144"/>
                    <a:pt x="12306" y="3031"/>
                    <a:pt x="12288" y="2922"/>
                  </a:cubicBezTo>
                  <a:cubicBezTo>
                    <a:pt x="12269" y="2786"/>
                    <a:pt x="12251" y="2646"/>
                    <a:pt x="12238" y="2505"/>
                  </a:cubicBezTo>
                  <a:cubicBezTo>
                    <a:pt x="12215" y="2274"/>
                    <a:pt x="12224" y="2039"/>
                    <a:pt x="12061" y="1853"/>
                  </a:cubicBezTo>
                  <a:cubicBezTo>
                    <a:pt x="11907" y="1681"/>
                    <a:pt x="11680" y="1604"/>
                    <a:pt x="11454" y="1581"/>
                  </a:cubicBezTo>
                  <a:cubicBezTo>
                    <a:pt x="11385" y="1574"/>
                    <a:pt x="11316" y="1571"/>
                    <a:pt x="11247" y="1571"/>
                  </a:cubicBezTo>
                  <a:cubicBezTo>
                    <a:pt x="11099" y="1571"/>
                    <a:pt x="10951" y="1585"/>
                    <a:pt x="10806" y="1604"/>
                  </a:cubicBezTo>
                  <a:cubicBezTo>
                    <a:pt x="10548" y="1636"/>
                    <a:pt x="10276" y="1658"/>
                    <a:pt x="10031" y="1753"/>
                  </a:cubicBezTo>
                  <a:cubicBezTo>
                    <a:pt x="9832" y="1830"/>
                    <a:pt x="9642" y="1948"/>
                    <a:pt x="9510" y="2120"/>
                  </a:cubicBezTo>
                  <a:cubicBezTo>
                    <a:pt x="9356" y="2311"/>
                    <a:pt x="9324" y="2560"/>
                    <a:pt x="9179" y="2759"/>
                  </a:cubicBezTo>
                  <a:cubicBezTo>
                    <a:pt x="9145" y="2807"/>
                    <a:pt x="9102" y="2855"/>
                    <a:pt x="9039" y="2855"/>
                  </a:cubicBezTo>
                  <a:cubicBezTo>
                    <a:pt x="9036" y="2855"/>
                    <a:pt x="9033" y="2855"/>
                    <a:pt x="9030" y="2854"/>
                  </a:cubicBezTo>
                  <a:cubicBezTo>
                    <a:pt x="8957" y="2845"/>
                    <a:pt x="8894" y="2800"/>
                    <a:pt x="8844" y="2750"/>
                  </a:cubicBezTo>
                  <a:cubicBezTo>
                    <a:pt x="8740" y="2660"/>
                    <a:pt x="8681" y="2533"/>
                    <a:pt x="8581" y="2442"/>
                  </a:cubicBezTo>
                  <a:cubicBezTo>
                    <a:pt x="8453" y="2319"/>
                    <a:pt x="8297" y="2274"/>
                    <a:pt x="8134" y="2274"/>
                  </a:cubicBezTo>
                  <a:cubicBezTo>
                    <a:pt x="8056" y="2274"/>
                    <a:pt x="7976" y="2284"/>
                    <a:pt x="7897" y="2302"/>
                  </a:cubicBezTo>
                  <a:cubicBezTo>
                    <a:pt x="7648" y="2350"/>
                    <a:pt x="7424" y="2533"/>
                    <a:pt x="7163" y="2533"/>
                  </a:cubicBezTo>
                  <a:cubicBezTo>
                    <a:pt x="7154" y="2533"/>
                    <a:pt x="7145" y="2533"/>
                    <a:pt x="7136" y="2533"/>
                  </a:cubicBezTo>
                  <a:cubicBezTo>
                    <a:pt x="6917" y="2521"/>
                    <a:pt x="6718" y="2435"/>
                    <a:pt x="6502" y="2435"/>
                  </a:cubicBezTo>
                  <a:cubicBezTo>
                    <a:pt x="6468" y="2435"/>
                    <a:pt x="6433" y="2437"/>
                    <a:pt x="6398" y="2442"/>
                  </a:cubicBezTo>
                  <a:cubicBezTo>
                    <a:pt x="6275" y="2460"/>
                    <a:pt x="6158" y="2501"/>
                    <a:pt x="6049" y="2560"/>
                  </a:cubicBezTo>
                  <a:cubicBezTo>
                    <a:pt x="5922" y="2632"/>
                    <a:pt x="5813" y="2727"/>
                    <a:pt x="5668" y="2764"/>
                  </a:cubicBezTo>
                  <a:cubicBezTo>
                    <a:pt x="5610" y="2780"/>
                    <a:pt x="5552" y="2787"/>
                    <a:pt x="5493" y="2787"/>
                  </a:cubicBezTo>
                  <a:cubicBezTo>
                    <a:pt x="5409" y="2787"/>
                    <a:pt x="5325" y="2773"/>
                    <a:pt x="5242" y="2755"/>
                  </a:cubicBezTo>
                  <a:cubicBezTo>
                    <a:pt x="5156" y="2733"/>
                    <a:pt x="5070" y="2695"/>
                    <a:pt x="4981" y="2695"/>
                  </a:cubicBezTo>
                  <a:cubicBezTo>
                    <a:pt x="4976" y="2695"/>
                    <a:pt x="4971" y="2696"/>
                    <a:pt x="4966" y="2696"/>
                  </a:cubicBezTo>
                  <a:cubicBezTo>
                    <a:pt x="4771" y="2705"/>
                    <a:pt x="4608" y="2818"/>
                    <a:pt x="4495" y="2977"/>
                  </a:cubicBezTo>
                  <a:cubicBezTo>
                    <a:pt x="4345" y="3190"/>
                    <a:pt x="4304" y="3461"/>
                    <a:pt x="4164" y="3679"/>
                  </a:cubicBezTo>
                  <a:cubicBezTo>
                    <a:pt x="4105" y="3770"/>
                    <a:pt x="4042" y="3828"/>
                    <a:pt x="3933" y="3828"/>
                  </a:cubicBezTo>
                  <a:cubicBezTo>
                    <a:pt x="3788" y="3828"/>
                    <a:pt x="3725" y="3738"/>
                    <a:pt x="3670" y="3615"/>
                  </a:cubicBezTo>
                  <a:cubicBezTo>
                    <a:pt x="3616" y="3507"/>
                    <a:pt x="3584" y="3384"/>
                    <a:pt x="3503" y="3289"/>
                  </a:cubicBezTo>
                  <a:cubicBezTo>
                    <a:pt x="3435" y="3208"/>
                    <a:pt x="3348" y="3149"/>
                    <a:pt x="3244" y="3117"/>
                  </a:cubicBezTo>
                  <a:cubicBezTo>
                    <a:pt x="3126" y="3081"/>
                    <a:pt x="2995" y="3081"/>
                    <a:pt x="2873" y="3076"/>
                  </a:cubicBezTo>
                  <a:cubicBezTo>
                    <a:pt x="2846" y="3076"/>
                    <a:pt x="2820" y="3075"/>
                    <a:pt x="2794" y="3075"/>
                  </a:cubicBezTo>
                  <a:cubicBezTo>
                    <a:pt x="2667" y="3075"/>
                    <a:pt x="2543" y="3084"/>
                    <a:pt x="2415" y="3099"/>
                  </a:cubicBezTo>
                  <a:cubicBezTo>
                    <a:pt x="2121" y="3126"/>
                    <a:pt x="1844" y="3199"/>
                    <a:pt x="1572" y="3307"/>
                  </a:cubicBezTo>
                  <a:cubicBezTo>
                    <a:pt x="1414" y="3371"/>
                    <a:pt x="1292" y="3430"/>
                    <a:pt x="1147" y="3493"/>
                  </a:cubicBezTo>
                  <a:cubicBezTo>
                    <a:pt x="1029" y="3548"/>
                    <a:pt x="897" y="3593"/>
                    <a:pt x="793" y="3679"/>
                  </a:cubicBezTo>
                  <a:cubicBezTo>
                    <a:pt x="712" y="3751"/>
                    <a:pt x="671" y="3842"/>
                    <a:pt x="626" y="3937"/>
                  </a:cubicBezTo>
                  <a:cubicBezTo>
                    <a:pt x="603" y="3996"/>
                    <a:pt x="576" y="4055"/>
                    <a:pt x="553" y="4114"/>
                  </a:cubicBezTo>
                  <a:cubicBezTo>
                    <a:pt x="530" y="4186"/>
                    <a:pt x="521" y="4254"/>
                    <a:pt x="508" y="4327"/>
                  </a:cubicBezTo>
                  <a:cubicBezTo>
                    <a:pt x="496" y="4394"/>
                    <a:pt x="408" y="4453"/>
                    <a:pt x="331" y="4453"/>
                  </a:cubicBezTo>
                  <a:cubicBezTo>
                    <a:pt x="315" y="4453"/>
                    <a:pt x="300" y="4450"/>
                    <a:pt x="286" y="4445"/>
                  </a:cubicBezTo>
                  <a:cubicBezTo>
                    <a:pt x="209" y="4413"/>
                    <a:pt x="182" y="4272"/>
                    <a:pt x="168" y="4200"/>
                  </a:cubicBezTo>
                  <a:cubicBezTo>
                    <a:pt x="145" y="4069"/>
                    <a:pt x="132" y="3924"/>
                    <a:pt x="145" y="3788"/>
                  </a:cubicBezTo>
                  <a:cubicBezTo>
                    <a:pt x="154" y="3652"/>
                    <a:pt x="200" y="3584"/>
                    <a:pt x="299" y="3507"/>
                  </a:cubicBezTo>
                  <a:cubicBezTo>
                    <a:pt x="431" y="3403"/>
                    <a:pt x="576" y="3316"/>
                    <a:pt x="716" y="3226"/>
                  </a:cubicBezTo>
                  <a:cubicBezTo>
                    <a:pt x="1219" y="2913"/>
                    <a:pt x="1736" y="2628"/>
                    <a:pt x="2238" y="2320"/>
                  </a:cubicBezTo>
                  <a:cubicBezTo>
                    <a:pt x="2637" y="2075"/>
                    <a:pt x="3031" y="1830"/>
                    <a:pt x="3416" y="1559"/>
                  </a:cubicBezTo>
                  <a:cubicBezTo>
                    <a:pt x="3815" y="1278"/>
                    <a:pt x="4200" y="965"/>
                    <a:pt x="4594" y="675"/>
                  </a:cubicBezTo>
                  <a:cubicBezTo>
                    <a:pt x="4848" y="489"/>
                    <a:pt x="5097" y="304"/>
                    <a:pt x="5351" y="122"/>
                  </a:cubicBezTo>
                  <a:cubicBezTo>
                    <a:pt x="5407" y="81"/>
                    <a:pt x="5365" y="1"/>
                    <a:pt x="53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443353" y="1374943"/>
              <a:ext cx="69222" cy="32676"/>
            </a:xfrm>
            <a:custGeom>
              <a:avLst/>
              <a:gdLst/>
              <a:ahLst/>
              <a:cxnLst/>
              <a:rect l="l" t="t" r="r" b="b"/>
              <a:pathLst>
                <a:path w="805" h="380" extrusionOk="0">
                  <a:moveTo>
                    <a:pt x="709" y="0"/>
                  </a:moveTo>
                  <a:cubicBezTo>
                    <a:pt x="693" y="0"/>
                    <a:pt x="676" y="8"/>
                    <a:pt x="663" y="25"/>
                  </a:cubicBezTo>
                  <a:cubicBezTo>
                    <a:pt x="582" y="125"/>
                    <a:pt x="446" y="184"/>
                    <a:pt x="319" y="220"/>
                  </a:cubicBezTo>
                  <a:cubicBezTo>
                    <a:pt x="292" y="229"/>
                    <a:pt x="265" y="238"/>
                    <a:pt x="238" y="243"/>
                  </a:cubicBezTo>
                  <a:cubicBezTo>
                    <a:pt x="228" y="243"/>
                    <a:pt x="215" y="247"/>
                    <a:pt x="201" y="247"/>
                  </a:cubicBezTo>
                  <a:lnTo>
                    <a:pt x="199" y="247"/>
                  </a:lnTo>
                  <a:cubicBezTo>
                    <a:pt x="200" y="248"/>
                    <a:pt x="201" y="249"/>
                    <a:pt x="200" y="249"/>
                  </a:cubicBezTo>
                  <a:cubicBezTo>
                    <a:pt x="200" y="249"/>
                    <a:pt x="199" y="248"/>
                    <a:pt x="197" y="247"/>
                  </a:cubicBezTo>
                  <a:lnTo>
                    <a:pt x="188" y="247"/>
                  </a:lnTo>
                  <a:cubicBezTo>
                    <a:pt x="189" y="247"/>
                    <a:pt x="191" y="246"/>
                    <a:pt x="192" y="246"/>
                  </a:cubicBezTo>
                  <a:lnTo>
                    <a:pt x="192" y="246"/>
                  </a:lnTo>
                  <a:cubicBezTo>
                    <a:pt x="194" y="247"/>
                    <a:pt x="195" y="247"/>
                    <a:pt x="197" y="247"/>
                  </a:cubicBezTo>
                  <a:lnTo>
                    <a:pt x="199" y="247"/>
                  </a:lnTo>
                  <a:cubicBezTo>
                    <a:pt x="198" y="247"/>
                    <a:pt x="196" y="246"/>
                    <a:pt x="193" y="246"/>
                  </a:cubicBezTo>
                  <a:cubicBezTo>
                    <a:pt x="193" y="246"/>
                    <a:pt x="193" y="246"/>
                    <a:pt x="192" y="246"/>
                  </a:cubicBezTo>
                  <a:lnTo>
                    <a:pt x="192" y="246"/>
                  </a:lnTo>
                  <a:cubicBezTo>
                    <a:pt x="162" y="238"/>
                    <a:pt x="132" y="238"/>
                    <a:pt x="102" y="234"/>
                  </a:cubicBezTo>
                  <a:cubicBezTo>
                    <a:pt x="99" y="233"/>
                    <a:pt x="96" y="233"/>
                    <a:pt x="93" y="233"/>
                  </a:cubicBezTo>
                  <a:cubicBezTo>
                    <a:pt x="14" y="233"/>
                    <a:pt x="0" y="352"/>
                    <a:pt x="84" y="365"/>
                  </a:cubicBezTo>
                  <a:cubicBezTo>
                    <a:pt x="115" y="370"/>
                    <a:pt x="151" y="374"/>
                    <a:pt x="183" y="379"/>
                  </a:cubicBezTo>
                  <a:cubicBezTo>
                    <a:pt x="189" y="379"/>
                    <a:pt x="196" y="379"/>
                    <a:pt x="202" y="379"/>
                  </a:cubicBezTo>
                  <a:cubicBezTo>
                    <a:pt x="256" y="379"/>
                    <a:pt x="316" y="363"/>
                    <a:pt x="369" y="347"/>
                  </a:cubicBezTo>
                  <a:cubicBezTo>
                    <a:pt x="514" y="302"/>
                    <a:pt x="672" y="234"/>
                    <a:pt x="768" y="107"/>
                  </a:cubicBezTo>
                  <a:cubicBezTo>
                    <a:pt x="805" y="60"/>
                    <a:pt x="757" y="0"/>
                    <a:pt x="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482736" y="1542195"/>
              <a:ext cx="265623" cy="48928"/>
            </a:xfrm>
            <a:custGeom>
              <a:avLst/>
              <a:gdLst/>
              <a:ahLst/>
              <a:cxnLst/>
              <a:rect l="l" t="t" r="r" b="b"/>
              <a:pathLst>
                <a:path w="3089" h="569" extrusionOk="0">
                  <a:moveTo>
                    <a:pt x="3004" y="0"/>
                  </a:moveTo>
                  <a:cubicBezTo>
                    <a:pt x="3000" y="0"/>
                    <a:pt x="2997" y="1"/>
                    <a:pt x="2993" y="1"/>
                  </a:cubicBezTo>
                  <a:cubicBezTo>
                    <a:pt x="2023" y="155"/>
                    <a:pt x="1053" y="291"/>
                    <a:pt x="84" y="436"/>
                  </a:cubicBezTo>
                  <a:cubicBezTo>
                    <a:pt x="1" y="445"/>
                    <a:pt x="15" y="568"/>
                    <a:pt x="90" y="568"/>
                  </a:cubicBezTo>
                  <a:cubicBezTo>
                    <a:pt x="92" y="568"/>
                    <a:pt x="95" y="568"/>
                    <a:pt x="97" y="568"/>
                  </a:cubicBezTo>
                  <a:cubicBezTo>
                    <a:pt x="1067" y="423"/>
                    <a:pt x="2041" y="287"/>
                    <a:pt x="3006" y="133"/>
                  </a:cubicBezTo>
                  <a:cubicBezTo>
                    <a:pt x="3088" y="120"/>
                    <a:pt x="3076" y="0"/>
                    <a:pt x="300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507846" y="1422582"/>
              <a:ext cx="362792" cy="78595"/>
            </a:xfrm>
            <a:custGeom>
              <a:avLst/>
              <a:gdLst/>
              <a:ahLst/>
              <a:cxnLst/>
              <a:rect l="l" t="t" r="r" b="b"/>
              <a:pathLst>
                <a:path w="4219" h="914" extrusionOk="0">
                  <a:moveTo>
                    <a:pt x="4135" y="0"/>
                  </a:moveTo>
                  <a:cubicBezTo>
                    <a:pt x="4131" y="0"/>
                    <a:pt x="4127" y="1"/>
                    <a:pt x="4123" y="1"/>
                  </a:cubicBezTo>
                  <a:cubicBezTo>
                    <a:pt x="3090" y="183"/>
                    <a:pt x="2057" y="368"/>
                    <a:pt x="1033" y="581"/>
                  </a:cubicBezTo>
                  <a:cubicBezTo>
                    <a:pt x="716" y="649"/>
                    <a:pt x="394" y="717"/>
                    <a:pt x="77" y="781"/>
                  </a:cubicBezTo>
                  <a:cubicBezTo>
                    <a:pt x="1" y="798"/>
                    <a:pt x="8" y="914"/>
                    <a:pt x="76" y="914"/>
                  </a:cubicBezTo>
                  <a:cubicBezTo>
                    <a:pt x="80" y="914"/>
                    <a:pt x="85" y="913"/>
                    <a:pt x="90" y="912"/>
                  </a:cubicBezTo>
                  <a:cubicBezTo>
                    <a:pt x="1114" y="704"/>
                    <a:pt x="2134" y="491"/>
                    <a:pt x="3158" y="305"/>
                  </a:cubicBezTo>
                  <a:cubicBezTo>
                    <a:pt x="3484" y="246"/>
                    <a:pt x="3810" y="192"/>
                    <a:pt x="4141" y="133"/>
                  </a:cubicBezTo>
                  <a:cubicBezTo>
                    <a:pt x="4218" y="120"/>
                    <a:pt x="4210" y="0"/>
                    <a:pt x="413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36402" y="1498855"/>
              <a:ext cx="96997" cy="28807"/>
            </a:xfrm>
            <a:custGeom>
              <a:avLst/>
              <a:gdLst/>
              <a:ahLst/>
              <a:cxnLst/>
              <a:rect l="l" t="t" r="r" b="b"/>
              <a:pathLst>
                <a:path w="1128" h="335" extrusionOk="0">
                  <a:moveTo>
                    <a:pt x="1047" y="1"/>
                  </a:moveTo>
                  <a:cubicBezTo>
                    <a:pt x="1043" y="1"/>
                    <a:pt x="1038" y="1"/>
                    <a:pt x="1033" y="2"/>
                  </a:cubicBezTo>
                  <a:cubicBezTo>
                    <a:pt x="716" y="70"/>
                    <a:pt x="394" y="138"/>
                    <a:pt x="77" y="202"/>
                  </a:cubicBezTo>
                  <a:cubicBezTo>
                    <a:pt x="0" y="219"/>
                    <a:pt x="7" y="335"/>
                    <a:pt x="79" y="335"/>
                  </a:cubicBezTo>
                  <a:cubicBezTo>
                    <a:pt x="84" y="335"/>
                    <a:pt x="89" y="334"/>
                    <a:pt x="95" y="333"/>
                  </a:cubicBezTo>
                  <a:cubicBezTo>
                    <a:pt x="412" y="270"/>
                    <a:pt x="729" y="202"/>
                    <a:pt x="1046" y="134"/>
                  </a:cubicBezTo>
                  <a:cubicBezTo>
                    <a:pt x="1127" y="121"/>
                    <a:pt x="111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71387" y="1162374"/>
              <a:ext cx="32504" cy="30612"/>
            </a:xfrm>
            <a:custGeom>
              <a:avLst/>
              <a:gdLst/>
              <a:ahLst/>
              <a:cxnLst/>
              <a:rect l="l" t="t" r="r" b="b"/>
              <a:pathLst>
                <a:path w="378" h="356" extrusionOk="0">
                  <a:moveTo>
                    <a:pt x="72" y="0"/>
                  </a:moveTo>
                  <a:cubicBezTo>
                    <a:pt x="52" y="0"/>
                    <a:pt x="32" y="8"/>
                    <a:pt x="19" y="24"/>
                  </a:cubicBezTo>
                  <a:cubicBezTo>
                    <a:pt x="1" y="55"/>
                    <a:pt x="6" y="92"/>
                    <a:pt x="33" y="114"/>
                  </a:cubicBezTo>
                  <a:cubicBezTo>
                    <a:pt x="114" y="187"/>
                    <a:pt x="191" y="264"/>
                    <a:pt x="268" y="341"/>
                  </a:cubicBezTo>
                  <a:cubicBezTo>
                    <a:pt x="276" y="348"/>
                    <a:pt x="292" y="356"/>
                    <a:pt x="305" y="356"/>
                  </a:cubicBezTo>
                  <a:cubicBezTo>
                    <a:pt x="308" y="356"/>
                    <a:pt x="311" y="355"/>
                    <a:pt x="314" y="354"/>
                  </a:cubicBezTo>
                  <a:cubicBezTo>
                    <a:pt x="332" y="354"/>
                    <a:pt x="350" y="345"/>
                    <a:pt x="359" y="332"/>
                  </a:cubicBezTo>
                  <a:cubicBezTo>
                    <a:pt x="368" y="318"/>
                    <a:pt x="377" y="300"/>
                    <a:pt x="372" y="282"/>
                  </a:cubicBezTo>
                  <a:cubicBezTo>
                    <a:pt x="372" y="264"/>
                    <a:pt x="363" y="250"/>
                    <a:pt x="350" y="237"/>
                  </a:cubicBezTo>
                  <a:cubicBezTo>
                    <a:pt x="273" y="160"/>
                    <a:pt x="196" y="87"/>
                    <a:pt x="114" y="15"/>
                  </a:cubicBezTo>
                  <a:cubicBezTo>
                    <a:pt x="102" y="5"/>
                    <a:pt x="87" y="0"/>
                    <a:pt x="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03604" y="1154463"/>
              <a:ext cx="138186" cy="126835"/>
            </a:xfrm>
            <a:custGeom>
              <a:avLst/>
              <a:gdLst/>
              <a:ahLst/>
              <a:cxnLst/>
              <a:rect l="l" t="t" r="r" b="b"/>
              <a:pathLst>
                <a:path w="1607" h="1475" extrusionOk="0">
                  <a:moveTo>
                    <a:pt x="94" y="0"/>
                  </a:moveTo>
                  <a:cubicBezTo>
                    <a:pt x="43" y="0"/>
                    <a:pt x="1" y="73"/>
                    <a:pt x="52" y="120"/>
                  </a:cubicBezTo>
                  <a:cubicBezTo>
                    <a:pt x="541" y="551"/>
                    <a:pt x="1017" y="995"/>
                    <a:pt x="1479" y="1457"/>
                  </a:cubicBezTo>
                  <a:cubicBezTo>
                    <a:pt x="1491" y="1469"/>
                    <a:pt x="1504" y="1474"/>
                    <a:pt x="1517" y="1474"/>
                  </a:cubicBezTo>
                  <a:cubicBezTo>
                    <a:pt x="1565" y="1474"/>
                    <a:pt x="1607" y="1399"/>
                    <a:pt x="1560" y="1352"/>
                  </a:cubicBezTo>
                  <a:cubicBezTo>
                    <a:pt x="1103" y="890"/>
                    <a:pt x="622" y="446"/>
                    <a:pt x="133" y="16"/>
                  </a:cubicBezTo>
                  <a:cubicBezTo>
                    <a:pt x="120" y="5"/>
                    <a:pt x="107" y="0"/>
                    <a:pt x="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0734" y="1093667"/>
              <a:ext cx="75327" cy="61655"/>
            </a:xfrm>
            <a:custGeom>
              <a:avLst/>
              <a:gdLst/>
              <a:ahLst/>
              <a:cxnLst/>
              <a:rect l="l" t="t" r="r" b="b"/>
              <a:pathLst>
                <a:path w="876" h="717" extrusionOk="0">
                  <a:moveTo>
                    <a:pt x="94" y="0"/>
                  </a:moveTo>
                  <a:cubicBezTo>
                    <a:pt x="41" y="0"/>
                    <a:pt x="0" y="72"/>
                    <a:pt x="54" y="116"/>
                  </a:cubicBezTo>
                  <a:cubicBezTo>
                    <a:pt x="281" y="311"/>
                    <a:pt x="512" y="505"/>
                    <a:pt x="739" y="700"/>
                  </a:cubicBezTo>
                  <a:cubicBezTo>
                    <a:pt x="752" y="711"/>
                    <a:pt x="767" y="716"/>
                    <a:pt x="780" y="716"/>
                  </a:cubicBezTo>
                  <a:cubicBezTo>
                    <a:pt x="834" y="716"/>
                    <a:pt x="875" y="644"/>
                    <a:pt x="825" y="601"/>
                  </a:cubicBezTo>
                  <a:cubicBezTo>
                    <a:pt x="594" y="401"/>
                    <a:pt x="367" y="211"/>
                    <a:pt x="136" y="16"/>
                  </a:cubicBezTo>
                  <a:cubicBezTo>
                    <a:pt x="122" y="5"/>
                    <a:pt x="108" y="0"/>
                    <a:pt x="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40150" y="1121872"/>
              <a:ext cx="26227" cy="22701"/>
            </a:xfrm>
            <a:custGeom>
              <a:avLst/>
              <a:gdLst/>
              <a:ahLst/>
              <a:cxnLst/>
              <a:rect l="l" t="t" r="r" b="b"/>
              <a:pathLst>
                <a:path w="305" h="264" extrusionOk="0">
                  <a:moveTo>
                    <a:pt x="69" y="1"/>
                  </a:moveTo>
                  <a:cubicBezTo>
                    <a:pt x="51" y="1"/>
                    <a:pt x="33" y="10"/>
                    <a:pt x="23" y="23"/>
                  </a:cubicBezTo>
                  <a:cubicBezTo>
                    <a:pt x="1" y="55"/>
                    <a:pt x="5" y="96"/>
                    <a:pt x="33" y="119"/>
                  </a:cubicBezTo>
                  <a:cubicBezTo>
                    <a:pt x="87" y="164"/>
                    <a:pt x="137" y="205"/>
                    <a:pt x="187" y="250"/>
                  </a:cubicBezTo>
                  <a:cubicBezTo>
                    <a:pt x="200" y="259"/>
                    <a:pt x="218" y="264"/>
                    <a:pt x="236" y="264"/>
                  </a:cubicBezTo>
                  <a:cubicBezTo>
                    <a:pt x="255" y="264"/>
                    <a:pt x="268" y="254"/>
                    <a:pt x="282" y="241"/>
                  </a:cubicBezTo>
                  <a:cubicBezTo>
                    <a:pt x="304" y="209"/>
                    <a:pt x="295" y="168"/>
                    <a:pt x="268" y="146"/>
                  </a:cubicBezTo>
                  <a:cubicBezTo>
                    <a:pt x="218" y="105"/>
                    <a:pt x="168" y="60"/>
                    <a:pt x="114" y="14"/>
                  </a:cubicBezTo>
                  <a:cubicBezTo>
                    <a:pt x="100" y="5"/>
                    <a:pt x="82" y="1"/>
                    <a:pt x="6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116330" y="1413725"/>
              <a:ext cx="22271" cy="13414"/>
            </a:xfrm>
            <a:custGeom>
              <a:avLst/>
              <a:gdLst/>
              <a:ahLst/>
              <a:cxnLst/>
              <a:rect l="l" t="t" r="r" b="b"/>
              <a:pathLst>
                <a:path w="259" h="156" extrusionOk="0">
                  <a:moveTo>
                    <a:pt x="181" y="0"/>
                  </a:moveTo>
                  <a:lnTo>
                    <a:pt x="59" y="23"/>
                  </a:lnTo>
                  <a:cubicBezTo>
                    <a:pt x="46" y="27"/>
                    <a:pt x="27" y="32"/>
                    <a:pt x="18" y="46"/>
                  </a:cubicBezTo>
                  <a:cubicBezTo>
                    <a:pt x="5" y="59"/>
                    <a:pt x="0" y="77"/>
                    <a:pt x="5" y="95"/>
                  </a:cubicBezTo>
                  <a:cubicBezTo>
                    <a:pt x="5" y="114"/>
                    <a:pt x="14" y="127"/>
                    <a:pt x="27" y="141"/>
                  </a:cubicBezTo>
                  <a:cubicBezTo>
                    <a:pt x="38" y="148"/>
                    <a:pt x="53" y="156"/>
                    <a:pt x="67" y="156"/>
                  </a:cubicBezTo>
                  <a:cubicBezTo>
                    <a:pt x="71" y="156"/>
                    <a:pt x="74" y="155"/>
                    <a:pt x="77" y="154"/>
                  </a:cubicBezTo>
                  <a:cubicBezTo>
                    <a:pt x="118" y="145"/>
                    <a:pt x="159" y="141"/>
                    <a:pt x="195" y="132"/>
                  </a:cubicBezTo>
                  <a:cubicBezTo>
                    <a:pt x="213" y="132"/>
                    <a:pt x="231" y="123"/>
                    <a:pt x="240" y="109"/>
                  </a:cubicBezTo>
                  <a:cubicBezTo>
                    <a:pt x="249" y="95"/>
                    <a:pt x="258" y="77"/>
                    <a:pt x="254" y="64"/>
                  </a:cubicBezTo>
                  <a:cubicBezTo>
                    <a:pt x="254" y="46"/>
                    <a:pt x="245" y="27"/>
                    <a:pt x="231" y="18"/>
                  </a:cubicBezTo>
                  <a:cubicBezTo>
                    <a:pt x="218" y="5"/>
                    <a:pt x="200" y="0"/>
                    <a:pt x="18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4761" y="1399622"/>
              <a:ext cx="46435" cy="17026"/>
            </a:xfrm>
            <a:custGeom>
              <a:avLst/>
              <a:gdLst/>
              <a:ahLst/>
              <a:cxnLst/>
              <a:rect l="l" t="t" r="r" b="b"/>
              <a:pathLst>
                <a:path w="540" h="198" extrusionOk="0">
                  <a:moveTo>
                    <a:pt x="465" y="1"/>
                  </a:moveTo>
                  <a:cubicBezTo>
                    <a:pt x="462" y="1"/>
                    <a:pt x="460" y="1"/>
                    <a:pt x="458" y="1"/>
                  </a:cubicBezTo>
                  <a:cubicBezTo>
                    <a:pt x="326" y="24"/>
                    <a:pt x="195" y="46"/>
                    <a:pt x="68" y="65"/>
                  </a:cubicBezTo>
                  <a:cubicBezTo>
                    <a:pt x="32" y="74"/>
                    <a:pt x="0" y="101"/>
                    <a:pt x="9" y="137"/>
                  </a:cubicBezTo>
                  <a:cubicBezTo>
                    <a:pt x="13" y="169"/>
                    <a:pt x="38" y="198"/>
                    <a:pt x="69" y="198"/>
                  </a:cubicBezTo>
                  <a:cubicBezTo>
                    <a:pt x="73" y="198"/>
                    <a:pt x="77" y="197"/>
                    <a:pt x="82" y="196"/>
                  </a:cubicBezTo>
                  <a:cubicBezTo>
                    <a:pt x="213" y="178"/>
                    <a:pt x="344" y="155"/>
                    <a:pt x="471" y="133"/>
                  </a:cubicBezTo>
                  <a:cubicBezTo>
                    <a:pt x="507" y="128"/>
                    <a:pt x="539" y="101"/>
                    <a:pt x="530" y="60"/>
                  </a:cubicBezTo>
                  <a:cubicBezTo>
                    <a:pt x="526" y="30"/>
                    <a:pt x="498" y="1"/>
                    <a:pt x="4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46291" y="993574"/>
              <a:ext cx="359524" cy="235097"/>
            </a:xfrm>
            <a:custGeom>
              <a:avLst/>
              <a:gdLst/>
              <a:ahLst/>
              <a:cxnLst/>
              <a:rect l="l" t="t" r="r" b="b"/>
              <a:pathLst>
                <a:path w="4181" h="2734" extrusionOk="0">
                  <a:moveTo>
                    <a:pt x="4079" y="0"/>
                  </a:moveTo>
                  <a:cubicBezTo>
                    <a:pt x="4067" y="0"/>
                    <a:pt x="4055" y="4"/>
                    <a:pt x="4043" y="11"/>
                  </a:cubicBezTo>
                  <a:cubicBezTo>
                    <a:pt x="3001" y="618"/>
                    <a:pt x="1986" y="1275"/>
                    <a:pt x="994" y="1959"/>
                  </a:cubicBezTo>
                  <a:cubicBezTo>
                    <a:pt x="681" y="2172"/>
                    <a:pt x="368" y="2394"/>
                    <a:pt x="56" y="2616"/>
                  </a:cubicBezTo>
                  <a:cubicBezTo>
                    <a:pt x="0" y="2654"/>
                    <a:pt x="45" y="2733"/>
                    <a:pt x="100" y="2733"/>
                  </a:cubicBezTo>
                  <a:cubicBezTo>
                    <a:pt x="113" y="2733"/>
                    <a:pt x="125" y="2730"/>
                    <a:pt x="137" y="2721"/>
                  </a:cubicBezTo>
                  <a:cubicBezTo>
                    <a:pt x="1170" y="1987"/>
                    <a:pt x="2222" y="1275"/>
                    <a:pt x="3304" y="609"/>
                  </a:cubicBezTo>
                  <a:cubicBezTo>
                    <a:pt x="3572" y="442"/>
                    <a:pt x="3848" y="279"/>
                    <a:pt x="4120" y="120"/>
                  </a:cubicBezTo>
                  <a:cubicBezTo>
                    <a:pt x="4180" y="82"/>
                    <a:pt x="4137" y="0"/>
                    <a:pt x="40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50929" y="1240625"/>
              <a:ext cx="49530" cy="49616"/>
            </a:xfrm>
            <a:custGeom>
              <a:avLst/>
              <a:gdLst/>
              <a:ahLst/>
              <a:cxnLst/>
              <a:rect l="l" t="t" r="r" b="b"/>
              <a:pathLst>
                <a:path w="576" h="577" extrusionOk="0">
                  <a:moveTo>
                    <a:pt x="78" y="1"/>
                  </a:moveTo>
                  <a:cubicBezTo>
                    <a:pt x="58" y="1"/>
                    <a:pt x="38" y="9"/>
                    <a:pt x="27" y="24"/>
                  </a:cubicBezTo>
                  <a:cubicBezTo>
                    <a:pt x="0" y="56"/>
                    <a:pt x="9" y="92"/>
                    <a:pt x="36" y="119"/>
                  </a:cubicBezTo>
                  <a:cubicBezTo>
                    <a:pt x="136" y="215"/>
                    <a:pt x="236" y="310"/>
                    <a:pt x="336" y="405"/>
                  </a:cubicBezTo>
                  <a:cubicBezTo>
                    <a:pt x="345" y="414"/>
                    <a:pt x="354" y="423"/>
                    <a:pt x="358" y="428"/>
                  </a:cubicBezTo>
                  <a:cubicBezTo>
                    <a:pt x="361" y="431"/>
                    <a:pt x="364" y="434"/>
                    <a:pt x="367" y="437"/>
                  </a:cubicBezTo>
                  <a:lnTo>
                    <a:pt x="367" y="437"/>
                  </a:lnTo>
                  <a:cubicBezTo>
                    <a:pt x="372" y="446"/>
                    <a:pt x="381" y="459"/>
                    <a:pt x="390" y="468"/>
                  </a:cubicBezTo>
                  <a:cubicBezTo>
                    <a:pt x="408" y="495"/>
                    <a:pt x="426" y="523"/>
                    <a:pt x="444" y="545"/>
                  </a:cubicBezTo>
                  <a:cubicBezTo>
                    <a:pt x="458" y="565"/>
                    <a:pt x="481" y="576"/>
                    <a:pt x="503" y="576"/>
                  </a:cubicBezTo>
                  <a:cubicBezTo>
                    <a:pt x="516" y="576"/>
                    <a:pt x="529" y="572"/>
                    <a:pt x="539" y="563"/>
                  </a:cubicBezTo>
                  <a:cubicBezTo>
                    <a:pt x="567" y="545"/>
                    <a:pt x="576" y="500"/>
                    <a:pt x="553" y="473"/>
                  </a:cubicBezTo>
                  <a:cubicBezTo>
                    <a:pt x="535" y="446"/>
                    <a:pt x="517" y="418"/>
                    <a:pt x="494" y="391"/>
                  </a:cubicBezTo>
                  <a:cubicBezTo>
                    <a:pt x="490" y="378"/>
                    <a:pt x="480" y="369"/>
                    <a:pt x="471" y="360"/>
                  </a:cubicBezTo>
                  <a:cubicBezTo>
                    <a:pt x="458" y="341"/>
                    <a:pt x="440" y="323"/>
                    <a:pt x="422" y="305"/>
                  </a:cubicBezTo>
                  <a:cubicBezTo>
                    <a:pt x="317" y="210"/>
                    <a:pt x="218" y="115"/>
                    <a:pt x="118" y="15"/>
                  </a:cubicBezTo>
                  <a:cubicBezTo>
                    <a:pt x="108" y="5"/>
                    <a:pt x="93" y="1"/>
                    <a:pt x="7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37828" y="1308902"/>
              <a:ext cx="414644" cy="231571"/>
            </a:xfrm>
            <a:custGeom>
              <a:avLst/>
              <a:gdLst/>
              <a:ahLst/>
              <a:cxnLst/>
              <a:rect l="l" t="t" r="r" b="b"/>
              <a:pathLst>
                <a:path w="4822" h="2693" extrusionOk="0">
                  <a:moveTo>
                    <a:pt x="4552" y="0"/>
                  </a:moveTo>
                  <a:cubicBezTo>
                    <a:pt x="4508" y="0"/>
                    <a:pt x="4463" y="55"/>
                    <a:pt x="4495" y="109"/>
                  </a:cubicBezTo>
                  <a:cubicBezTo>
                    <a:pt x="4604" y="304"/>
                    <a:pt x="4636" y="540"/>
                    <a:pt x="4654" y="757"/>
                  </a:cubicBezTo>
                  <a:cubicBezTo>
                    <a:pt x="4684" y="1056"/>
                    <a:pt x="4686" y="1359"/>
                    <a:pt x="4674" y="1659"/>
                  </a:cubicBezTo>
                  <a:lnTo>
                    <a:pt x="4674" y="1659"/>
                  </a:lnTo>
                  <a:cubicBezTo>
                    <a:pt x="3531" y="1918"/>
                    <a:pt x="2380" y="2146"/>
                    <a:pt x="1229" y="2356"/>
                  </a:cubicBezTo>
                  <a:cubicBezTo>
                    <a:pt x="844" y="2424"/>
                    <a:pt x="463" y="2492"/>
                    <a:pt x="78" y="2560"/>
                  </a:cubicBezTo>
                  <a:cubicBezTo>
                    <a:pt x="0" y="2573"/>
                    <a:pt x="9" y="2693"/>
                    <a:pt x="84" y="2693"/>
                  </a:cubicBezTo>
                  <a:cubicBezTo>
                    <a:pt x="88" y="2693"/>
                    <a:pt x="92" y="2692"/>
                    <a:pt x="96" y="2692"/>
                  </a:cubicBezTo>
                  <a:cubicBezTo>
                    <a:pt x="1356" y="2470"/>
                    <a:pt x="2615" y="2239"/>
                    <a:pt x="3866" y="1971"/>
                  </a:cubicBezTo>
                  <a:cubicBezTo>
                    <a:pt x="4165" y="1908"/>
                    <a:pt x="4464" y="1840"/>
                    <a:pt x="4763" y="1772"/>
                  </a:cubicBezTo>
                  <a:cubicBezTo>
                    <a:pt x="4781" y="1767"/>
                    <a:pt x="4804" y="1745"/>
                    <a:pt x="4804" y="1722"/>
                  </a:cubicBezTo>
                  <a:cubicBezTo>
                    <a:pt x="4822" y="1387"/>
                    <a:pt x="4817" y="1047"/>
                    <a:pt x="4785" y="712"/>
                  </a:cubicBezTo>
                  <a:cubicBezTo>
                    <a:pt x="4758" y="481"/>
                    <a:pt x="4717" y="241"/>
                    <a:pt x="4600" y="32"/>
                  </a:cubicBezTo>
                  <a:cubicBezTo>
                    <a:pt x="4588" y="10"/>
                    <a:pt x="4570" y="0"/>
                    <a:pt x="45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913120" y="1451646"/>
              <a:ext cx="130275" cy="72232"/>
            </a:xfrm>
            <a:custGeom>
              <a:avLst/>
              <a:gdLst/>
              <a:ahLst/>
              <a:cxnLst/>
              <a:rect l="l" t="t" r="r" b="b"/>
              <a:pathLst>
                <a:path w="1515" h="840" extrusionOk="0">
                  <a:moveTo>
                    <a:pt x="1283" y="314"/>
                  </a:moveTo>
                  <a:cubicBezTo>
                    <a:pt x="1257" y="391"/>
                    <a:pt x="1197" y="462"/>
                    <a:pt x="1134" y="515"/>
                  </a:cubicBezTo>
                  <a:lnTo>
                    <a:pt x="1134" y="515"/>
                  </a:lnTo>
                  <a:cubicBezTo>
                    <a:pt x="1134" y="515"/>
                    <a:pt x="1134" y="515"/>
                    <a:pt x="1134" y="515"/>
                  </a:cubicBezTo>
                  <a:cubicBezTo>
                    <a:pt x="976" y="640"/>
                    <a:pt x="773" y="707"/>
                    <a:pt x="572" y="707"/>
                  </a:cubicBezTo>
                  <a:cubicBezTo>
                    <a:pt x="554" y="707"/>
                    <a:pt x="536" y="707"/>
                    <a:pt x="517" y="706"/>
                  </a:cubicBezTo>
                  <a:cubicBezTo>
                    <a:pt x="407" y="700"/>
                    <a:pt x="292" y="669"/>
                    <a:pt x="216" y="601"/>
                  </a:cubicBezTo>
                  <a:lnTo>
                    <a:pt x="216" y="601"/>
                  </a:lnTo>
                  <a:cubicBezTo>
                    <a:pt x="305" y="638"/>
                    <a:pt x="404" y="653"/>
                    <a:pt x="503" y="653"/>
                  </a:cubicBezTo>
                  <a:cubicBezTo>
                    <a:pt x="607" y="653"/>
                    <a:pt x="711" y="636"/>
                    <a:pt x="803" y="610"/>
                  </a:cubicBezTo>
                  <a:cubicBezTo>
                    <a:pt x="973" y="567"/>
                    <a:pt x="1169" y="464"/>
                    <a:pt x="1283" y="314"/>
                  </a:cubicBezTo>
                  <a:close/>
                  <a:moveTo>
                    <a:pt x="1309" y="1"/>
                  </a:moveTo>
                  <a:cubicBezTo>
                    <a:pt x="1279" y="1"/>
                    <a:pt x="1250" y="18"/>
                    <a:pt x="1247" y="53"/>
                  </a:cubicBezTo>
                  <a:cubicBezTo>
                    <a:pt x="1229" y="280"/>
                    <a:pt x="971" y="425"/>
                    <a:pt x="776" y="484"/>
                  </a:cubicBezTo>
                  <a:cubicBezTo>
                    <a:pt x="696" y="507"/>
                    <a:pt x="598" y="524"/>
                    <a:pt x="499" y="524"/>
                  </a:cubicBezTo>
                  <a:cubicBezTo>
                    <a:pt x="353" y="524"/>
                    <a:pt x="206" y="486"/>
                    <a:pt x="119" y="375"/>
                  </a:cubicBezTo>
                  <a:cubicBezTo>
                    <a:pt x="104" y="354"/>
                    <a:pt x="85" y="345"/>
                    <a:pt x="67" y="345"/>
                  </a:cubicBezTo>
                  <a:cubicBezTo>
                    <a:pt x="33" y="345"/>
                    <a:pt x="1" y="375"/>
                    <a:pt x="1" y="416"/>
                  </a:cubicBezTo>
                  <a:cubicBezTo>
                    <a:pt x="1" y="669"/>
                    <a:pt x="227" y="810"/>
                    <a:pt x="459" y="832"/>
                  </a:cubicBezTo>
                  <a:cubicBezTo>
                    <a:pt x="497" y="837"/>
                    <a:pt x="537" y="839"/>
                    <a:pt x="576" y="839"/>
                  </a:cubicBezTo>
                  <a:cubicBezTo>
                    <a:pt x="795" y="839"/>
                    <a:pt x="1017" y="767"/>
                    <a:pt x="1192" y="634"/>
                  </a:cubicBezTo>
                  <a:lnTo>
                    <a:pt x="1192" y="634"/>
                  </a:lnTo>
                  <a:cubicBezTo>
                    <a:pt x="1198" y="632"/>
                    <a:pt x="1205" y="628"/>
                    <a:pt x="1211" y="624"/>
                  </a:cubicBezTo>
                  <a:cubicBezTo>
                    <a:pt x="1387" y="479"/>
                    <a:pt x="1514" y="243"/>
                    <a:pt x="1365" y="26"/>
                  </a:cubicBezTo>
                  <a:cubicBezTo>
                    <a:pt x="1352" y="9"/>
                    <a:pt x="1330" y="1"/>
                    <a:pt x="1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932554" y="1419314"/>
              <a:ext cx="138014" cy="73435"/>
            </a:xfrm>
            <a:custGeom>
              <a:avLst/>
              <a:gdLst/>
              <a:ahLst/>
              <a:cxnLst/>
              <a:rect l="l" t="t" r="r" b="b"/>
              <a:pathLst>
                <a:path w="1605" h="854" extrusionOk="0">
                  <a:moveTo>
                    <a:pt x="1032" y="1"/>
                  </a:moveTo>
                  <a:cubicBezTo>
                    <a:pt x="940" y="1"/>
                    <a:pt x="849" y="15"/>
                    <a:pt x="762" y="39"/>
                  </a:cubicBezTo>
                  <a:cubicBezTo>
                    <a:pt x="440" y="121"/>
                    <a:pt x="0" y="456"/>
                    <a:pt x="241" y="823"/>
                  </a:cubicBezTo>
                  <a:cubicBezTo>
                    <a:pt x="254" y="845"/>
                    <a:pt x="273" y="853"/>
                    <a:pt x="291" y="853"/>
                  </a:cubicBezTo>
                  <a:cubicBezTo>
                    <a:pt x="336" y="853"/>
                    <a:pt x="380" y="802"/>
                    <a:pt x="345" y="751"/>
                  </a:cubicBezTo>
                  <a:cubicBezTo>
                    <a:pt x="164" y="465"/>
                    <a:pt x="585" y="221"/>
                    <a:pt x="807" y="162"/>
                  </a:cubicBezTo>
                  <a:cubicBezTo>
                    <a:pt x="870" y="146"/>
                    <a:pt x="946" y="136"/>
                    <a:pt x="1025" y="136"/>
                  </a:cubicBezTo>
                  <a:cubicBezTo>
                    <a:pt x="1241" y="136"/>
                    <a:pt x="1473" y="211"/>
                    <a:pt x="1473" y="447"/>
                  </a:cubicBezTo>
                  <a:cubicBezTo>
                    <a:pt x="1473" y="487"/>
                    <a:pt x="1501" y="505"/>
                    <a:pt x="1531" y="505"/>
                  </a:cubicBezTo>
                  <a:cubicBezTo>
                    <a:pt x="1566" y="505"/>
                    <a:pt x="1604" y="480"/>
                    <a:pt x="1604" y="434"/>
                  </a:cubicBezTo>
                  <a:cubicBezTo>
                    <a:pt x="1604" y="252"/>
                    <a:pt x="1486" y="126"/>
                    <a:pt x="1319" y="58"/>
                  </a:cubicBezTo>
                  <a:cubicBezTo>
                    <a:pt x="1227" y="18"/>
                    <a:pt x="1130" y="1"/>
                    <a:pt x="10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1007366" y="1504101"/>
              <a:ext cx="76875" cy="68878"/>
            </a:xfrm>
            <a:custGeom>
              <a:avLst/>
              <a:gdLst/>
              <a:ahLst/>
              <a:cxnLst/>
              <a:rect l="l" t="t" r="r" b="b"/>
              <a:pathLst>
                <a:path w="894" h="801" extrusionOk="0">
                  <a:moveTo>
                    <a:pt x="648" y="144"/>
                  </a:moveTo>
                  <a:lnTo>
                    <a:pt x="648" y="144"/>
                  </a:lnTo>
                  <a:cubicBezTo>
                    <a:pt x="680" y="251"/>
                    <a:pt x="713" y="357"/>
                    <a:pt x="741" y="465"/>
                  </a:cubicBezTo>
                  <a:lnTo>
                    <a:pt x="741" y="465"/>
                  </a:lnTo>
                  <a:cubicBezTo>
                    <a:pt x="556" y="529"/>
                    <a:pt x="369" y="590"/>
                    <a:pt x="184" y="649"/>
                  </a:cubicBezTo>
                  <a:lnTo>
                    <a:pt x="184" y="649"/>
                  </a:lnTo>
                  <a:cubicBezTo>
                    <a:pt x="175" y="601"/>
                    <a:pt x="161" y="554"/>
                    <a:pt x="150" y="508"/>
                  </a:cubicBezTo>
                  <a:cubicBezTo>
                    <a:pt x="135" y="431"/>
                    <a:pt x="136" y="350"/>
                    <a:pt x="145" y="272"/>
                  </a:cubicBezTo>
                  <a:lnTo>
                    <a:pt x="145" y="272"/>
                  </a:lnTo>
                  <a:cubicBezTo>
                    <a:pt x="310" y="227"/>
                    <a:pt x="479" y="185"/>
                    <a:pt x="648" y="144"/>
                  </a:cubicBezTo>
                  <a:close/>
                  <a:moveTo>
                    <a:pt x="694" y="0"/>
                  </a:moveTo>
                  <a:cubicBezTo>
                    <a:pt x="686" y="0"/>
                    <a:pt x="678" y="2"/>
                    <a:pt x="671" y="5"/>
                  </a:cubicBezTo>
                  <a:cubicBezTo>
                    <a:pt x="467" y="55"/>
                    <a:pt x="263" y="105"/>
                    <a:pt x="59" y="159"/>
                  </a:cubicBezTo>
                  <a:cubicBezTo>
                    <a:pt x="37" y="163"/>
                    <a:pt x="23" y="186"/>
                    <a:pt x="19" y="209"/>
                  </a:cubicBezTo>
                  <a:cubicBezTo>
                    <a:pt x="5" y="304"/>
                    <a:pt x="1" y="404"/>
                    <a:pt x="14" y="494"/>
                  </a:cubicBezTo>
                  <a:cubicBezTo>
                    <a:pt x="28" y="571"/>
                    <a:pt x="64" y="653"/>
                    <a:pt x="59" y="725"/>
                  </a:cubicBezTo>
                  <a:cubicBezTo>
                    <a:pt x="56" y="768"/>
                    <a:pt x="88" y="801"/>
                    <a:pt x="129" y="801"/>
                  </a:cubicBezTo>
                  <a:cubicBezTo>
                    <a:pt x="136" y="801"/>
                    <a:pt x="143" y="800"/>
                    <a:pt x="150" y="798"/>
                  </a:cubicBezTo>
                  <a:cubicBezTo>
                    <a:pt x="381" y="725"/>
                    <a:pt x="617" y="648"/>
                    <a:pt x="848" y="571"/>
                  </a:cubicBezTo>
                  <a:cubicBezTo>
                    <a:pt x="884" y="558"/>
                    <a:pt x="893" y="517"/>
                    <a:pt x="884" y="485"/>
                  </a:cubicBezTo>
                  <a:cubicBezTo>
                    <a:pt x="843" y="336"/>
                    <a:pt x="798" y="192"/>
                    <a:pt x="758" y="43"/>
                  </a:cubicBezTo>
                  <a:lnTo>
                    <a:pt x="758" y="43"/>
                  </a:lnTo>
                  <a:cubicBezTo>
                    <a:pt x="757" y="42"/>
                    <a:pt x="757" y="42"/>
                    <a:pt x="757" y="41"/>
                  </a:cubicBezTo>
                  <a:lnTo>
                    <a:pt x="757" y="41"/>
                  </a:lnTo>
                  <a:cubicBezTo>
                    <a:pt x="757" y="41"/>
                    <a:pt x="757" y="41"/>
                    <a:pt x="757" y="41"/>
                  </a:cubicBezTo>
                  <a:cubicBezTo>
                    <a:pt x="750" y="17"/>
                    <a:pt x="722" y="0"/>
                    <a:pt x="6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223202" y="1652865"/>
              <a:ext cx="270095" cy="51250"/>
            </a:xfrm>
            <a:custGeom>
              <a:avLst/>
              <a:gdLst/>
              <a:ahLst/>
              <a:cxnLst/>
              <a:rect l="l" t="t" r="r" b="b"/>
              <a:pathLst>
                <a:path w="3141" h="596" extrusionOk="0">
                  <a:moveTo>
                    <a:pt x="3057" y="0"/>
                  </a:moveTo>
                  <a:cubicBezTo>
                    <a:pt x="3053" y="0"/>
                    <a:pt x="3049" y="0"/>
                    <a:pt x="3045" y="1"/>
                  </a:cubicBezTo>
                  <a:cubicBezTo>
                    <a:pt x="2057" y="151"/>
                    <a:pt x="1065" y="305"/>
                    <a:pt x="78" y="463"/>
                  </a:cubicBezTo>
                  <a:cubicBezTo>
                    <a:pt x="0" y="476"/>
                    <a:pt x="8" y="596"/>
                    <a:pt x="84" y="596"/>
                  </a:cubicBezTo>
                  <a:cubicBezTo>
                    <a:pt x="87" y="596"/>
                    <a:pt x="91" y="595"/>
                    <a:pt x="96" y="595"/>
                  </a:cubicBezTo>
                  <a:cubicBezTo>
                    <a:pt x="1083" y="441"/>
                    <a:pt x="2071" y="287"/>
                    <a:pt x="3059" y="133"/>
                  </a:cubicBezTo>
                  <a:cubicBezTo>
                    <a:pt x="3141" y="120"/>
                    <a:pt x="3128" y="0"/>
                    <a:pt x="30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819992" y="1536261"/>
              <a:ext cx="97083" cy="27259"/>
            </a:xfrm>
            <a:custGeom>
              <a:avLst/>
              <a:gdLst/>
              <a:ahLst/>
              <a:cxnLst/>
              <a:rect l="l" t="t" r="r" b="b"/>
              <a:pathLst>
                <a:path w="1129" h="317" extrusionOk="0">
                  <a:moveTo>
                    <a:pt x="1053" y="1"/>
                  </a:moveTo>
                  <a:cubicBezTo>
                    <a:pt x="1049" y="1"/>
                    <a:pt x="1044" y="1"/>
                    <a:pt x="1038" y="2"/>
                  </a:cubicBezTo>
                  <a:cubicBezTo>
                    <a:pt x="717" y="61"/>
                    <a:pt x="399" y="125"/>
                    <a:pt x="82" y="184"/>
                  </a:cubicBezTo>
                  <a:cubicBezTo>
                    <a:pt x="0" y="197"/>
                    <a:pt x="13" y="316"/>
                    <a:pt x="84" y="316"/>
                  </a:cubicBezTo>
                  <a:cubicBezTo>
                    <a:pt x="88" y="316"/>
                    <a:pt x="92" y="316"/>
                    <a:pt x="96" y="315"/>
                  </a:cubicBezTo>
                  <a:cubicBezTo>
                    <a:pt x="418" y="256"/>
                    <a:pt x="735" y="193"/>
                    <a:pt x="1052" y="134"/>
                  </a:cubicBezTo>
                  <a:cubicBezTo>
                    <a:pt x="1128" y="117"/>
                    <a:pt x="1121" y="1"/>
                    <a:pt x="10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906498" y="1584674"/>
              <a:ext cx="403809" cy="69996"/>
            </a:xfrm>
            <a:custGeom>
              <a:avLst/>
              <a:gdLst/>
              <a:ahLst/>
              <a:cxnLst/>
              <a:rect l="l" t="t" r="r" b="b"/>
              <a:pathLst>
                <a:path w="4696" h="814" extrusionOk="0">
                  <a:moveTo>
                    <a:pt x="4611" y="0"/>
                  </a:moveTo>
                  <a:cubicBezTo>
                    <a:pt x="4607" y="0"/>
                    <a:pt x="4604" y="1"/>
                    <a:pt x="4600" y="1"/>
                  </a:cubicBezTo>
                  <a:cubicBezTo>
                    <a:pt x="3462" y="169"/>
                    <a:pt x="2325" y="341"/>
                    <a:pt x="1188" y="513"/>
                  </a:cubicBezTo>
                  <a:cubicBezTo>
                    <a:pt x="821" y="568"/>
                    <a:pt x="450" y="626"/>
                    <a:pt x="83" y="681"/>
                  </a:cubicBezTo>
                  <a:cubicBezTo>
                    <a:pt x="1" y="694"/>
                    <a:pt x="13" y="813"/>
                    <a:pt x="85" y="813"/>
                  </a:cubicBezTo>
                  <a:cubicBezTo>
                    <a:pt x="88" y="813"/>
                    <a:pt x="92" y="813"/>
                    <a:pt x="96" y="812"/>
                  </a:cubicBezTo>
                  <a:cubicBezTo>
                    <a:pt x="1306" y="626"/>
                    <a:pt x="2516" y="445"/>
                    <a:pt x="3725" y="264"/>
                  </a:cubicBezTo>
                  <a:cubicBezTo>
                    <a:pt x="4020" y="219"/>
                    <a:pt x="4319" y="178"/>
                    <a:pt x="4613" y="133"/>
                  </a:cubicBezTo>
                  <a:cubicBezTo>
                    <a:pt x="4695" y="120"/>
                    <a:pt x="4683" y="0"/>
                    <a:pt x="461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28"/>
          <p:cNvGrpSpPr/>
          <p:nvPr/>
        </p:nvGrpSpPr>
        <p:grpSpPr>
          <a:xfrm>
            <a:off x="2718929" y="9452953"/>
            <a:ext cx="335369" cy="289614"/>
            <a:chOff x="2511775" y="1511339"/>
            <a:chExt cx="592524" cy="511685"/>
          </a:xfrm>
        </p:grpSpPr>
        <p:sp>
          <p:nvSpPr>
            <p:cNvPr id="492" name="Google Shape;492;p28"/>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8"/>
          <p:cNvGrpSpPr/>
          <p:nvPr/>
        </p:nvGrpSpPr>
        <p:grpSpPr>
          <a:xfrm>
            <a:off x="1319923" y="402162"/>
            <a:ext cx="702987" cy="567267"/>
            <a:chOff x="2646225" y="1282725"/>
            <a:chExt cx="531801" cy="429130"/>
          </a:xfrm>
        </p:grpSpPr>
        <p:sp>
          <p:nvSpPr>
            <p:cNvPr id="500" name="Google Shape;500;p28"/>
            <p:cNvSpPr/>
            <p:nvPr/>
          </p:nvSpPr>
          <p:spPr>
            <a:xfrm>
              <a:off x="2646225" y="1282725"/>
              <a:ext cx="531801" cy="429130"/>
            </a:xfrm>
            <a:custGeom>
              <a:avLst/>
              <a:gdLst/>
              <a:ahLst/>
              <a:cxnLst/>
              <a:rect l="l" t="t" r="r" b="b"/>
              <a:pathLst>
                <a:path w="8360" h="6746" extrusionOk="0">
                  <a:moveTo>
                    <a:pt x="7577" y="120"/>
                  </a:moveTo>
                  <a:cubicBezTo>
                    <a:pt x="7580" y="120"/>
                    <a:pt x="7582" y="120"/>
                    <a:pt x="7585" y="121"/>
                  </a:cubicBezTo>
                  <a:cubicBezTo>
                    <a:pt x="7685" y="125"/>
                    <a:pt x="7734" y="247"/>
                    <a:pt x="7775" y="320"/>
                  </a:cubicBezTo>
                  <a:cubicBezTo>
                    <a:pt x="7816" y="401"/>
                    <a:pt x="7861" y="483"/>
                    <a:pt x="7898" y="569"/>
                  </a:cubicBezTo>
                  <a:cubicBezTo>
                    <a:pt x="7975" y="741"/>
                    <a:pt x="8042" y="923"/>
                    <a:pt x="8088" y="1104"/>
                  </a:cubicBezTo>
                  <a:cubicBezTo>
                    <a:pt x="8301" y="1906"/>
                    <a:pt x="8210" y="2735"/>
                    <a:pt x="8033" y="3532"/>
                  </a:cubicBezTo>
                  <a:cubicBezTo>
                    <a:pt x="7965" y="3845"/>
                    <a:pt x="7879" y="4157"/>
                    <a:pt x="7753" y="4456"/>
                  </a:cubicBezTo>
                  <a:cubicBezTo>
                    <a:pt x="7666" y="4656"/>
                    <a:pt x="7562" y="4855"/>
                    <a:pt x="7404" y="5009"/>
                  </a:cubicBezTo>
                  <a:cubicBezTo>
                    <a:pt x="7118" y="5286"/>
                    <a:pt x="6787" y="5535"/>
                    <a:pt x="6457" y="5752"/>
                  </a:cubicBezTo>
                  <a:cubicBezTo>
                    <a:pt x="6276" y="5870"/>
                    <a:pt x="6090" y="5974"/>
                    <a:pt x="5899" y="6060"/>
                  </a:cubicBezTo>
                  <a:cubicBezTo>
                    <a:pt x="5760" y="6123"/>
                    <a:pt x="5622" y="6167"/>
                    <a:pt x="5483" y="6213"/>
                  </a:cubicBezTo>
                  <a:lnTo>
                    <a:pt x="5483" y="6213"/>
                  </a:lnTo>
                  <a:cubicBezTo>
                    <a:pt x="5480" y="6213"/>
                    <a:pt x="5477" y="6214"/>
                    <a:pt x="5474" y="6214"/>
                  </a:cubicBezTo>
                  <a:cubicBezTo>
                    <a:pt x="5148" y="6295"/>
                    <a:pt x="4816" y="6338"/>
                    <a:pt x="4484" y="6338"/>
                  </a:cubicBezTo>
                  <a:cubicBezTo>
                    <a:pt x="4126" y="6338"/>
                    <a:pt x="3769" y="6288"/>
                    <a:pt x="3421" y="6183"/>
                  </a:cubicBezTo>
                  <a:cubicBezTo>
                    <a:pt x="2710" y="5965"/>
                    <a:pt x="2085" y="5530"/>
                    <a:pt x="1550" y="5014"/>
                  </a:cubicBezTo>
                  <a:cubicBezTo>
                    <a:pt x="1200" y="4677"/>
                    <a:pt x="891" y="4298"/>
                    <a:pt x="604" y="3906"/>
                  </a:cubicBezTo>
                  <a:lnTo>
                    <a:pt x="604" y="3906"/>
                  </a:lnTo>
                  <a:cubicBezTo>
                    <a:pt x="2020" y="3158"/>
                    <a:pt x="3423" y="2391"/>
                    <a:pt x="4803" y="1575"/>
                  </a:cubicBezTo>
                  <a:cubicBezTo>
                    <a:pt x="5451" y="1190"/>
                    <a:pt x="6108" y="814"/>
                    <a:pt x="6783" y="474"/>
                  </a:cubicBezTo>
                  <a:cubicBezTo>
                    <a:pt x="6910" y="411"/>
                    <a:pt x="7037" y="352"/>
                    <a:pt x="7164" y="293"/>
                  </a:cubicBezTo>
                  <a:cubicBezTo>
                    <a:pt x="7218" y="266"/>
                    <a:pt x="7277" y="243"/>
                    <a:pt x="7331" y="216"/>
                  </a:cubicBezTo>
                  <a:cubicBezTo>
                    <a:pt x="7401" y="185"/>
                    <a:pt x="7497" y="120"/>
                    <a:pt x="7577" y="120"/>
                  </a:cubicBezTo>
                  <a:close/>
                  <a:moveTo>
                    <a:pt x="511" y="3973"/>
                  </a:moveTo>
                  <a:lnTo>
                    <a:pt x="511" y="3973"/>
                  </a:lnTo>
                  <a:cubicBezTo>
                    <a:pt x="1423" y="5227"/>
                    <a:pt x="2686" y="6374"/>
                    <a:pt x="4309" y="6459"/>
                  </a:cubicBezTo>
                  <a:cubicBezTo>
                    <a:pt x="4369" y="6462"/>
                    <a:pt x="4428" y="6463"/>
                    <a:pt x="4487" y="6463"/>
                  </a:cubicBezTo>
                  <a:cubicBezTo>
                    <a:pt x="4555" y="6463"/>
                    <a:pt x="4622" y="6461"/>
                    <a:pt x="4690" y="6458"/>
                  </a:cubicBezTo>
                  <a:lnTo>
                    <a:pt x="4690" y="6458"/>
                  </a:lnTo>
                  <a:cubicBezTo>
                    <a:pt x="4313" y="6557"/>
                    <a:pt x="3927" y="6625"/>
                    <a:pt x="3542" y="6625"/>
                  </a:cubicBezTo>
                  <a:cubicBezTo>
                    <a:pt x="3468" y="6625"/>
                    <a:pt x="3395" y="6623"/>
                    <a:pt x="3322" y="6618"/>
                  </a:cubicBezTo>
                  <a:cubicBezTo>
                    <a:pt x="2991" y="6595"/>
                    <a:pt x="2660" y="6486"/>
                    <a:pt x="2347" y="6382"/>
                  </a:cubicBezTo>
                  <a:cubicBezTo>
                    <a:pt x="2035" y="6278"/>
                    <a:pt x="1704" y="6137"/>
                    <a:pt x="1414" y="5952"/>
                  </a:cubicBezTo>
                  <a:cubicBezTo>
                    <a:pt x="1083" y="5743"/>
                    <a:pt x="807" y="5480"/>
                    <a:pt x="562" y="5172"/>
                  </a:cubicBezTo>
                  <a:cubicBezTo>
                    <a:pt x="390" y="4955"/>
                    <a:pt x="150" y="4688"/>
                    <a:pt x="232" y="4384"/>
                  </a:cubicBezTo>
                  <a:cubicBezTo>
                    <a:pt x="276" y="4223"/>
                    <a:pt x="388" y="4087"/>
                    <a:pt x="511" y="3973"/>
                  </a:cubicBezTo>
                  <a:close/>
                  <a:moveTo>
                    <a:pt x="7561" y="0"/>
                  </a:moveTo>
                  <a:cubicBezTo>
                    <a:pt x="7484" y="0"/>
                    <a:pt x="7416" y="38"/>
                    <a:pt x="7345" y="66"/>
                  </a:cubicBezTo>
                  <a:cubicBezTo>
                    <a:pt x="6724" y="347"/>
                    <a:pt x="6121" y="664"/>
                    <a:pt x="5523" y="1000"/>
                  </a:cubicBezTo>
                  <a:cubicBezTo>
                    <a:pt x="4803" y="1412"/>
                    <a:pt x="4092" y="1842"/>
                    <a:pt x="3367" y="2250"/>
                  </a:cubicBezTo>
                  <a:cubicBezTo>
                    <a:pt x="2597" y="2685"/>
                    <a:pt x="1822" y="3111"/>
                    <a:pt x="1043" y="3528"/>
                  </a:cubicBezTo>
                  <a:cubicBezTo>
                    <a:pt x="852" y="3627"/>
                    <a:pt x="662" y="3727"/>
                    <a:pt x="472" y="3827"/>
                  </a:cubicBezTo>
                  <a:cubicBezTo>
                    <a:pt x="460" y="3833"/>
                    <a:pt x="453" y="3841"/>
                    <a:pt x="449" y="3851"/>
                  </a:cubicBezTo>
                  <a:lnTo>
                    <a:pt x="449" y="3851"/>
                  </a:lnTo>
                  <a:cubicBezTo>
                    <a:pt x="203" y="4075"/>
                    <a:pt x="0" y="4374"/>
                    <a:pt x="123" y="4715"/>
                  </a:cubicBezTo>
                  <a:cubicBezTo>
                    <a:pt x="173" y="4851"/>
                    <a:pt x="263" y="4968"/>
                    <a:pt x="345" y="5082"/>
                  </a:cubicBezTo>
                  <a:cubicBezTo>
                    <a:pt x="458" y="5240"/>
                    <a:pt x="580" y="5390"/>
                    <a:pt x="716" y="5530"/>
                  </a:cubicBezTo>
                  <a:cubicBezTo>
                    <a:pt x="1251" y="6092"/>
                    <a:pt x="1953" y="6400"/>
                    <a:pt x="2683" y="6609"/>
                  </a:cubicBezTo>
                  <a:cubicBezTo>
                    <a:pt x="2966" y="6689"/>
                    <a:pt x="3241" y="6745"/>
                    <a:pt x="3530" y="6745"/>
                  </a:cubicBezTo>
                  <a:cubicBezTo>
                    <a:pt x="3551" y="6745"/>
                    <a:pt x="3572" y="6745"/>
                    <a:pt x="3593" y="6744"/>
                  </a:cubicBezTo>
                  <a:cubicBezTo>
                    <a:pt x="3947" y="6740"/>
                    <a:pt x="4300" y="6681"/>
                    <a:pt x="4644" y="6595"/>
                  </a:cubicBezTo>
                  <a:cubicBezTo>
                    <a:pt x="4848" y="6550"/>
                    <a:pt x="5048" y="6491"/>
                    <a:pt x="5247" y="6427"/>
                  </a:cubicBezTo>
                  <a:cubicBezTo>
                    <a:pt x="5446" y="6359"/>
                    <a:pt x="5646" y="6305"/>
                    <a:pt x="5836" y="6228"/>
                  </a:cubicBezTo>
                  <a:cubicBezTo>
                    <a:pt x="6221" y="6074"/>
                    <a:pt x="6575" y="5843"/>
                    <a:pt x="6905" y="5594"/>
                  </a:cubicBezTo>
                  <a:cubicBezTo>
                    <a:pt x="7082" y="5462"/>
                    <a:pt x="7250" y="5322"/>
                    <a:pt x="7413" y="5177"/>
                  </a:cubicBezTo>
                  <a:cubicBezTo>
                    <a:pt x="7503" y="5095"/>
                    <a:pt x="7585" y="5014"/>
                    <a:pt x="7653" y="4919"/>
                  </a:cubicBezTo>
                  <a:cubicBezTo>
                    <a:pt x="7807" y="4697"/>
                    <a:pt x="7907" y="4443"/>
                    <a:pt x="7988" y="4189"/>
                  </a:cubicBezTo>
                  <a:cubicBezTo>
                    <a:pt x="8110" y="3822"/>
                    <a:pt x="8187" y="3442"/>
                    <a:pt x="8255" y="3061"/>
                  </a:cubicBezTo>
                  <a:cubicBezTo>
                    <a:pt x="8323" y="2640"/>
                    <a:pt x="8360" y="2209"/>
                    <a:pt x="8323" y="1783"/>
                  </a:cubicBezTo>
                  <a:cubicBezTo>
                    <a:pt x="8296" y="1380"/>
                    <a:pt x="8201" y="981"/>
                    <a:pt x="8047" y="610"/>
                  </a:cubicBezTo>
                  <a:cubicBezTo>
                    <a:pt x="8011" y="528"/>
                    <a:pt x="7970" y="442"/>
                    <a:pt x="7925" y="361"/>
                  </a:cubicBezTo>
                  <a:cubicBezTo>
                    <a:pt x="7884" y="279"/>
                    <a:pt x="7843" y="184"/>
                    <a:pt x="7780" y="112"/>
                  </a:cubicBezTo>
                  <a:cubicBezTo>
                    <a:pt x="7730" y="57"/>
                    <a:pt x="7666" y="12"/>
                    <a:pt x="7594" y="3"/>
                  </a:cubicBezTo>
                  <a:cubicBezTo>
                    <a:pt x="7583" y="1"/>
                    <a:pt x="7572" y="0"/>
                    <a:pt x="7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2763972" y="1344683"/>
              <a:ext cx="365963" cy="283775"/>
            </a:xfrm>
            <a:custGeom>
              <a:avLst/>
              <a:gdLst/>
              <a:ahLst/>
              <a:cxnLst/>
              <a:rect l="l" t="t" r="r" b="b"/>
              <a:pathLst>
                <a:path w="5753" h="4461" extrusionOk="0">
                  <a:moveTo>
                    <a:pt x="4812" y="117"/>
                  </a:moveTo>
                  <a:cubicBezTo>
                    <a:pt x="4937" y="117"/>
                    <a:pt x="5057" y="145"/>
                    <a:pt x="5158" y="216"/>
                  </a:cubicBezTo>
                  <a:cubicBezTo>
                    <a:pt x="5281" y="306"/>
                    <a:pt x="5353" y="442"/>
                    <a:pt x="5412" y="578"/>
                  </a:cubicBezTo>
                  <a:cubicBezTo>
                    <a:pt x="5489" y="764"/>
                    <a:pt x="5553" y="959"/>
                    <a:pt x="5584" y="1163"/>
                  </a:cubicBezTo>
                  <a:cubicBezTo>
                    <a:pt x="5643" y="1552"/>
                    <a:pt x="5584" y="1969"/>
                    <a:pt x="5485" y="2350"/>
                  </a:cubicBezTo>
                  <a:cubicBezTo>
                    <a:pt x="5390" y="2721"/>
                    <a:pt x="5222" y="3111"/>
                    <a:pt x="4991" y="3419"/>
                  </a:cubicBezTo>
                  <a:cubicBezTo>
                    <a:pt x="4792" y="3682"/>
                    <a:pt x="4515" y="3872"/>
                    <a:pt x="4225" y="4022"/>
                  </a:cubicBezTo>
                  <a:cubicBezTo>
                    <a:pt x="3778" y="4244"/>
                    <a:pt x="3284" y="4339"/>
                    <a:pt x="2788" y="4339"/>
                  </a:cubicBezTo>
                  <a:cubicBezTo>
                    <a:pt x="2515" y="4339"/>
                    <a:pt x="2241" y="4310"/>
                    <a:pt x="1973" y="4257"/>
                  </a:cubicBezTo>
                  <a:cubicBezTo>
                    <a:pt x="1561" y="4180"/>
                    <a:pt x="1167" y="4031"/>
                    <a:pt x="809" y="3813"/>
                  </a:cubicBezTo>
                  <a:cubicBezTo>
                    <a:pt x="533" y="3641"/>
                    <a:pt x="206" y="3401"/>
                    <a:pt x="143" y="3057"/>
                  </a:cubicBezTo>
                  <a:cubicBezTo>
                    <a:pt x="125" y="2930"/>
                    <a:pt x="143" y="2794"/>
                    <a:pt x="216" y="2685"/>
                  </a:cubicBezTo>
                  <a:cubicBezTo>
                    <a:pt x="302" y="2549"/>
                    <a:pt x="438" y="2486"/>
                    <a:pt x="564" y="2400"/>
                  </a:cubicBezTo>
                  <a:cubicBezTo>
                    <a:pt x="671" y="2334"/>
                    <a:pt x="798" y="2271"/>
                    <a:pt x="924" y="2271"/>
                  </a:cubicBezTo>
                  <a:cubicBezTo>
                    <a:pt x="954" y="2271"/>
                    <a:pt x="984" y="2274"/>
                    <a:pt x="1013" y="2282"/>
                  </a:cubicBezTo>
                  <a:cubicBezTo>
                    <a:pt x="1150" y="2321"/>
                    <a:pt x="1270" y="2458"/>
                    <a:pt x="1370" y="2571"/>
                  </a:cubicBezTo>
                  <a:lnTo>
                    <a:pt x="1370" y="2571"/>
                  </a:lnTo>
                  <a:cubicBezTo>
                    <a:pt x="1318" y="2611"/>
                    <a:pt x="1270" y="2658"/>
                    <a:pt x="1221" y="2703"/>
                  </a:cubicBezTo>
                  <a:cubicBezTo>
                    <a:pt x="1167" y="2753"/>
                    <a:pt x="1113" y="2798"/>
                    <a:pt x="1072" y="2857"/>
                  </a:cubicBezTo>
                  <a:cubicBezTo>
                    <a:pt x="1017" y="2930"/>
                    <a:pt x="981" y="3034"/>
                    <a:pt x="1036" y="3120"/>
                  </a:cubicBezTo>
                  <a:cubicBezTo>
                    <a:pt x="1074" y="3183"/>
                    <a:pt x="1142" y="3208"/>
                    <a:pt x="1211" y="3208"/>
                  </a:cubicBezTo>
                  <a:cubicBezTo>
                    <a:pt x="1257" y="3208"/>
                    <a:pt x="1304" y="3197"/>
                    <a:pt x="1344" y="3179"/>
                  </a:cubicBezTo>
                  <a:cubicBezTo>
                    <a:pt x="1466" y="3122"/>
                    <a:pt x="1556" y="3009"/>
                    <a:pt x="1633" y="2899"/>
                  </a:cubicBezTo>
                  <a:lnTo>
                    <a:pt x="1633" y="2899"/>
                  </a:lnTo>
                  <a:cubicBezTo>
                    <a:pt x="1687" y="2970"/>
                    <a:pt x="1735" y="3049"/>
                    <a:pt x="1792" y="3120"/>
                  </a:cubicBezTo>
                  <a:cubicBezTo>
                    <a:pt x="1844" y="3175"/>
                    <a:pt x="1895" y="3227"/>
                    <a:pt x="1952" y="3275"/>
                  </a:cubicBezTo>
                  <a:lnTo>
                    <a:pt x="1952" y="3275"/>
                  </a:lnTo>
                  <a:cubicBezTo>
                    <a:pt x="1856" y="3382"/>
                    <a:pt x="1760" y="3528"/>
                    <a:pt x="1724" y="3664"/>
                  </a:cubicBezTo>
                  <a:cubicBezTo>
                    <a:pt x="1697" y="3772"/>
                    <a:pt x="1702" y="3922"/>
                    <a:pt x="1828" y="3967"/>
                  </a:cubicBezTo>
                  <a:cubicBezTo>
                    <a:pt x="1860" y="3978"/>
                    <a:pt x="1890" y="3982"/>
                    <a:pt x="1918" y="3982"/>
                  </a:cubicBezTo>
                  <a:cubicBezTo>
                    <a:pt x="2149" y="3982"/>
                    <a:pt x="2259" y="3662"/>
                    <a:pt x="2308" y="3458"/>
                  </a:cubicBezTo>
                  <a:lnTo>
                    <a:pt x="2308" y="3458"/>
                  </a:lnTo>
                  <a:cubicBezTo>
                    <a:pt x="2483" y="3509"/>
                    <a:pt x="2664" y="3530"/>
                    <a:pt x="2847" y="3530"/>
                  </a:cubicBezTo>
                  <a:cubicBezTo>
                    <a:pt x="2882" y="3530"/>
                    <a:pt x="2917" y="3529"/>
                    <a:pt x="2952" y="3527"/>
                  </a:cubicBezTo>
                  <a:lnTo>
                    <a:pt x="2952" y="3527"/>
                  </a:lnTo>
                  <a:cubicBezTo>
                    <a:pt x="2952" y="3708"/>
                    <a:pt x="2957" y="3954"/>
                    <a:pt x="3183" y="3954"/>
                  </a:cubicBezTo>
                  <a:cubicBezTo>
                    <a:pt x="3292" y="3949"/>
                    <a:pt x="3364" y="3877"/>
                    <a:pt x="3378" y="3768"/>
                  </a:cubicBezTo>
                  <a:cubicBezTo>
                    <a:pt x="3387" y="3709"/>
                    <a:pt x="3378" y="3646"/>
                    <a:pt x="3382" y="3587"/>
                  </a:cubicBezTo>
                  <a:cubicBezTo>
                    <a:pt x="3382" y="3545"/>
                    <a:pt x="3387" y="3502"/>
                    <a:pt x="3388" y="3459"/>
                  </a:cubicBezTo>
                  <a:lnTo>
                    <a:pt x="3388" y="3459"/>
                  </a:lnTo>
                  <a:cubicBezTo>
                    <a:pt x="3594" y="3400"/>
                    <a:pt x="3790" y="3312"/>
                    <a:pt x="3969" y="3199"/>
                  </a:cubicBezTo>
                  <a:lnTo>
                    <a:pt x="3969" y="3199"/>
                  </a:lnTo>
                  <a:cubicBezTo>
                    <a:pt x="4035" y="3292"/>
                    <a:pt x="4107" y="3377"/>
                    <a:pt x="4216" y="3419"/>
                  </a:cubicBezTo>
                  <a:cubicBezTo>
                    <a:pt x="4248" y="3430"/>
                    <a:pt x="4285" y="3437"/>
                    <a:pt x="4323" y="3437"/>
                  </a:cubicBezTo>
                  <a:cubicBezTo>
                    <a:pt x="4393" y="3437"/>
                    <a:pt x="4464" y="3413"/>
                    <a:pt x="4497" y="3351"/>
                  </a:cubicBezTo>
                  <a:cubicBezTo>
                    <a:pt x="4533" y="3292"/>
                    <a:pt x="4520" y="3179"/>
                    <a:pt x="4502" y="3120"/>
                  </a:cubicBezTo>
                  <a:cubicBezTo>
                    <a:pt x="4478" y="3029"/>
                    <a:pt x="4417" y="2963"/>
                    <a:pt x="4343" y="2913"/>
                  </a:cubicBezTo>
                  <a:lnTo>
                    <a:pt x="4343" y="2913"/>
                  </a:lnTo>
                  <a:cubicBezTo>
                    <a:pt x="4452" y="2802"/>
                    <a:pt x="4545" y="2676"/>
                    <a:pt x="4604" y="2530"/>
                  </a:cubicBezTo>
                  <a:lnTo>
                    <a:pt x="4604" y="2530"/>
                  </a:lnTo>
                  <a:cubicBezTo>
                    <a:pt x="4702" y="2568"/>
                    <a:pt x="4847" y="2604"/>
                    <a:pt x="4974" y="2604"/>
                  </a:cubicBezTo>
                  <a:cubicBezTo>
                    <a:pt x="5126" y="2604"/>
                    <a:pt x="5251" y="2551"/>
                    <a:pt x="5231" y="2381"/>
                  </a:cubicBezTo>
                  <a:cubicBezTo>
                    <a:pt x="5217" y="2286"/>
                    <a:pt x="5127" y="2232"/>
                    <a:pt x="5045" y="2200"/>
                  </a:cubicBezTo>
                  <a:cubicBezTo>
                    <a:pt x="4921" y="2150"/>
                    <a:pt x="4778" y="2119"/>
                    <a:pt x="4642" y="2117"/>
                  </a:cubicBezTo>
                  <a:lnTo>
                    <a:pt x="4642" y="2117"/>
                  </a:lnTo>
                  <a:cubicBezTo>
                    <a:pt x="4636" y="2023"/>
                    <a:pt x="4622" y="1929"/>
                    <a:pt x="4602" y="1837"/>
                  </a:cubicBezTo>
                  <a:lnTo>
                    <a:pt x="4602" y="1837"/>
                  </a:lnTo>
                  <a:cubicBezTo>
                    <a:pt x="4750" y="1788"/>
                    <a:pt x="4895" y="1701"/>
                    <a:pt x="5018" y="1611"/>
                  </a:cubicBezTo>
                  <a:cubicBezTo>
                    <a:pt x="5095" y="1548"/>
                    <a:pt x="5154" y="1484"/>
                    <a:pt x="5109" y="1380"/>
                  </a:cubicBezTo>
                  <a:cubicBezTo>
                    <a:pt x="5072" y="1299"/>
                    <a:pt x="4993" y="1272"/>
                    <a:pt x="4914" y="1272"/>
                  </a:cubicBezTo>
                  <a:cubicBezTo>
                    <a:pt x="4895" y="1272"/>
                    <a:pt x="4877" y="1273"/>
                    <a:pt x="4859" y="1276"/>
                  </a:cubicBezTo>
                  <a:cubicBezTo>
                    <a:pt x="4715" y="1292"/>
                    <a:pt x="4566" y="1348"/>
                    <a:pt x="4435" y="1419"/>
                  </a:cubicBezTo>
                  <a:lnTo>
                    <a:pt x="4435" y="1419"/>
                  </a:lnTo>
                  <a:cubicBezTo>
                    <a:pt x="4388" y="1339"/>
                    <a:pt x="4335" y="1266"/>
                    <a:pt x="4287" y="1188"/>
                  </a:cubicBezTo>
                  <a:lnTo>
                    <a:pt x="4287" y="1188"/>
                  </a:lnTo>
                  <a:cubicBezTo>
                    <a:pt x="4382" y="1120"/>
                    <a:pt x="4467" y="1036"/>
                    <a:pt x="4542" y="945"/>
                  </a:cubicBezTo>
                  <a:cubicBezTo>
                    <a:pt x="4583" y="895"/>
                    <a:pt x="4651" y="837"/>
                    <a:pt x="4647" y="769"/>
                  </a:cubicBezTo>
                  <a:cubicBezTo>
                    <a:pt x="4647" y="719"/>
                    <a:pt x="4633" y="669"/>
                    <a:pt x="4606" y="628"/>
                  </a:cubicBezTo>
                  <a:cubicBezTo>
                    <a:pt x="4569" y="576"/>
                    <a:pt x="4520" y="556"/>
                    <a:pt x="4466" y="556"/>
                  </a:cubicBezTo>
                  <a:cubicBezTo>
                    <a:pt x="4316" y="556"/>
                    <a:pt x="4124" y="711"/>
                    <a:pt x="4029" y="794"/>
                  </a:cubicBezTo>
                  <a:lnTo>
                    <a:pt x="4029" y="794"/>
                  </a:lnTo>
                  <a:cubicBezTo>
                    <a:pt x="3984" y="782"/>
                    <a:pt x="3952" y="758"/>
                    <a:pt x="3944" y="705"/>
                  </a:cubicBezTo>
                  <a:cubicBezTo>
                    <a:pt x="3935" y="637"/>
                    <a:pt x="3962" y="560"/>
                    <a:pt x="3990" y="497"/>
                  </a:cubicBezTo>
                  <a:cubicBezTo>
                    <a:pt x="4039" y="388"/>
                    <a:pt x="4148" y="311"/>
                    <a:pt x="4257" y="261"/>
                  </a:cubicBezTo>
                  <a:cubicBezTo>
                    <a:pt x="4414" y="184"/>
                    <a:pt x="4618" y="117"/>
                    <a:pt x="4812" y="117"/>
                  </a:cubicBezTo>
                  <a:close/>
                  <a:moveTo>
                    <a:pt x="4800" y="0"/>
                  </a:moveTo>
                  <a:cubicBezTo>
                    <a:pt x="4627" y="0"/>
                    <a:pt x="4448" y="46"/>
                    <a:pt x="4289" y="107"/>
                  </a:cubicBezTo>
                  <a:cubicBezTo>
                    <a:pt x="4125" y="171"/>
                    <a:pt x="3962" y="266"/>
                    <a:pt x="3881" y="424"/>
                  </a:cubicBezTo>
                  <a:cubicBezTo>
                    <a:pt x="3813" y="569"/>
                    <a:pt x="3777" y="782"/>
                    <a:pt x="3935" y="877"/>
                  </a:cubicBezTo>
                  <a:cubicBezTo>
                    <a:pt x="3967" y="900"/>
                    <a:pt x="4012" y="918"/>
                    <a:pt x="4053" y="923"/>
                  </a:cubicBezTo>
                  <a:cubicBezTo>
                    <a:pt x="4107" y="923"/>
                    <a:pt x="4135" y="882"/>
                    <a:pt x="4175" y="850"/>
                  </a:cubicBezTo>
                  <a:cubicBezTo>
                    <a:pt x="4225" y="809"/>
                    <a:pt x="4284" y="773"/>
                    <a:pt x="4338" y="741"/>
                  </a:cubicBezTo>
                  <a:cubicBezTo>
                    <a:pt x="4379" y="719"/>
                    <a:pt x="4434" y="682"/>
                    <a:pt x="4479" y="682"/>
                  </a:cubicBezTo>
                  <a:cubicBezTo>
                    <a:pt x="4592" y="687"/>
                    <a:pt x="4447" y="850"/>
                    <a:pt x="4425" y="882"/>
                  </a:cubicBezTo>
                  <a:cubicBezTo>
                    <a:pt x="4347" y="968"/>
                    <a:pt x="4266" y="1049"/>
                    <a:pt x="4166" y="1108"/>
                  </a:cubicBezTo>
                  <a:cubicBezTo>
                    <a:pt x="4144" y="1122"/>
                    <a:pt x="4135" y="1158"/>
                    <a:pt x="4148" y="1181"/>
                  </a:cubicBezTo>
                  <a:cubicBezTo>
                    <a:pt x="4216" y="1294"/>
                    <a:pt x="4302" y="1398"/>
                    <a:pt x="4361" y="1521"/>
                  </a:cubicBezTo>
                  <a:cubicBezTo>
                    <a:pt x="4374" y="1547"/>
                    <a:pt x="4402" y="1566"/>
                    <a:pt x="4429" y="1566"/>
                  </a:cubicBezTo>
                  <a:cubicBezTo>
                    <a:pt x="4440" y="1566"/>
                    <a:pt x="4451" y="1563"/>
                    <a:pt x="4461" y="1557"/>
                  </a:cubicBezTo>
                  <a:cubicBezTo>
                    <a:pt x="4503" y="1532"/>
                    <a:pt x="4791" y="1387"/>
                    <a:pt x="4929" y="1387"/>
                  </a:cubicBezTo>
                  <a:cubicBezTo>
                    <a:pt x="4967" y="1387"/>
                    <a:pt x="4993" y="1398"/>
                    <a:pt x="5000" y="1426"/>
                  </a:cubicBezTo>
                  <a:cubicBezTo>
                    <a:pt x="5014" y="1480"/>
                    <a:pt x="4882" y="1543"/>
                    <a:pt x="4846" y="1566"/>
                  </a:cubicBezTo>
                  <a:cubicBezTo>
                    <a:pt x="4742" y="1634"/>
                    <a:pt x="4628" y="1697"/>
                    <a:pt x="4506" y="1734"/>
                  </a:cubicBezTo>
                  <a:cubicBezTo>
                    <a:pt x="4483" y="1743"/>
                    <a:pt x="4465" y="1770"/>
                    <a:pt x="4470" y="1793"/>
                  </a:cubicBezTo>
                  <a:cubicBezTo>
                    <a:pt x="4502" y="1915"/>
                    <a:pt x="4520" y="2042"/>
                    <a:pt x="4524" y="2169"/>
                  </a:cubicBezTo>
                  <a:cubicBezTo>
                    <a:pt x="4524" y="2203"/>
                    <a:pt x="4553" y="2241"/>
                    <a:pt x="4594" y="2241"/>
                  </a:cubicBezTo>
                  <a:cubicBezTo>
                    <a:pt x="4597" y="2241"/>
                    <a:pt x="4599" y="2241"/>
                    <a:pt x="4601" y="2241"/>
                  </a:cubicBezTo>
                  <a:cubicBezTo>
                    <a:pt x="4613" y="2241"/>
                    <a:pt x="4624" y="2240"/>
                    <a:pt x="4636" y="2240"/>
                  </a:cubicBezTo>
                  <a:cubicBezTo>
                    <a:pt x="4738" y="2240"/>
                    <a:pt x="4839" y="2258"/>
                    <a:pt x="4936" y="2286"/>
                  </a:cubicBezTo>
                  <a:cubicBezTo>
                    <a:pt x="4982" y="2300"/>
                    <a:pt x="5081" y="2318"/>
                    <a:pt x="5104" y="2372"/>
                  </a:cubicBezTo>
                  <a:cubicBezTo>
                    <a:pt x="5154" y="2473"/>
                    <a:pt x="5015" y="2477"/>
                    <a:pt x="4947" y="2477"/>
                  </a:cubicBezTo>
                  <a:cubicBezTo>
                    <a:pt x="4942" y="2477"/>
                    <a:pt x="4936" y="2477"/>
                    <a:pt x="4932" y="2477"/>
                  </a:cubicBezTo>
                  <a:cubicBezTo>
                    <a:pt x="4814" y="2468"/>
                    <a:pt x="4692" y="2449"/>
                    <a:pt x="4588" y="2395"/>
                  </a:cubicBezTo>
                  <a:cubicBezTo>
                    <a:pt x="4579" y="2391"/>
                    <a:pt x="4570" y="2389"/>
                    <a:pt x="4561" y="2389"/>
                  </a:cubicBezTo>
                  <a:cubicBezTo>
                    <a:pt x="4538" y="2389"/>
                    <a:pt x="4516" y="2400"/>
                    <a:pt x="4506" y="2422"/>
                  </a:cubicBezTo>
                  <a:cubicBezTo>
                    <a:pt x="4447" y="2603"/>
                    <a:pt x="4329" y="2748"/>
                    <a:pt x="4193" y="2875"/>
                  </a:cubicBezTo>
                  <a:cubicBezTo>
                    <a:pt x="4162" y="2907"/>
                    <a:pt x="4198" y="2957"/>
                    <a:pt x="4225" y="2975"/>
                  </a:cubicBezTo>
                  <a:cubicBezTo>
                    <a:pt x="4298" y="3011"/>
                    <a:pt x="4366" y="3061"/>
                    <a:pt x="4384" y="3143"/>
                  </a:cubicBezTo>
                  <a:cubicBezTo>
                    <a:pt x="4393" y="3174"/>
                    <a:pt x="4402" y="3251"/>
                    <a:pt x="4388" y="3279"/>
                  </a:cubicBezTo>
                  <a:cubicBezTo>
                    <a:pt x="4378" y="3306"/>
                    <a:pt x="4349" y="3316"/>
                    <a:pt x="4317" y="3316"/>
                  </a:cubicBezTo>
                  <a:cubicBezTo>
                    <a:pt x="4280" y="3316"/>
                    <a:pt x="4238" y="3302"/>
                    <a:pt x="4216" y="3288"/>
                  </a:cubicBezTo>
                  <a:cubicBezTo>
                    <a:pt x="4135" y="3242"/>
                    <a:pt x="4085" y="3161"/>
                    <a:pt x="4035" y="3084"/>
                  </a:cubicBezTo>
                  <a:cubicBezTo>
                    <a:pt x="4022" y="3065"/>
                    <a:pt x="3997" y="3053"/>
                    <a:pt x="3974" y="3053"/>
                  </a:cubicBezTo>
                  <a:cubicBezTo>
                    <a:pt x="3963" y="3053"/>
                    <a:pt x="3953" y="3055"/>
                    <a:pt x="3944" y="3061"/>
                  </a:cubicBezTo>
                  <a:cubicBezTo>
                    <a:pt x="3745" y="3192"/>
                    <a:pt x="3532" y="3288"/>
                    <a:pt x="3301" y="3351"/>
                  </a:cubicBezTo>
                  <a:cubicBezTo>
                    <a:pt x="3274" y="3356"/>
                    <a:pt x="3265" y="3383"/>
                    <a:pt x="3265" y="3410"/>
                  </a:cubicBezTo>
                  <a:cubicBezTo>
                    <a:pt x="3269" y="3478"/>
                    <a:pt x="3256" y="3546"/>
                    <a:pt x="3256" y="3614"/>
                  </a:cubicBezTo>
                  <a:cubicBezTo>
                    <a:pt x="3256" y="3682"/>
                    <a:pt x="3278" y="3809"/>
                    <a:pt x="3188" y="3827"/>
                  </a:cubicBezTo>
                  <a:cubicBezTo>
                    <a:pt x="3179" y="3829"/>
                    <a:pt x="3172" y="3829"/>
                    <a:pt x="3165" y="3829"/>
                  </a:cubicBezTo>
                  <a:cubicBezTo>
                    <a:pt x="3084" y="3829"/>
                    <a:pt x="3088" y="3717"/>
                    <a:pt x="3088" y="3659"/>
                  </a:cubicBezTo>
                  <a:cubicBezTo>
                    <a:pt x="3088" y="3596"/>
                    <a:pt x="3083" y="3537"/>
                    <a:pt x="3083" y="3478"/>
                  </a:cubicBezTo>
                  <a:cubicBezTo>
                    <a:pt x="3083" y="3439"/>
                    <a:pt x="3055" y="3401"/>
                    <a:pt x="3013" y="3401"/>
                  </a:cubicBezTo>
                  <a:cubicBezTo>
                    <a:pt x="3011" y="3401"/>
                    <a:pt x="3009" y="3401"/>
                    <a:pt x="3006" y="3401"/>
                  </a:cubicBezTo>
                  <a:cubicBezTo>
                    <a:pt x="2943" y="3404"/>
                    <a:pt x="2880" y="3407"/>
                    <a:pt x="2816" y="3407"/>
                  </a:cubicBezTo>
                  <a:cubicBezTo>
                    <a:pt x="2636" y="3407"/>
                    <a:pt x="2455" y="3389"/>
                    <a:pt x="2282" y="3328"/>
                  </a:cubicBezTo>
                  <a:cubicBezTo>
                    <a:pt x="2271" y="3325"/>
                    <a:pt x="2261" y="3323"/>
                    <a:pt x="2252" y="3323"/>
                  </a:cubicBezTo>
                  <a:cubicBezTo>
                    <a:pt x="2227" y="3323"/>
                    <a:pt x="2207" y="3336"/>
                    <a:pt x="2200" y="3369"/>
                  </a:cubicBezTo>
                  <a:cubicBezTo>
                    <a:pt x="2170" y="3494"/>
                    <a:pt x="2095" y="3857"/>
                    <a:pt x="1904" y="3857"/>
                  </a:cubicBezTo>
                  <a:cubicBezTo>
                    <a:pt x="1894" y="3857"/>
                    <a:pt x="1884" y="3856"/>
                    <a:pt x="1874" y="3854"/>
                  </a:cubicBezTo>
                  <a:cubicBezTo>
                    <a:pt x="1828" y="3845"/>
                    <a:pt x="1842" y="3804"/>
                    <a:pt x="1842" y="3763"/>
                  </a:cubicBezTo>
                  <a:cubicBezTo>
                    <a:pt x="1842" y="3723"/>
                    <a:pt x="1856" y="3686"/>
                    <a:pt x="1874" y="3650"/>
                  </a:cubicBezTo>
                  <a:cubicBezTo>
                    <a:pt x="1924" y="3532"/>
                    <a:pt x="2010" y="3405"/>
                    <a:pt x="2100" y="3315"/>
                  </a:cubicBezTo>
                  <a:cubicBezTo>
                    <a:pt x="2123" y="3292"/>
                    <a:pt x="2105" y="3247"/>
                    <a:pt x="2082" y="3229"/>
                  </a:cubicBezTo>
                  <a:cubicBezTo>
                    <a:pt x="2005" y="3174"/>
                    <a:pt x="1937" y="3106"/>
                    <a:pt x="1874" y="3034"/>
                  </a:cubicBezTo>
                  <a:cubicBezTo>
                    <a:pt x="1801" y="2948"/>
                    <a:pt x="1751" y="2848"/>
                    <a:pt x="1674" y="2767"/>
                  </a:cubicBezTo>
                  <a:cubicBezTo>
                    <a:pt x="1660" y="2752"/>
                    <a:pt x="1634" y="2737"/>
                    <a:pt x="1610" y="2737"/>
                  </a:cubicBezTo>
                  <a:cubicBezTo>
                    <a:pt x="1596" y="2737"/>
                    <a:pt x="1583" y="2742"/>
                    <a:pt x="1575" y="2758"/>
                  </a:cubicBezTo>
                  <a:cubicBezTo>
                    <a:pt x="1507" y="2857"/>
                    <a:pt x="1430" y="2961"/>
                    <a:pt x="1330" y="3034"/>
                  </a:cubicBezTo>
                  <a:cubicBezTo>
                    <a:pt x="1303" y="3053"/>
                    <a:pt x="1239" y="3086"/>
                    <a:pt x="1193" y="3086"/>
                  </a:cubicBezTo>
                  <a:cubicBezTo>
                    <a:pt x="1161" y="3086"/>
                    <a:pt x="1138" y="3071"/>
                    <a:pt x="1140" y="3025"/>
                  </a:cubicBezTo>
                  <a:cubicBezTo>
                    <a:pt x="1140" y="2975"/>
                    <a:pt x="1190" y="2925"/>
                    <a:pt x="1226" y="2884"/>
                  </a:cubicBezTo>
                  <a:cubicBezTo>
                    <a:pt x="1303" y="2798"/>
                    <a:pt x="1403" y="2703"/>
                    <a:pt x="1507" y="2644"/>
                  </a:cubicBezTo>
                  <a:cubicBezTo>
                    <a:pt x="1534" y="2626"/>
                    <a:pt x="1534" y="2581"/>
                    <a:pt x="1511" y="2558"/>
                  </a:cubicBezTo>
                  <a:cubicBezTo>
                    <a:pt x="1389" y="2418"/>
                    <a:pt x="1244" y="2237"/>
                    <a:pt x="1054" y="2173"/>
                  </a:cubicBezTo>
                  <a:cubicBezTo>
                    <a:pt x="1005" y="2157"/>
                    <a:pt x="955" y="2149"/>
                    <a:pt x="906" y="2149"/>
                  </a:cubicBezTo>
                  <a:cubicBezTo>
                    <a:pt x="778" y="2149"/>
                    <a:pt x="652" y="2198"/>
                    <a:pt x="537" y="2264"/>
                  </a:cubicBezTo>
                  <a:cubicBezTo>
                    <a:pt x="383" y="2354"/>
                    <a:pt x="206" y="2449"/>
                    <a:pt x="107" y="2608"/>
                  </a:cubicBezTo>
                  <a:cubicBezTo>
                    <a:pt x="21" y="2736"/>
                    <a:pt x="0" y="2884"/>
                    <a:pt x="17" y="3033"/>
                  </a:cubicBezTo>
                  <a:lnTo>
                    <a:pt x="17" y="3033"/>
                  </a:lnTo>
                  <a:cubicBezTo>
                    <a:pt x="15" y="3041"/>
                    <a:pt x="14" y="3050"/>
                    <a:pt x="16" y="3061"/>
                  </a:cubicBezTo>
                  <a:lnTo>
                    <a:pt x="21" y="3061"/>
                  </a:lnTo>
                  <a:cubicBezTo>
                    <a:pt x="21" y="3061"/>
                    <a:pt x="21" y="3061"/>
                    <a:pt x="21" y="3061"/>
                  </a:cubicBezTo>
                  <a:lnTo>
                    <a:pt x="21" y="3061"/>
                  </a:lnTo>
                  <a:cubicBezTo>
                    <a:pt x="21" y="3064"/>
                    <a:pt x="22" y="3066"/>
                    <a:pt x="22" y="3069"/>
                  </a:cubicBezTo>
                  <a:lnTo>
                    <a:pt x="22" y="3069"/>
                  </a:lnTo>
                  <a:cubicBezTo>
                    <a:pt x="93" y="3436"/>
                    <a:pt x="421" y="3701"/>
                    <a:pt x="718" y="3890"/>
                  </a:cubicBezTo>
                  <a:cubicBezTo>
                    <a:pt x="1117" y="4139"/>
                    <a:pt x="1561" y="4307"/>
                    <a:pt x="2023" y="4389"/>
                  </a:cubicBezTo>
                  <a:cubicBezTo>
                    <a:pt x="2281" y="4435"/>
                    <a:pt x="2545" y="4461"/>
                    <a:pt x="2809" y="4461"/>
                  </a:cubicBezTo>
                  <a:cubicBezTo>
                    <a:pt x="3471" y="4461"/>
                    <a:pt x="4130" y="4299"/>
                    <a:pt x="4678" y="3904"/>
                  </a:cubicBezTo>
                  <a:cubicBezTo>
                    <a:pt x="5041" y="3646"/>
                    <a:pt x="5276" y="3274"/>
                    <a:pt x="5448" y="2866"/>
                  </a:cubicBezTo>
                  <a:cubicBezTo>
                    <a:pt x="5643" y="2418"/>
                    <a:pt x="5752" y="1910"/>
                    <a:pt x="5738" y="1421"/>
                  </a:cubicBezTo>
                  <a:cubicBezTo>
                    <a:pt x="5729" y="1190"/>
                    <a:pt x="5684" y="968"/>
                    <a:pt x="5607" y="750"/>
                  </a:cubicBezTo>
                  <a:cubicBezTo>
                    <a:pt x="5539" y="551"/>
                    <a:pt x="5462" y="343"/>
                    <a:pt x="5308" y="193"/>
                  </a:cubicBezTo>
                  <a:cubicBezTo>
                    <a:pt x="5165" y="53"/>
                    <a:pt x="4986" y="0"/>
                    <a:pt x="48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2695079" y="1288895"/>
              <a:ext cx="461890" cy="385810"/>
            </a:xfrm>
            <a:custGeom>
              <a:avLst/>
              <a:gdLst/>
              <a:ahLst/>
              <a:cxnLst/>
              <a:rect l="l" t="t" r="r" b="b"/>
              <a:pathLst>
                <a:path w="7261" h="6065" extrusionOk="0">
                  <a:moveTo>
                    <a:pt x="6536" y="0"/>
                  </a:moveTo>
                  <a:cubicBezTo>
                    <a:pt x="6496" y="0"/>
                    <a:pt x="6462" y="27"/>
                    <a:pt x="6486" y="73"/>
                  </a:cubicBezTo>
                  <a:lnTo>
                    <a:pt x="6491" y="73"/>
                  </a:lnTo>
                  <a:cubicBezTo>
                    <a:pt x="6722" y="499"/>
                    <a:pt x="6917" y="957"/>
                    <a:pt x="7016" y="1433"/>
                  </a:cubicBezTo>
                  <a:cubicBezTo>
                    <a:pt x="7111" y="1881"/>
                    <a:pt x="7111" y="2325"/>
                    <a:pt x="7052" y="2778"/>
                  </a:cubicBezTo>
                  <a:cubicBezTo>
                    <a:pt x="6994" y="3204"/>
                    <a:pt x="6903" y="3635"/>
                    <a:pt x="6758" y="4042"/>
                  </a:cubicBezTo>
                  <a:cubicBezTo>
                    <a:pt x="6667" y="4296"/>
                    <a:pt x="6554" y="4559"/>
                    <a:pt x="6355" y="4749"/>
                  </a:cubicBezTo>
                  <a:cubicBezTo>
                    <a:pt x="6019" y="5066"/>
                    <a:pt x="5630" y="5365"/>
                    <a:pt x="5218" y="5587"/>
                  </a:cubicBezTo>
                  <a:cubicBezTo>
                    <a:pt x="4855" y="5778"/>
                    <a:pt x="4470" y="5886"/>
                    <a:pt x="4062" y="5923"/>
                  </a:cubicBezTo>
                  <a:cubicBezTo>
                    <a:pt x="3957" y="5933"/>
                    <a:pt x="3852" y="5938"/>
                    <a:pt x="3747" y="5938"/>
                  </a:cubicBezTo>
                  <a:cubicBezTo>
                    <a:pt x="3149" y="5938"/>
                    <a:pt x="2566" y="5775"/>
                    <a:pt x="2042" y="5474"/>
                  </a:cubicBezTo>
                  <a:cubicBezTo>
                    <a:pt x="1258" y="5025"/>
                    <a:pt x="614" y="4323"/>
                    <a:pt x="130" y="3571"/>
                  </a:cubicBezTo>
                  <a:cubicBezTo>
                    <a:pt x="116" y="3550"/>
                    <a:pt x="96" y="3541"/>
                    <a:pt x="78" y="3541"/>
                  </a:cubicBezTo>
                  <a:cubicBezTo>
                    <a:pt x="37" y="3541"/>
                    <a:pt x="0" y="3585"/>
                    <a:pt x="34" y="3635"/>
                  </a:cubicBezTo>
                  <a:cubicBezTo>
                    <a:pt x="858" y="4917"/>
                    <a:pt x="2177" y="6064"/>
                    <a:pt x="3766" y="6064"/>
                  </a:cubicBezTo>
                  <a:cubicBezTo>
                    <a:pt x="3794" y="6064"/>
                    <a:pt x="3822" y="6064"/>
                    <a:pt x="3849" y="6063"/>
                  </a:cubicBezTo>
                  <a:cubicBezTo>
                    <a:pt x="4230" y="6049"/>
                    <a:pt x="4620" y="5991"/>
                    <a:pt x="4968" y="5846"/>
                  </a:cubicBezTo>
                  <a:cubicBezTo>
                    <a:pt x="5417" y="5660"/>
                    <a:pt x="5816" y="5379"/>
                    <a:pt x="6187" y="5071"/>
                  </a:cubicBezTo>
                  <a:cubicBezTo>
                    <a:pt x="6323" y="4958"/>
                    <a:pt x="6463" y="4844"/>
                    <a:pt x="6572" y="4704"/>
                  </a:cubicBezTo>
                  <a:cubicBezTo>
                    <a:pt x="6658" y="4591"/>
                    <a:pt x="6726" y="4464"/>
                    <a:pt x="6785" y="4332"/>
                  </a:cubicBezTo>
                  <a:cubicBezTo>
                    <a:pt x="6948" y="3965"/>
                    <a:pt x="7039" y="3571"/>
                    <a:pt x="7116" y="3177"/>
                  </a:cubicBezTo>
                  <a:cubicBezTo>
                    <a:pt x="7216" y="2651"/>
                    <a:pt x="7261" y="2121"/>
                    <a:pt x="7175" y="1591"/>
                  </a:cubicBezTo>
                  <a:cubicBezTo>
                    <a:pt x="7080" y="1043"/>
                    <a:pt x="6867" y="522"/>
                    <a:pt x="6604" y="37"/>
                  </a:cubicBezTo>
                  <a:cubicBezTo>
                    <a:pt x="6590" y="12"/>
                    <a:pt x="6562" y="0"/>
                    <a:pt x="65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_3">
    <p:spTree>
      <p:nvGrpSpPr>
        <p:cNvPr id="1" name="Shape 503"/>
        <p:cNvGrpSpPr/>
        <p:nvPr/>
      </p:nvGrpSpPr>
      <p:grpSpPr>
        <a:xfrm>
          <a:off x="0" y="0"/>
          <a:ext cx="0" cy="0"/>
          <a:chOff x="0" y="0"/>
          <a:chExt cx="0" cy="0"/>
        </a:xfrm>
      </p:grpSpPr>
      <p:pic>
        <p:nvPicPr>
          <p:cNvPr id="504" name="Google Shape;504;p29"/>
          <p:cNvPicPr preferRelativeResize="0"/>
          <p:nvPr/>
        </p:nvPicPr>
        <p:blipFill rotWithShape="1">
          <a:blip r:embed="rId2">
            <a:alphaModFix/>
          </a:blip>
          <a:srcRect l="26419" r="26419"/>
          <a:stretch/>
        </p:blipFill>
        <p:spPr>
          <a:xfrm>
            <a:off x="0" y="0"/>
            <a:ext cx="7560003" cy="10692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8"/>
        <p:cNvGrpSpPr/>
        <p:nvPr/>
      </p:nvGrpSpPr>
      <p:grpSpPr>
        <a:xfrm>
          <a:off x="0" y="0"/>
          <a:ext cx="0" cy="0"/>
          <a:chOff x="0" y="0"/>
          <a:chExt cx="0" cy="0"/>
        </a:xfrm>
      </p:grpSpPr>
      <p:pic>
        <p:nvPicPr>
          <p:cNvPr id="169" name="Google Shape;169;p19"/>
          <p:cNvPicPr preferRelativeResize="0"/>
          <p:nvPr/>
        </p:nvPicPr>
        <p:blipFill rotWithShape="1">
          <a:blip r:embed="rId2">
            <a:alphaModFix/>
          </a:blip>
          <a:srcRect l="26419" r="26419"/>
          <a:stretch/>
        </p:blipFill>
        <p:spPr>
          <a:xfrm rot="10800000" flipH="1">
            <a:off x="0" y="0"/>
            <a:ext cx="7560003" cy="10692000"/>
          </a:xfrm>
          <a:prstGeom prst="rect">
            <a:avLst/>
          </a:prstGeom>
          <a:noFill/>
          <a:ln>
            <a:noFill/>
          </a:ln>
        </p:spPr>
      </p:pic>
      <p:sp>
        <p:nvSpPr>
          <p:cNvPr id="170" name="Google Shape;170;p19"/>
          <p:cNvSpPr txBox="1">
            <a:spLocks noGrp="1"/>
          </p:cNvSpPr>
          <p:nvPr>
            <p:ph type="subTitle" idx="1"/>
          </p:nvPr>
        </p:nvSpPr>
        <p:spPr>
          <a:xfrm>
            <a:off x="658800" y="3348425"/>
            <a:ext cx="2704500" cy="135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AutoNum type="arabicPeriod"/>
              <a:defRPr sz="1200">
                <a:solidFill>
                  <a:schemeClr val="dk1"/>
                </a:solidFill>
              </a:defRPr>
            </a:lvl1pPr>
            <a:lvl2pPr lvl="1" algn="r" rtl="0">
              <a:spcBef>
                <a:spcPts val="0"/>
              </a:spcBef>
              <a:spcAft>
                <a:spcPts val="0"/>
              </a:spcAft>
              <a:buClr>
                <a:schemeClr val="dk1"/>
              </a:buClr>
              <a:buSzPts val="1400"/>
              <a:buAutoNum type="alphaLcPeriod"/>
              <a:defRPr>
                <a:solidFill>
                  <a:schemeClr val="dk1"/>
                </a:solidFill>
              </a:defRPr>
            </a:lvl2pPr>
            <a:lvl3pPr lvl="2" algn="r" rtl="0">
              <a:spcBef>
                <a:spcPts val="0"/>
              </a:spcBef>
              <a:spcAft>
                <a:spcPts val="0"/>
              </a:spcAft>
              <a:buClr>
                <a:schemeClr val="dk1"/>
              </a:buClr>
              <a:buSzPts val="1400"/>
              <a:buAutoNum type="romanLcPeriod"/>
              <a:defRPr>
                <a:solidFill>
                  <a:schemeClr val="dk1"/>
                </a:solidFill>
              </a:defRPr>
            </a:lvl3pPr>
            <a:lvl4pPr lvl="3" algn="r" rtl="0">
              <a:spcBef>
                <a:spcPts val="0"/>
              </a:spcBef>
              <a:spcAft>
                <a:spcPts val="0"/>
              </a:spcAft>
              <a:buClr>
                <a:schemeClr val="dk1"/>
              </a:buClr>
              <a:buSzPts val="1400"/>
              <a:buAutoNum type="arabicPeriod"/>
              <a:defRPr>
                <a:solidFill>
                  <a:schemeClr val="dk1"/>
                </a:solidFill>
              </a:defRPr>
            </a:lvl4pPr>
            <a:lvl5pPr lvl="4" algn="r" rtl="0">
              <a:spcBef>
                <a:spcPts val="0"/>
              </a:spcBef>
              <a:spcAft>
                <a:spcPts val="0"/>
              </a:spcAft>
              <a:buClr>
                <a:schemeClr val="dk1"/>
              </a:buClr>
              <a:buSzPts val="1400"/>
              <a:buAutoNum type="alphaLcPeriod"/>
              <a:defRPr>
                <a:solidFill>
                  <a:schemeClr val="dk1"/>
                </a:solidFill>
              </a:defRPr>
            </a:lvl5pPr>
            <a:lvl6pPr lvl="5" algn="r" rtl="0">
              <a:spcBef>
                <a:spcPts val="0"/>
              </a:spcBef>
              <a:spcAft>
                <a:spcPts val="0"/>
              </a:spcAft>
              <a:buClr>
                <a:schemeClr val="dk1"/>
              </a:buClr>
              <a:buSzPts val="1400"/>
              <a:buAutoNum type="romanLcPeriod"/>
              <a:defRPr>
                <a:solidFill>
                  <a:schemeClr val="dk1"/>
                </a:solidFill>
              </a:defRPr>
            </a:lvl6pPr>
            <a:lvl7pPr lvl="6" algn="r" rtl="0">
              <a:spcBef>
                <a:spcPts val="0"/>
              </a:spcBef>
              <a:spcAft>
                <a:spcPts val="0"/>
              </a:spcAft>
              <a:buClr>
                <a:schemeClr val="dk1"/>
              </a:buClr>
              <a:buSzPts val="1400"/>
              <a:buAutoNum type="arabicPeriod"/>
              <a:defRPr>
                <a:solidFill>
                  <a:schemeClr val="dk1"/>
                </a:solidFill>
              </a:defRPr>
            </a:lvl7pPr>
            <a:lvl8pPr lvl="7" algn="r" rtl="0">
              <a:spcBef>
                <a:spcPts val="0"/>
              </a:spcBef>
              <a:spcAft>
                <a:spcPts val="0"/>
              </a:spcAft>
              <a:buClr>
                <a:schemeClr val="dk1"/>
              </a:buClr>
              <a:buSzPts val="1400"/>
              <a:buAutoNum type="alphaLcPeriod"/>
              <a:defRPr>
                <a:solidFill>
                  <a:schemeClr val="dk1"/>
                </a:solidFill>
              </a:defRPr>
            </a:lvl8pPr>
            <a:lvl9pPr lvl="8" algn="r" rtl="0">
              <a:spcBef>
                <a:spcPts val="0"/>
              </a:spcBef>
              <a:spcAft>
                <a:spcPts val="0"/>
              </a:spcAft>
              <a:buClr>
                <a:schemeClr val="dk1"/>
              </a:buClr>
              <a:buSzPts val="1400"/>
              <a:buAutoNum type="romanLcPeriod"/>
              <a:defRPr>
                <a:solidFill>
                  <a:schemeClr val="dk1"/>
                </a:solidFill>
              </a:defRPr>
            </a:lvl9pPr>
          </a:lstStyle>
          <a:p>
            <a:endParaRPr/>
          </a:p>
        </p:txBody>
      </p:sp>
      <p:sp>
        <p:nvSpPr>
          <p:cNvPr id="171" name="Google Shape;171;p19"/>
          <p:cNvSpPr txBox="1">
            <a:spLocks noGrp="1"/>
          </p:cNvSpPr>
          <p:nvPr>
            <p:ph type="subTitle" idx="2"/>
          </p:nvPr>
        </p:nvSpPr>
        <p:spPr>
          <a:xfrm>
            <a:off x="658800" y="2988700"/>
            <a:ext cx="2704500" cy="42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72" name="Google Shape;172;p19"/>
          <p:cNvSpPr txBox="1">
            <a:spLocks noGrp="1"/>
          </p:cNvSpPr>
          <p:nvPr>
            <p:ph type="title" hasCustomPrompt="1"/>
          </p:nvPr>
        </p:nvSpPr>
        <p:spPr>
          <a:xfrm>
            <a:off x="1435800" y="4562858"/>
            <a:ext cx="11505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3" name="Google Shape;173;p19"/>
          <p:cNvSpPr txBox="1">
            <a:spLocks noGrp="1"/>
          </p:cNvSpPr>
          <p:nvPr>
            <p:ph type="title" idx="3"/>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174" name="Google Shape;174;p19"/>
          <p:cNvSpPr txBox="1">
            <a:spLocks noGrp="1"/>
          </p:cNvSpPr>
          <p:nvPr>
            <p:ph type="subTitle" idx="4"/>
          </p:nvPr>
        </p:nvSpPr>
        <p:spPr>
          <a:xfrm>
            <a:off x="4196700" y="3348425"/>
            <a:ext cx="2704500" cy="135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AutoNum type="arabicPeriod"/>
              <a:defRPr sz="1200">
                <a:solidFill>
                  <a:schemeClr val="dk1"/>
                </a:solidFill>
              </a:defRPr>
            </a:lvl1pPr>
            <a:lvl2pPr lvl="1" algn="r" rtl="0">
              <a:spcBef>
                <a:spcPts val="0"/>
              </a:spcBef>
              <a:spcAft>
                <a:spcPts val="0"/>
              </a:spcAft>
              <a:buClr>
                <a:schemeClr val="dk1"/>
              </a:buClr>
              <a:buSzPts val="1400"/>
              <a:buAutoNum type="alphaLcPeriod"/>
              <a:defRPr>
                <a:solidFill>
                  <a:schemeClr val="dk1"/>
                </a:solidFill>
              </a:defRPr>
            </a:lvl2pPr>
            <a:lvl3pPr lvl="2" algn="r" rtl="0">
              <a:spcBef>
                <a:spcPts val="0"/>
              </a:spcBef>
              <a:spcAft>
                <a:spcPts val="0"/>
              </a:spcAft>
              <a:buClr>
                <a:schemeClr val="dk1"/>
              </a:buClr>
              <a:buSzPts val="1400"/>
              <a:buAutoNum type="romanLcPeriod"/>
              <a:defRPr>
                <a:solidFill>
                  <a:schemeClr val="dk1"/>
                </a:solidFill>
              </a:defRPr>
            </a:lvl3pPr>
            <a:lvl4pPr lvl="3" algn="r" rtl="0">
              <a:spcBef>
                <a:spcPts val="0"/>
              </a:spcBef>
              <a:spcAft>
                <a:spcPts val="0"/>
              </a:spcAft>
              <a:buClr>
                <a:schemeClr val="dk1"/>
              </a:buClr>
              <a:buSzPts val="1400"/>
              <a:buAutoNum type="arabicPeriod"/>
              <a:defRPr>
                <a:solidFill>
                  <a:schemeClr val="dk1"/>
                </a:solidFill>
              </a:defRPr>
            </a:lvl4pPr>
            <a:lvl5pPr lvl="4" algn="r" rtl="0">
              <a:spcBef>
                <a:spcPts val="0"/>
              </a:spcBef>
              <a:spcAft>
                <a:spcPts val="0"/>
              </a:spcAft>
              <a:buClr>
                <a:schemeClr val="dk1"/>
              </a:buClr>
              <a:buSzPts val="1400"/>
              <a:buAutoNum type="alphaLcPeriod"/>
              <a:defRPr>
                <a:solidFill>
                  <a:schemeClr val="dk1"/>
                </a:solidFill>
              </a:defRPr>
            </a:lvl5pPr>
            <a:lvl6pPr lvl="5" algn="r" rtl="0">
              <a:spcBef>
                <a:spcPts val="0"/>
              </a:spcBef>
              <a:spcAft>
                <a:spcPts val="0"/>
              </a:spcAft>
              <a:buClr>
                <a:schemeClr val="dk1"/>
              </a:buClr>
              <a:buSzPts val="1400"/>
              <a:buAutoNum type="romanLcPeriod"/>
              <a:defRPr>
                <a:solidFill>
                  <a:schemeClr val="dk1"/>
                </a:solidFill>
              </a:defRPr>
            </a:lvl6pPr>
            <a:lvl7pPr lvl="6" algn="r" rtl="0">
              <a:spcBef>
                <a:spcPts val="0"/>
              </a:spcBef>
              <a:spcAft>
                <a:spcPts val="0"/>
              </a:spcAft>
              <a:buClr>
                <a:schemeClr val="dk1"/>
              </a:buClr>
              <a:buSzPts val="1400"/>
              <a:buAutoNum type="arabicPeriod"/>
              <a:defRPr>
                <a:solidFill>
                  <a:schemeClr val="dk1"/>
                </a:solidFill>
              </a:defRPr>
            </a:lvl7pPr>
            <a:lvl8pPr lvl="7" algn="r" rtl="0">
              <a:spcBef>
                <a:spcPts val="0"/>
              </a:spcBef>
              <a:spcAft>
                <a:spcPts val="0"/>
              </a:spcAft>
              <a:buClr>
                <a:schemeClr val="dk1"/>
              </a:buClr>
              <a:buSzPts val="1400"/>
              <a:buAutoNum type="alphaLcPeriod"/>
              <a:defRPr>
                <a:solidFill>
                  <a:schemeClr val="dk1"/>
                </a:solidFill>
              </a:defRPr>
            </a:lvl8pPr>
            <a:lvl9pPr lvl="8" algn="r" rtl="0">
              <a:spcBef>
                <a:spcPts val="0"/>
              </a:spcBef>
              <a:spcAft>
                <a:spcPts val="0"/>
              </a:spcAft>
              <a:buClr>
                <a:schemeClr val="dk1"/>
              </a:buClr>
              <a:buSzPts val="1400"/>
              <a:buAutoNum type="romanLcPeriod"/>
              <a:defRPr>
                <a:solidFill>
                  <a:schemeClr val="dk1"/>
                </a:solidFill>
              </a:defRPr>
            </a:lvl9pPr>
          </a:lstStyle>
          <a:p>
            <a:endParaRPr/>
          </a:p>
        </p:txBody>
      </p:sp>
      <p:sp>
        <p:nvSpPr>
          <p:cNvPr id="175" name="Google Shape;175;p19"/>
          <p:cNvSpPr txBox="1">
            <a:spLocks noGrp="1"/>
          </p:cNvSpPr>
          <p:nvPr>
            <p:ph type="subTitle" idx="5"/>
          </p:nvPr>
        </p:nvSpPr>
        <p:spPr>
          <a:xfrm>
            <a:off x="4196700" y="2988700"/>
            <a:ext cx="2704500" cy="42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76" name="Google Shape;176;p19"/>
          <p:cNvSpPr txBox="1">
            <a:spLocks noGrp="1"/>
          </p:cNvSpPr>
          <p:nvPr>
            <p:ph type="title" idx="6" hasCustomPrompt="1"/>
          </p:nvPr>
        </p:nvSpPr>
        <p:spPr>
          <a:xfrm>
            <a:off x="4973700" y="4562858"/>
            <a:ext cx="11505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7" name="Google Shape;177;p19"/>
          <p:cNvSpPr txBox="1">
            <a:spLocks noGrp="1"/>
          </p:cNvSpPr>
          <p:nvPr>
            <p:ph type="subTitle" idx="7"/>
          </p:nvPr>
        </p:nvSpPr>
        <p:spPr>
          <a:xfrm>
            <a:off x="658800" y="6930325"/>
            <a:ext cx="2704500" cy="135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AutoNum type="arabicPeriod"/>
              <a:defRPr sz="1200">
                <a:solidFill>
                  <a:schemeClr val="dk1"/>
                </a:solidFill>
              </a:defRPr>
            </a:lvl1pPr>
            <a:lvl2pPr lvl="1" algn="r" rtl="0">
              <a:spcBef>
                <a:spcPts val="0"/>
              </a:spcBef>
              <a:spcAft>
                <a:spcPts val="0"/>
              </a:spcAft>
              <a:buClr>
                <a:schemeClr val="dk1"/>
              </a:buClr>
              <a:buSzPts val="1400"/>
              <a:buAutoNum type="alphaLcPeriod"/>
              <a:defRPr>
                <a:solidFill>
                  <a:schemeClr val="dk1"/>
                </a:solidFill>
              </a:defRPr>
            </a:lvl2pPr>
            <a:lvl3pPr lvl="2" algn="r" rtl="0">
              <a:spcBef>
                <a:spcPts val="0"/>
              </a:spcBef>
              <a:spcAft>
                <a:spcPts val="0"/>
              </a:spcAft>
              <a:buClr>
                <a:schemeClr val="dk1"/>
              </a:buClr>
              <a:buSzPts val="1400"/>
              <a:buAutoNum type="romanLcPeriod"/>
              <a:defRPr>
                <a:solidFill>
                  <a:schemeClr val="dk1"/>
                </a:solidFill>
              </a:defRPr>
            </a:lvl3pPr>
            <a:lvl4pPr lvl="3" algn="r" rtl="0">
              <a:spcBef>
                <a:spcPts val="0"/>
              </a:spcBef>
              <a:spcAft>
                <a:spcPts val="0"/>
              </a:spcAft>
              <a:buClr>
                <a:schemeClr val="dk1"/>
              </a:buClr>
              <a:buSzPts val="1400"/>
              <a:buAutoNum type="arabicPeriod"/>
              <a:defRPr>
                <a:solidFill>
                  <a:schemeClr val="dk1"/>
                </a:solidFill>
              </a:defRPr>
            </a:lvl4pPr>
            <a:lvl5pPr lvl="4" algn="r" rtl="0">
              <a:spcBef>
                <a:spcPts val="0"/>
              </a:spcBef>
              <a:spcAft>
                <a:spcPts val="0"/>
              </a:spcAft>
              <a:buClr>
                <a:schemeClr val="dk1"/>
              </a:buClr>
              <a:buSzPts val="1400"/>
              <a:buAutoNum type="alphaLcPeriod"/>
              <a:defRPr>
                <a:solidFill>
                  <a:schemeClr val="dk1"/>
                </a:solidFill>
              </a:defRPr>
            </a:lvl5pPr>
            <a:lvl6pPr lvl="5" algn="r" rtl="0">
              <a:spcBef>
                <a:spcPts val="0"/>
              </a:spcBef>
              <a:spcAft>
                <a:spcPts val="0"/>
              </a:spcAft>
              <a:buClr>
                <a:schemeClr val="dk1"/>
              </a:buClr>
              <a:buSzPts val="1400"/>
              <a:buAutoNum type="romanLcPeriod"/>
              <a:defRPr>
                <a:solidFill>
                  <a:schemeClr val="dk1"/>
                </a:solidFill>
              </a:defRPr>
            </a:lvl6pPr>
            <a:lvl7pPr lvl="6" algn="r" rtl="0">
              <a:spcBef>
                <a:spcPts val="0"/>
              </a:spcBef>
              <a:spcAft>
                <a:spcPts val="0"/>
              </a:spcAft>
              <a:buClr>
                <a:schemeClr val="dk1"/>
              </a:buClr>
              <a:buSzPts val="1400"/>
              <a:buAutoNum type="arabicPeriod"/>
              <a:defRPr>
                <a:solidFill>
                  <a:schemeClr val="dk1"/>
                </a:solidFill>
              </a:defRPr>
            </a:lvl7pPr>
            <a:lvl8pPr lvl="7" algn="r" rtl="0">
              <a:spcBef>
                <a:spcPts val="0"/>
              </a:spcBef>
              <a:spcAft>
                <a:spcPts val="0"/>
              </a:spcAft>
              <a:buClr>
                <a:schemeClr val="dk1"/>
              </a:buClr>
              <a:buSzPts val="1400"/>
              <a:buAutoNum type="alphaLcPeriod"/>
              <a:defRPr>
                <a:solidFill>
                  <a:schemeClr val="dk1"/>
                </a:solidFill>
              </a:defRPr>
            </a:lvl8pPr>
            <a:lvl9pPr lvl="8" algn="r" rtl="0">
              <a:spcBef>
                <a:spcPts val="0"/>
              </a:spcBef>
              <a:spcAft>
                <a:spcPts val="0"/>
              </a:spcAft>
              <a:buClr>
                <a:schemeClr val="dk1"/>
              </a:buClr>
              <a:buSzPts val="1400"/>
              <a:buAutoNum type="romanLcPeriod"/>
              <a:defRPr>
                <a:solidFill>
                  <a:schemeClr val="dk1"/>
                </a:solidFill>
              </a:defRPr>
            </a:lvl9pPr>
          </a:lstStyle>
          <a:p>
            <a:endParaRPr/>
          </a:p>
        </p:txBody>
      </p:sp>
      <p:sp>
        <p:nvSpPr>
          <p:cNvPr id="178" name="Google Shape;178;p19"/>
          <p:cNvSpPr txBox="1">
            <a:spLocks noGrp="1"/>
          </p:cNvSpPr>
          <p:nvPr>
            <p:ph type="subTitle" idx="8"/>
          </p:nvPr>
        </p:nvSpPr>
        <p:spPr>
          <a:xfrm>
            <a:off x="658800" y="6570550"/>
            <a:ext cx="2704500" cy="42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79" name="Google Shape;179;p19"/>
          <p:cNvSpPr txBox="1">
            <a:spLocks noGrp="1"/>
          </p:cNvSpPr>
          <p:nvPr>
            <p:ph type="title" idx="9" hasCustomPrompt="1"/>
          </p:nvPr>
        </p:nvSpPr>
        <p:spPr>
          <a:xfrm>
            <a:off x="1435800" y="8144751"/>
            <a:ext cx="11505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0" name="Google Shape;180;p19"/>
          <p:cNvSpPr txBox="1">
            <a:spLocks noGrp="1"/>
          </p:cNvSpPr>
          <p:nvPr>
            <p:ph type="subTitle" idx="13"/>
          </p:nvPr>
        </p:nvSpPr>
        <p:spPr>
          <a:xfrm>
            <a:off x="4196700" y="6930325"/>
            <a:ext cx="2704500" cy="1352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AutoNum type="arabicPeriod"/>
              <a:defRPr sz="1200">
                <a:solidFill>
                  <a:schemeClr val="dk1"/>
                </a:solidFill>
              </a:defRPr>
            </a:lvl1pPr>
            <a:lvl2pPr lvl="1" algn="r" rtl="0">
              <a:spcBef>
                <a:spcPts val="0"/>
              </a:spcBef>
              <a:spcAft>
                <a:spcPts val="0"/>
              </a:spcAft>
              <a:buClr>
                <a:schemeClr val="dk1"/>
              </a:buClr>
              <a:buSzPts val="1400"/>
              <a:buAutoNum type="alphaLcPeriod"/>
              <a:defRPr>
                <a:solidFill>
                  <a:schemeClr val="dk1"/>
                </a:solidFill>
              </a:defRPr>
            </a:lvl2pPr>
            <a:lvl3pPr lvl="2" algn="r" rtl="0">
              <a:spcBef>
                <a:spcPts val="0"/>
              </a:spcBef>
              <a:spcAft>
                <a:spcPts val="0"/>
              </a:spcAft>
              <a:buClr>
                <a:schemeClr val="dk1"/>
              </a:buClr>
              <a:buSzPts val="1400"/>
              <a:buAutoNum type="romanLcPeriod"/>
              <a:defRPr>
                <a:solidFill>
                  <a:schemeClr val="dk1"/>
                </a:solidFill>
              </a:defRPr>
            </a:lvl3pPr>
            <a:lvl4pPr lvl="3" algn="r" rtl="0">
              <a:spcBef>
                <a:spcPts val="0"/>
              </a:spcBef>
              <a:spcAft>
                <a:spcPts val="0"/>
              </a:spcAft>
              <a:buClr>
                <a:schemeClr val="dk1"/>
              </a:buClr>
              <a:buSzPts val="1400"/>
              <a:buAutoNum type="arabicPeriod"/>
              <a:defRPr>
                <a:solidFill>
                  <a:schemeClr val="dk1"/>
                </a:solidFill>
              </a:defRPr>
            </a:lvl4pPr>
            <a:lvl5pPr lvl="4" algn="r" rtl="0">
              <a:spcBef>
                <a:spcPts val="0"/>
              </a:spcBef>
              <a:spcAft>
                <a:spcPts val="0"/>
              </a:spcAft>
              <a:buClr>
                <a:schemeClr val="dk1"/>
              </a:buClr>
              <a:buSzPts val="1400"/>
              <a:buAutoNum type="alphaLcPeriod"/>
              <a:defRPr>
                <a:solidFill>
                  <a:schemeClr val="dk1"/>
                </a:solidFill>
              </a:defRPr>
            </a:lvl5pPr>
            <a:lvl6pPr lvl="5" algn="r" rtl="0">
              <a:spcBef>
                <a:spcPts val="0"/>
              </a:spcBef>
              <a:spcAft>
                <a:spcPts val="0"/>
              </a:spcAft>
              <a:buClr>
                <a:schemeClr val="dk1"/>
              </a:buClr>
              <a:buSzPts val="1400"/>
              <a:buAutoNum type="romanLcPeriod"/>
              <a:defRPr>
                <a:solidFill>
                  <a:schemeClr val="dk1"/>
                </a:solidFill>
              </a:defRPr>
            </a:lvl6pPr>
            <a:lvl7pPr lvl="6" algn="r" rtl="0">
              <a:spcBef>
                <a:spcPts val="0"/>
              </a:spcBef>
              <a:spcAft>
                <a:spcPts val="0"/>
              </a:spcAft>
              <a:buClr>
                <a:schemeClr val="dk1"/>
              </a:buClr>
              <a:buSzPts val="1400"/>
              <a:buAutoNum type="arabicPeriod"/>
              <a:defRPr>
                <a:solidFill>
                  <a:schemeClr val="dk1"/>
                </a:solidFill>
              </a:defRPr>
            </a:lvl7pPr>
            <a:lvl8pPr lvl="7" algn="r" rtl="0">
              <a:spcBef>
                <a:spcPts val="0"/>
              </a:spcBef>
              <a:spcAft>
                <a:spcPts val="0"/>
              </a:spcAft>
              <a:buClr>
                <a:schemeClr val="dk1"/>
              </a:buClr>
              <a:buSzPts val="1400"/>
              <a:buAutoNum type="alphaLcPeriod"/>
              <a:defRPr>
                <a:solidFill>
                  <a:schemeClr val="dk1"/>
                </a:solidFill>
              </a:defRPr>
            </a:lvl8pPr>
            <a:lvl9pPr lvl="8" algn="r" rtl="0">
              <a:spcBef>
                <a:spcPts val="0"/>
              </a:spcBef>
              <a:spcAft>
                <a:spcPts val="0"/>
              </a:spcAft>
              <a:buClr>
                <a:schemeClr val="dk1"/>
              </a:buClr>
              <a:buSzPts val="1400"/>
              <a:buAutoNum type="romanLcPeriod"/>
              <a:defRPr>
                <a:solidFill>
                  <a:schemeClr val="dk1"/>
                </a:solidFill>
              </a:defRPr>
            </a:lvl9pPr>
          </a:lstStyle>
          <a:p>
            <a:endParaRPr/>
          </a:p>
        </p:txBody>
      </p:sp>
      <p:sp>
        <p:nvSpPr>
          <p:cNvPr id="181" name="Google Shape;181;p19"/>
          <p:cNvSpPr txBox="1">
            <a:spLocks noGrp="1"/>
          </p:cNvSpPr>
          <p:nvPr>
            <p:ph type="subTitle" idx="14"/>
          </p:nvPr>
        </p:nvSpPr>
        <p:spPr>
          <a:xfrm>
            <a:off x="4196700" y="6570550"/>
            <a:ext cx="2704500" cy="42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Viga"/>
              <a:buNone/>
              <a:defRPr sz="1800">
                <a:solidFill>
                  <a:schemeClr val="accent4"/>
                </a:solidFill>
                <a:latin typeface="Viga"/>
                <a:ea typeface="Viga"/>
                <a:cs typeface="Viga"/>
                <a:sym typeface="Viga"/>
              </a:defRPr>
            </a:lvl1pPr>
            <a:lvl2pPr lvl="1"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82" name="Google Shape;182;p19"/>
          <p:cNvSpPr txBox="1">
            <a:spLocks noGrp="1"/>
          </p:cNvSpPr>
          <p:nvPr>
            <p:ph type="title" idx="15" hasCustomPrompt="1"/>
          </p:nvPr>
        </p:nvSpPr>
        <p:spPr>
          <a:xfrm>
            <a:off x="4973700" y="8144751"/>
            <a:ext cx="1150500" cy="47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785313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48"/>
        <p:cNvGrpSpPr/>
        <p:nvPr/>
      </p:nvGrpSpPr>
      <p:grpSpPr>
        <a:xfrm>
          <a:off x="0" y="0"/>
          <a:ext cx="0" cy="0"/>
          <a:chOff x="0" y="0"/>
          <a:chExt cx="0" cy="0"/>
        </a:xfrm>
      </p:grpSpPr>
      <p:pic>
        <p:nvPicPr>
          <p:cNvPr id="149" name="Google Shape;149;p15"/>
          <p:cNvPicPr preferRelativeResize="0"/>
          <p:nvPr/>
        </p:nvPicPr>
        <p:blipFill rotWithShape="1">
          <a:blip r:embed="rId2">
            <a:alphaModFix/>
          </a:blip>
          <a:srcRect l="52452" r="386"/>
          <a:stretch/>
        </p:blipFill>
        <p:spPr>
          <a:xfrm>
            <a:off x="0" y="0"/>
            <a:ext cx="7560003" cy="10692000"/>
          </a:xfrm>
          <a:prstGeom prst="rect">
            <a:avLst/>
          </a:prstGeom>
          <a:noFill/>
          <a:ln>
            <a:noFill/>
          </a:ln>
        </p:spPr>
      </p:pic>
      <p:sp>
        <p:nvSpPr>
          <p:cNvPr id="150" name="Google Shape;150;p15"/>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extLst>
      <p:ext uri="{BB962C8B-B14F-4D97-AF65-F5344CB8AC3E}">
        <p14:creationId xmlns:p14="http://schemas.microsoft.com/office/powerpoint/2010/main" val="243728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2">
            <a:alphaModFix/>
          </a:blip>
          <a:srcRect l="26419" r="26419"/>
          <a:stretch/>
        </p:blipFill>
        <p:spPr>
          <a:xfrm>
            <a:off x="0" y="0"/>
            <a:ext cx="7560003" cy="10692000"/>
          </a:xfrm>
          <a:prstGeom prst="rect">
            <a:avLst/>
          </a:prstGeom>
          <a:noFill/>
          <a:ln>
            <a:noFill/>
          </a:ln>
        </p:spPr>
      </p:pic>
      <p:sp>
        <p:nvSpPr>
          <p:cNvPr id="106" name="Google Shape;106;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title" idx="2" hasCustomPrompt="1"/>
          </p:nvPr>
        </p:nvSpPr>
        <p:spPr>
          <a:xfrm>
            <a:off x="771100" y="2849475"/>
            <a:ext cx="6017700" cy="141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pic>
        <p:nvPicPr>
          <p:cNvPr id="109" name="Google Shape;109;p4"/>
          <p:cNvPicPr preferRelativeResize="0"/>
          <p:nvPr/>
        </p:nvPicPr>
        <p:blipFill rotWithShape="1">
          <a:blip r:embed="rId2">
            <a:alphaModFix/>
          </a:blip>
          <a:srcRect l="26419" r="26419"/>
          <a:stretch/>
        </p:blipFill>
        <p:spPr>
          <a:xfrm>
            <a:off x="0" y="0"/>
            <a:ext cx="7560003" cy="10692000"/>
          </a:xfrm>
          <a:prstGeom prst="rect">
            <a:avLst/>
          </a:prstGeom>
          <a:noFill/>
          <a:ln>
            <a:noFill/>
          </a:ln>
        </p:spPr>
      </p:pic>
      <p:sp>
        <p:nvSpPr>
          <p:cNvPr id="110" name="Google Shape;110;p4"/>
          <p:cNvSpPr txBox="1">
            <a:spLocks noGrp="1"/>
          </p:cNvSpPr>
          <p:nvPr>
            <p:ph type="body" idx="1"/>
          </p:nvPr>
        </p:nvSpPr>
        <p:spPr>
          <a:xfrm>
            <a:off x="508650" y="1964400"/>
            <a:ext cx="6542700" cy="57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1" name="Google Shape;111;p4"/>
          <p:cNvSpPr txBox="1">
            <a:spLocks noGrp="1"/>
          </p:cNvSpPr>
          <p:nvPr>
            <p:ph type="title"/>
          </p:nvPr>
        </p:nvSpPr>
        <p:spPr>
          <a:xfrm>
            <a:off x="508650" y="685800"/>
            <a:ext cx="6542700" cy="74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4000"/>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2"/>
        <p:cNvGrpSpPr/>
        <p:nvPr/>
      </p:nvGrpSpPr>
      <p:grpSpPr>
        <a:xfrm>
          <a:off x="0" y="0"/>
          <a:ext cx="0" cy="0"/>
          <a:chOff x="0" y="0"/>
          <a:chExt cx="0" cy="0"/>
        </a:xfrm>
      </p:grpSpPr>
      <p:pic>
        <p:nvPicPr>
          <p:cNvPr id="113" name="Google Shape;113;p5"/>
          <p:cNvPicPr preferRelativeResize="0"/>
          <p:nvPr/>
        </p:nvPicPr>
        <p:blipFill rotWithShape="1">
          <a:blip r:embed="rId2">
            <a:alphaModFix/>
          </a:blip>
          <a:srcRect l="26419" r="26419"/>
          <a:stretch/>
        </p:blipFill>
        <p:spPr>
          <a:xfrm>
            <a:off x="0" y="0"/>
            <a:ext cx="7560003" cy="10692000"/>
          </a:xfrm>
          <a:prstGeom prst="rect">
            <a:avLst/>
          </a:prstGeom>
          <a:noFill/>
          <a:ln>
            <a:noFill/>
          </a:ln>
        </p:spPr>
      </p:pic>
      <p:sp>
        <p:nvSpPr>
          <p:cNvPr id="114" name="Google Shape;114;p5"/>
          <p:cNvSpPr txBox="1">
            <a:spLocks noGrp="1"/>
          </p:cNvSpPr>
          <p:nvPr>
            <p:ph type="subTitle" idx="1"/>
          </p:nvPr>
        </p:nvSpPr>
        <p:spPr>
          <a:xfrm>
            <a:off x="950252" y="4722370"/>
            <a:ext cx="2350200" cy="782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115" name="Google Shape;115;p5"/>
          <p:cNvSpPr txBox="1">
            <a:spLocks noGrp="1"/>
          </p:cNvSpPr>
          <p:nvPr>
            <p:ph type="subTitle" idx="2"/>
          </p:nvPr>
        </p:nvSpPr>
        <p:spPr>
          <a:xfrm>
            <a:off x="950252" y="4406725"/>
            <a:ext cx="23502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Viga"/>
              <a:buNone/>
              <a:defRPr sz="2300">
                <a:solidFill>
                  <a:schemeClr val="dk1"/>
                </a:solidFill>
                <a:latin typeface="Viga"/>
                <a:ea typeface="Viga"/>
                <a:cs typeface="Viga"/>
                <a:sym typeface="Viga"/>
              </a:defRPr>
            </a:lvl1pPr>
            <a:lvl2pPr lvl="1"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16" name="Google Shape;116;p5"/>
          <p:cNvSpPr txBox="1">
            <a:spLocks noGrp="1"/>
          </p:cNvSpPr>
          <p:nvPr>
            <p:ph type="title" hasCustomPrompt="1"/>
          </p:nvPr>
        </p:nvSpPr>
        <p:spPr>
          <a:xfrm>
            <a:off x="950252" y="5504473"/>
            <a:ext cx="2350200" cy="47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 name="Google Shape;117;p5"/>
          <p:cNvSpPr txBox="1">
            <a:spLocks noGrp="1"/>
          </p:cNvSpPr>
          <p:nvPr>
            <p:ph type="subTitle" idx="3"/>
          </p:nvPr>
        </p:nvSpPr>
        <p:spPr>
          <a:xfrm>
            <a:off x="4259550" y="4722370"/>
            <a:ext cx="2350200" cy="782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0"/>
              </a:spcBef>
              <a:spcAft>
                <a:spcPts val="0"/>
              </a:spcAft>
              <a:buClr>
                <a:schemeClr val="dk1"/>
              </a:buClr>
              <a:buSzPts val="1400"/>
              <a:buNone/>
              <a:defRPr>
                <a:solidFill>
                  <a:schemeClr val="dk1"/>
                </a:solidFill>
              </a:defRPr>
            </a:lvl3pPr>
            <a:lvl4pPr lvl="3" algn="ctr" rtl="0">
              <a:spcBef>
                <a:spcPts val="0"/>
              </a:spcBef>
              <a:spcAft>
                <a:spcPts val="0"/>
              </a:spcAft>
              <a:buClr>
                <a:schemeClr val="dk1"/>
              </a:buClr>
              <a:buSzPts val="1400"/>
              <a:buNone/>
              <a:defRPr>
                <a:solidFill>
                  <a:schemeClr val="dk1"/>
                </a:solidFill>
              </a:defRPr>
            </a:lvl4pPr>
            <a:lvl5pPr lvl="4" algn="ctr" rtl="0">
              <a:spcBef>
                <a:spcPts val="0"/>
              </a:spcBef>
              <a:spcAft>
                <a:spcPts val="0"/>
              </a:spcAft>
              <a:buClr>
                <a:schemeClr val="dk1"/>
              </a:buClr>
              <a:buSzPts val="1400"/>
              <a:buNone/>
              <a:defRPr>
                <a:solidFill>
                  <a:schemeClr val="dk1"/>
                </a:solidFill>
              </a:defRPr>
            </a:lvl5pPr>
            <a:lvl6pPr lvl="5" algn="ctr" rtl="0">
              <a:spcBef>
                <a:spcPts val="0"/>
              </a:spcBef>
              <a:spcAft>
                <a:spcPts val="0"/>
              </a:spcAft>
              <a:buClr>
                <a:schemeClr val="dk1"/>
              </a:buClr>
              <a:buSzPts val="1400"/>
              <a:buNone/>
              <a:defRPr>
                <a:solidFill>
                  <a:schemeClr val="dk1"/>
                </a:solidFill>
              </a:defRPr>
            </a:lvl6pPr>
            <a:lvl7pPr lvl="6" algn="ctr" rtl="0">
              <a:spcBef>
                <a:spcPts val="0"/>
              </a:spcBef>
              <a:spcAft>
                <a:spcPts val="0"/>
              </a:spcAft>
              <a:buClr>
                <a:schemeClr val="dk1"/>
              </a:buClr>
              <a:buSzPts val="1400"/>
              <a:buNone/>
              <a:defRPr>
                <a:solidFill>
                  <a:schemeClr val="dk1"/>
                </a:solidFill>
              </a:defRPr>
            </a:lvl7pPr>
            <a:lvl8pPr lvl="7" algn="ctr" rtl="0">
              <a:spcBef>
                <a:spcPts val="0"/>
              </a:spcBef>
              <a:spcAft>
                <a:spcPts val="0"/>
              </a:spcAft>
              <a:buClr>
                <a:schemeClr val="dk1"/>
              </a:buClr>
              <a:buSzPts val="1400"/>
              <a:buNone/>
              <a:defRPr>
                <a:solidFill>
                  <a:schemeClr val="dk1"/>
                </a:solidFill>
              </a:defRPr>
            </a:lvl8pPr>
            <a:lvl9pPr lvl="8" algn="ctr" rtl="0">
              <a:spcBef>
                <a:spcPts val="0"/>
              </a:spcBef>
              <a:spcAft>
                <a:spcPts val="0"/>
              </a:spcAft>
              <a:buClr>
                <a:schemeClr val="dk1"/>
              </a:buClr>
              <a:buSzPts val="1400"/>
              <a:buNone/>
              <a:defRPr>
                <a:solidFill>
                  <a:schemeClr val="dk1"/>
                </a:solidFill>
              </a:defRPr>
            </a:lvl9pPr>
          </a:lstStyle>
          <a:p>
            <a:endParaRPr/>
          </a:p>
        </p:txBody>
      </p:sp>
      <p:sp>
        <p:nvSpPr>
          <p:cNvPr id="118" name="Google Shape;118;p5"/>
          <p:cNvSpPr txBox="1">
            <a:spLocks noGrp="1"/>
          </p:cNvSpPr>
          <p:nvPr>
            <p:ph type="subTitle" idx="4"/>
          </p:nvPr>
        </p:nvSpPr>
        <p:spPr>
          <a:xfrm>
            <a:off x="4259550" y="4406725"/>
            <a:ext cx="2350200" cy="392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Viga"/>
              <a:buNone/>
              <a:defRPr sz="2300">
                <a:solidFill>
                  <a:schemeClr val="dk1"/>
                </a:solidFill>
                <a:latin typeface="Viga"/>
                <a:ea typeface="Viga"/>
                <a:cs typeface="Viga"/>
                <a:sym typeface="Viga"/>
              </a:defRPr>
            </a:lvl1pPr>
            <a:lvl2pPr lvl="1"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2pPr>
            <a:lvl3pPr lvl="2"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3pPr>
            <a:lvl4pPr lvl="3"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4pPr>
            <a:lvl5pPr lvl="4"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5pPr>
            <a:lvl6pPr lvl="5"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6pPr>
            <a:lvl7pPr lvl="6"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7pPr>
            <a:lvl8pPr lvl="7"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8pPr>
            <a:lvl9pPr lvl="8" algn="ctr" rtl="0">
              <a:spcBef>
                <a:spcPts val="0"/>
              </a:spcBef>
              <a:spcAft>
                <a:spcPts val="0"/>
              </a:spcAft>
              <a:buClr>
                <a:schemeClr val="dk1"/>
              </a:buClr>
              <a:buSzPts val="2000"/>
              <a:buFont typeface="Viga"/>
              <a:buNone/>
              <a:defRPr sz="2000">
                <a:solidFill>
                  <a:schemeClr val="dk1"/>
                </a:solidFill>
                <a:latin typeface="Viga"/>
                <a:ea typeface="Viga"/>
                <a:cs typeface="Viga"/>
                <a:sym typeface="Viga"/>
              </a:defRPr>
            </a:lvl9pPr>
          </a:lstStyle>
          <a:p>
            <a:endParaRPr/>
          </a:p>
        </p:txBody>
      </p:sp>
      <p:sp>
        <p:nvSpPr>
          <p:cNvPr id="119" name="Google Shape;119;p5"/>
          <p:cNvSpPr txBox="1">
            <a:spLocks noGrp="1"/>
          </p:cNvSpPr>
          <p:nvPr>
            <p:ph type="title" idx="5" hasCustomPrompt="1"/>
          </p:nvPr>
        </p:nvSpPr>
        <p:spPr>
          <a:xfrm>
            <a:off x="4259550" y="5504473"/>
            <a:ext cx="2350200" cy="47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5"/>
          <p:cNvSpPr txBox="1">
            <a:spLocks noGrp="1"/>
          </p:cNvSpPr>
          <p:nvPr>
            <p:ph type="title" idx="6"/>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pic>
        <p:nvPicPr>
          <p:cNvPr id="122" name="Google Shape;122;p6"/>
          <p:cNvPicPr preferRelativeResize="0"/>
          <p:nvPr/>
        </p:nvPicPr>
        <p:blipFill rotWithShape="1">
          <a:blip r:embed="rId2">
            <a:alphaModFix/>
          </a:blip>
          <a:srcRect r="52839"/>
          <a:stretch/>
        </p:blipFill>
        <p:spPr>
          <a:xfrm>
            <a:off x="0" y="0"/>
            <a:ext cx="7560003" cy="10692000"/>
          </a:xfrm>
          <a:prstGeom prst="rect">
            <a:avLst/>
          </a:prstGeom>
          <a:noFill/>
          <a:ln>
            <a:noFill/>
          </a:ln>
        </p:spPr>
      </p:pic>
      <p:sp>
        <p:nvSpPr>
          <p:cNvPr id="123" name="Google Shape;123;p6"/>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pic>
        <p:nvPicPr>
          <p:cNvPr id="125" name="Google Shape;125;p7"/>
          <p:cNvPicPr preferRelativeResize="0"/>
          <p:nvPr/>
        </p:nvPicPr>
        <p:blipFill rotWithShape="1">
          <a:blip r:embed="rId2">
            <a:alphaModFix/>
          </a:blip>
          <a:srcRect l="26419" r="26419"/>
          <a:stretch/>
        </p:blipFill>
        <p:spPr>
          <a:xfrm rot="10800000" flipH="1">
            <a:off x="0" y="0"/>
            <a:ext cx="7560003" cy="10692000"/>
          </a:xfrm>
          <a:prstGeom prst="rect">
            <a:avLst/>
          </a:prstGeom>
          <a:noFill/>
          <a:ln>
            <a:noFill/>
          </a:ln>
        </p:spPr>
      </p:pic>
      <p:sp>
        <p:nvSpPr>
          <p:cNvPr id="126" name="Google Shape;126;p7"/>
          <p:cNvSpPr txBox="1">
            <a:spLocks noGrp="1"/>
          </p:cNvSpPr>
          <p:nvPr>
            <p:ph type="body" idx="1"/>
          </p:nvPr>
        </p:nvSpPr>
        <p:spPr>
          <a:xfrm>
            <a:off x="508650" y="2888625"/>
            <a:ext cx="6542700" cy="2607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27" name="Google Shape;127;p7"/>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2">
            <a:alphaModFix/>
          </a:blip>
          <a:srcRect l="26419" r="26419"/>
          <a:stretch/>
        </p:blipFill>
        <p:spPr>
          <a:xfrm flipH="1">
            <a:off x="0" y="0"/>
            <a:ext cx="7560003" cy="10692000"/>
          </a:xfrm>
          <a:prstGeom prst="rect">
            <a:avLst/>
          </a:prstGeom>
          <a:noFill/>
          <a:ln>
            <a:noFill/>
          </a:ln>
        </p:spPr>
      </p:pic>
      <p:sp>
        <p:nvSpPr>
          <p:cNvPr id="130" name="Google Shape;130;p8"/>
          <p:cNvSpPr txBox="1">
            <a:spLocks noGrp="1"/>
          </p:cNvSpPr>
          <p:nvPr>
            <p:ph type="title"/>
          </p:nvPr>
        </p:nvSpPr>
        <p:spPr>
          <a:xfrm>
            <a:off x="1147650" y="3083022"/>
            <a:ext cx="5264700" cy="420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pic>
        <p:nvPicPr>
          <p:cNvPr id="132" name="Google Shape;132;p9"/>
          <p:cNvPicPr preferRelativeResize="0"/>
          <p:nvPr/>
        </p:nvPicPr>
        <p:blipFill rotWithShape="1">
          <a:blip r:embed="rId2">
            <a:alphaModFix/>
          </a:blip>
          <a:srcRect l="26419" r="26419"/>
          <a:stretch/>
        </p:blipFill>
        <p:spPr>
          <a:xfrm>
            <a:off x="0" y="0"/>
            <a:ext cx="7560003" cy="10692000"/>
          </a:xfrm>
          <a:prstGeom prst="rect">
            <a:avLst/>
          </a:prstGeom>
          <a:noFill/>
          <a:ln>
            <a:noFill/>
          </a:ln>
        </p:spPr>
      </p:pic>
      <p:sp>
        <p:nvSpPr>
          <p:cNvPr id="133" name="Google Shape;133;p9"/>
          <p:cNvSpPr txBox="1">
            <a:spLocks noGrp="1"/>
          </p:cNvSpPr>
          <p:nvPr>
            <p:ph type="title"/>
          </p:nvPr>
        </p:nvSpPr>
        <p:spPr>
          <a:xfrm>
            <a:off x="2107808" y="2563450"/>
            <a:ext cx="3344400" cy="3081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4" name="Google Shape;134;p9"/>
          <p:cNvSpPr txBox="1">
            <a:spLocks noGrp="1"/>
          </p:cNvSpPr>
          <p:nvPr>
            <p:ph type="subTitle" idx="1"/>
          </p:nvPr>
        </p:nvSpPr>
        <p:spPr>
          <a:xfrm>
            <a:off x="2107808" y="5826865"/>
            <a:ext cx="3344400" cy="256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sp>
        <p:nvSpPr>
          <p:cNvPr id="136" name="Google Shape;136;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8650" y="925100"/>
            <a:ext cx="6542700" cy="11904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5000"/>
              <a:buFont typeface="Viga"/>
              <a:buNone/>
              <a:defRPr sz="5000">
                <a:solidFill>
                  <a:schemeClr val="dk1"/>
                </a:solidFill>
                <a:latin typeface="Viga"/>
                <a:ea typeface="Viga"/>
                <a:cs typeface="Viga"/>
                <a:sym typeface="Viga"/>
              </a:defRPr>
            </a:lvl1pPr>
            <a:lvl2pPr lvl="1">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2pPr>
            <a:lvl3pPr lvl="2">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3pPr>
            <a:lvl4pPr lvl="3">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4pPr>
            <a:lvl5pPr lvl="4">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5pPr>
            <a:lvl6pPr lvl="5">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6pPr>
            <a:lvl7pPr lvl="6">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7pPr>
            <a:lvl8pPr lvl="7">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8pPr>
            <a:lvl9pPr lvl="8">
              <a:lnSpc>
                <a:spcPct val="100000"/>
              </a:lnSpc>
              <a:spcBef>
                <a:spcPts val="0"/>
              </a:spcBef>
              <a:spcAft>
                <a:spcPts val="0"/>
              </a:spcAft>
              <a:buClr>
                <a:schemeClr val="dk1"/>
              </a:buClr>
              <a:buSzPts val="6000"/>
              <a:buFont typeface="Viga"/>
              <a:buNone/>
              <a:defRPr sz="6000">
                <a:solidFill>
                  <a:schemeClr val="dk1"/>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508650" y="2395704"/>
            <a:ext cx="6542700" cy="7101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1pPr>
            <a:lvl2pPr marL="914400" lvl="1"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a:lnSpc>
                <a:spcPct val="100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2" r:id="rId13"/>
    <p:sldLayoutId id="2147483664" r:id="rId14"/>
    <p:sldLayoutId id="2147483666" r:id="rId15"/>
    <p:sldLayoutId id="2147483674" r:id="rId16"/>
    <p:sldLayoutId id="2147483675" r:id="rId17"/>
    <p:sldLayoutId id="2147483678" r:id="rId18"/>
    <p:sldLayoutId id="2147483679"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2.emf"/><Relationship Id="rId5" Type="http://schemas.openxmlformats.org/officeDocument/2006/relationships/oleObject" Target="../embeddings/oleObject1.bin"/><Relationship Id="rId4" Type="http://schemas.openxmlformats.org/officeDocument/2006/relationships/image" Target="../media/image31.webp"/><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arados.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8.jfif"/></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jp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 Id="rId9"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2"/>
          <p:cNvSpPr txBox="1">
            <a:spLocks noGrp="1"/>
          </p:cNvSpPr>
          <p:nvPr>
            <p:ph type="ctrTitle"/>
          </p:nvPr>
        </p:nvSpPr>
        <p:spPr>
          <a:xfrm>
            <a:off x="912050" y="3651625"/>
            <a:ext cx="5736000" cy="268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E-Menu</a:t>
            </a:r>
            <a:endParaRPr dirty="0"/>
          </a:p>
        </p:txBody>
      </p:sp>
      <p:sp>
        <p:nvSpPr>
          <p:cNvPr id="514" name="Google Shape;514;p32"/>
          <p:cNvSpPr txBox="1">
            <a:spLocks noGrp="1"/>
          </p:cNvSpPr>
          <p:nvPr>
            <p:ph type="subTitle" idx="1"/>
          </p:nvPr>
        </p:nvSpPr>
        <p:spPr>
          <a:xfrm>
            <a:off x="986962" y="5967952"/>
            <a:ext cx="5736000" cy="1181246"/>
          </a:xfrm>
          <a:prstGeom prst="rect">
            <a:avLst/>
          </a:prstGeom>
        </p:spPr>
        <p:txBody>
          <a:bodyPr spcFirstLastPara="1" wrap="square" lIns="91425" tIns="91425" rIns="91425" bIns="91425" anchor="t" anchorCtr="0">
            <a:noAutofit/>
          </a:bodyPr>
          <a:lstStyle/>
          <a:p>
            <a:pPr rtl="1" latinLnBrk="1">
              <a:lnSpc>
                <a:spcPct val="150000"/>
              </a:lnSpc>
            </a:pPr>
            <a:r>
              <a:rPr lang="ar-SY" sz="2400" b="1" dirty="0">
                <a:latin typeface="Tahoma" panose="020B0604030504040204" pitchFamily="34" charset="0"/>
                <a:ea typeface="Tahoma" panose="020B0604030504040204" pitchFamily="34" charset="0"/>
                <a:cs typeface="Tahoma" panose="020B0604030504040204" pitchFamily="34" charset="0"/>
              </a:rPr>
              <a:t>نظام المينو الإلكتروني المتكامل</a:t>
            </a:r>
          </a:p>
          <a:p>
            <a:pPr rtl="1" latinLnBrk="1">
              <a:lnSpc>
                <a:spcPct val="150000"/>
              </a:lnSpc>
            </a:pPr>
            <a:r>
              <a:rPr lang="ar-SY" sz="1400" b="1" dirty="0">
                <a:latin typeface="Tahoma" panose="020B0604030504040204" pitchFamily="34" charset="0"/>
                <a:ea typeface="Tahoma" panose="020B0604030504040204" pitchFamily="34" charset="0"/>
                <a:cs typeface="Tahoma" panose="020B0604030504040204" pitchFamily="34" charset="0"/>
              </a:rPr>
              <a:t>نظام نقاط البيع للمطاعم الكل في واحد</a:t>
            </a:r>
          </a:p>
          <a:p>
            <a:pPr rtl="1" latinLnBrk="1">
              <a:lnSpc>
                <a:spcPct val="150000"/>
              </a:lnSpc>
            </a:pPr>
            <a:r>
              <a:rPr lang="ar-SY" sz="1400" b="1" dirty="0">
                <a:latin typeface="Tahoma" panose="020B0604030504040204" pitchFamily="34" charset="0"/>
                <a:ea typeface="Tahoma" panose="020B0604030504040204" pitchFamily="34" charset="0"/>
                <a:cs typeface="Tahoma" panose="020B0604030504040204" pitchFamily="34" charset="0"/>
              </a:rPr>
              <a:t>لمختلف أنواع المطاعم</a:t>
            </a:r>
          </a:p>
        </p:txBody>
      </p:sp>
      <p:grpSp>
        <p:nvGrpSpPr>
          <p:cNvPr id="515" name="Google Shape;515;p32"/>
          <p:cNvGrpSpPr/>
          <p:nvPr/>
        </p:nvGrpSpPr>
        <p:grpSpPr>
          <a:xfrm>
            <a:off x="508651" y="2679998"/>
            <a:ext cx="6542712" cy="5332001"/>
            <a:chOff x="508650" y="2081766"/>
            <a:chExt cx="6542712" cy="4667367"/>
          </a:xfrm>
        </p:grpSpPr>
        <p:sp>
          <p:nvSpPr>
            <p:cNvPr id="516" name="Google Shape;516;p32"/>
            <p:cNvSpPr/>
            <p:nvPr/>
          </p:nvSpPr>
          <p:spPr>
            <a:xfrm>
              <a:off x="508650" y="4415451"/>
              <a:ext cx="6542712" cy="2333682"/>
            </a:xfrm>
            <a:custGeom>
              <a:avLst/>
              <a:gdLst/>
              <a:ahLst/>
              <a:cxnLst/>
              <a:rect l="l" t="t" r="r" b="b"/>
              <a:pathLst>
                <a:path w="41320" h="18717" extrusionOk="0">
                  <a:moveTo>
                    <a:pt x="68" y="1"/>
                  </a:moveTo>
                  <a:cubicBezTo>
                    <a:pt x="48" y="1"/>
                    <a:pt x="32" y="12"/>
                    <a:pt x="32" y="40"/>
                  </a:cubicBezTo>
                  <a:lnTo>
                    <a:pt x="32" y="17887"/>
                  </a:lnTo>
                  <a:cubicBezTo>
                    <a:pt x="32" y="18118"/>
                    <a:pt x="0" y="18380"/>
                    <a:pt x="32" y="18612"/>
                  </a:cubicBezTo>
                  <a:cubicBezTo>
                    <a:pt x="36" y="18621"/>
                    <a:pt x="32" y="18634"/>
                    <a:pt x="32" y="18643"/>
                  </a:cubicBezTo>
                  <a:cubicBezTo>
                    <a:pt x="32" y="18680"/>
                    <a:pt x="73" y="18717"/>
                    <a:pt x="111" y="18717"/>
                  </a:cubicBezTo>
                  <a:cubicBezTo>
                    <a:pt x="115" y="18717"/>
                    <a:pt x="119" y="18717"/>
                    <a:pt x="123" y="18716"/>
                  </a:cubicBezTo>
                  <a:cubicBezTo>
                    <a:pt x="2891" y="17927"/>
                    <a:pt x="5691" y="17252"/>
                    <a:pt x="8518" y="16727"/>
                  </a:cubicBezTo>
                  <a:cubicBezTo>
                    <a:pt x="11146" y="16233"/>
                    <a:pt x="13801" y="15866"/>
                    <a:pt x="16469" y="15667"/>
                  </a:cubicBezTo>
                  <a:cubicBezTo>
                    <a:pt x="17883" y="15560"/>
                    <a:pt x="19301" y="15506"/>
                    <a:pt x="20717" y="15506"/>
                  </a:cubicBezTo>
                  <a:cubicBezTo>
                    <a:pt x="21779" y="15506"/>
                    <a:pt x="22840" y="15536"/>
                    <a:pt x="23900" y="15599"/>
                  </a:cubicBezTo>
                  <a:cubicBezTo>
                    <a:pt x="26564" y="15757"/>
                    <a:pt x="29219" y="16088"/>
                    <a:pt x="31846" y="16545"/>
                  </a:cubicBezTo>
                  <a:cubicBezTo>
                    <a:pt x="34646" y="17035"/>
                    <a:pt x="37419" y="17669"/>
                    <a:pt x="40160" y="18417"/>
                  </a:cubicBezTo>
                  <a:cubicBezTo>
                    <a:pt x="40518" y="18516"/>
                    <a:pt x="40871" y="18612"/>
                    <a:pt x="41225" y="18716"/>
                  </a:cubicBezTo>
                  <a:cubicBezTo>
                    <a:pt x="41229" y="18716"/>
                    <a:pt x="41234" y="18717"/>
                    <a:pt x="41238" y="18717"/>
                  </a:cubicBezTo>
                  <a:cubicBezTo>
                    <a:pt x="41263" y="18717"/>
                    <a:pt x="41288" y="18706"/>
                    <a:pt x="41288" y="18679"/>
                  </a:cubicBezTo>
                  <a:lnTo>
                    <a:pt x="41288" y="833"/>
                  </a:lnTo>
                  <a:cubicBezTo>
                    <a:pt x="41288" y="602"/>
                    <a:pt x="41320" y="339"/>
                    <a:pt x="41288" y="108"/>
                  </a:cubicBezTo>
                  <a:cubicBezTo>
                    <a:pt x="41284" y="99"/>
                    <a:pt x="41288" y="85"/>
                    <a:pt x="41288" y="76"/>
                  </a:cubicBezTo>
                  <a:cubicBezTo>
                    <a:pt x="41288" y="36"/>
                    <a:pt x="41239" y="3"/>
                    <a:pt x="41203" y="3"/>
                  </a:cubicBezTo>
                  <a:cubicBezTo>
                    <a:pt x="41182" y="3"/>
                    <a:pt x="41166" y="14"/>
                    <a:pt x="41166" y="40"/>
                  </a:cubicBezTo>
                  <a:lnTo>
                    <a:pt x="41166" y="18362"/>
                  </a:lnTo>
                  <a:cubicBezTo>
                    <a:pt x="41166" y="18414"/>
                    <a:pt x="41145" y="18523"/>
                    <a:pt x="41159" y="18588"/>
                  </a:cubicBezTo>
                  <a:lnTo>
                    <a:pt x="41159" y="18588"/>
                  </a:lnTo>
                  <a:cubicBezTo>
                    <a:pt x="38403" y="17803"/>
                    <a:pt x="35611" y="17135"/>
                    <a:pt x="32793" y="16609"/>
                  </a:cubicBezTo>
                  <a:cubicBezTo>
                    <a:pt x="30170" y="16120"/>
                    <a:pt x="27520" y="15753"/>
                    <a:pt x="24856" y="15553"/>
                  </a:cubicBezTo>
                  <a:cubicBezTo>
                    <a:pt x="23433" y="15447"/>
                    <a:pt x="22008" y="15393"/>
                    <a:pt x="20584" y="15393"/>
                  </a:cubicBezTo>
                  <a:cubicBezTo>
                    <a:pt x="19517" y="15393"/>
                    <a:pt x="18450" y="15423"/>
                    <a:pt x="17384" y="15485"/>
                  </a:cubicBezTo>
                  <a:cubicBezTo>
                    <a:pt x="14748" y="15644"/>
                    <a:pt x="12120" y="15970"/>
                    <a:pt x="9519" y="16419"/>
                  </a:cubicBezTo>
                  <a:cubicBezTo>
                    <a:pt x="6692" y="16912"/>
                    <a:pt x="3892" y="17547"/>
                    <a:pt x="1128" y="18308"/>
                  </a:cubicBezTo>
                  <a:cubicBezTo>
                    <a:pt x="801" y="18395"/>
                    <a:pt x="477" y="18486"/>
                    <a:pt x="154" y="18577"/>
                  </a:cubicBezTo>
                  <a:lnTo>
                    <a:pt x="154" y="18577"/>
                  </a:lnTo>
                  <a:lnTo>
                    <a:pt x="154" y="833"/>
                  </a:lnTo>
                  <a:cubicBezTo>
                    <a:pt x="154" y="597"/>
                    <a:pt x="186" y="339"/>
                    <a:pt x="154" y="108"/>
                  </a:cubicBezTo>
                  <a:cubicBezTo>
                    <a:pt x="150" y="94"/>
                    <a:pt x="154" y="85"/>
                    <a:pt x="154" y="76"/>
                  </a:cubicBezTo>
                  <a:cubicBezTo>
                    <a:pt x="154" y="36"/>
                    <a:pt x="104"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rot="10800000" flipH="1">
              <a:off x="508650" y="2081766"/>
              <a:ext cx="6542712" cy="2333682"/>
            </a:xfrm>
            <a:custGeom>
              <a:avLst/>
              <a:gdLst/>
              <a:ahLst/>
              <a:cxnLst/>
              <a:rect l="l" t="t" r="r" b="b"/>
              <a:pathLst>
                <a:path w="41320" h="18717" extrusionOk="0">
                  <a:moveTo>
                    <a:pt x="68" y="1"/>
                  </a:moveTo>
                  <a:cubicBezTo>
                    <a:pt x="48" y="1"/>
                    <a:pt x="32" y="12"/>
                    <a:pt x="32" y="40"/>
                  </a:cubicBezTo>
                  <a:lnTo>
                    <a:pt x="32" y="17887"/>
                  </a:lnTo>
                  <a:cubicBezTo>
                    <a:pt x="32" y="18118"/>
                    <a:pt x="0" y="18380"/>
                    <a:pt x="32" y="18612"/>
                  </a:cubicBezTo>
                  <a:cubicBezTo>
                    <a:pt x="36" y="18621"/>
                    <a:pt x="32" y="18634"/>
                    <a:pt x="32" y="18643"/>
                  </a:cubicBezTo>
                  <a:cubicBezTo>
                    <a:pt x="32" y="18680"/>
                    <a:pt x="73" y="18717"/>
                    <a:pt x="111" y="18717"/>
                  </a:cubicBezTo>
                  <a:cubicBezTo>
                    <a:pt x="115" y="18717"/>
                    <a:pt x="119" y="18717"/>
                    <a:pt x="123" y="18716"/>
                  </a:cubicBezTo>
                  <a:cubicBezTo>
                    <a:pt x="2891" y="17927"/>
                    <a:pt x="5691" y="17252"/>
                    <a:pt x="8518" y="16727"/>
                  </a:cubicBezTo>
                  <a:cubicBezTo>
                    <a:pt x="11146" y="16233"/>
                    <a:pt x="13801" y="15866"/>
                    <a:pt x="16469" y="15667"/>
                  </a:cubicBezTo>
                  <a:cubicBezTo>
                    <a:pt x="17883" y="15560"/>
                    <a:pt x="19301" y="15506"/>
                    <a:pt x="20717" y="15506"/>
                  </a:cubicBezTo>
                  <a:cubicBezTo>
                    <a:pt x="21779" y="15506"/>
                    <a:pt x="22840" y="15536"/>
                    <a:pt x="23900" y="15599"/>
                  </a:cubicBezTo>
                  <a:cubicBezTo>
                    <a:pt x="26564" y="15757"/>
                    <a:pt x="29219" y="16088"/>
                    <a:pt x="31846" y="16545"/>
                  </a:cubicBezTo>
                  <a:cubicBezTo>
                    <a:pt x="34646" y="17035"/>
                    <a:pt x="37419" y="17669"/>
                    <a:pt x="40160" y="18417"/>
                  </a:cubicBezTo>
                  <a:cubicBezTo>
                    <a:pt x="40518" y="18516"/>
                    <a:pt x="40871" y="18612"/>
                    <a:pt x="41225" y="18716"/>
                  </a:cubicBezTo>
                  <a:cubicBezTo>
                    <a:pt x="41229" y="18716"/>
                    <a:pt x="41234" y="18717"/>
                    <a:pt x="41238" y="18717"/>
                  </a:cubicBezTo>
                  <a:cubicBezTo>
                    <a:pt x="41263" y="18717"/>
                    <a:pt x="41288" y="18706"/>
                    <a:pt x="41288" y="18679"/>
                  </a:cubicBezTo>
                  <a:lnTo>
                    <a:pt x="41288" y="833"/>
                  </a:lnTo>
                  <a:cubicBezTo>
                    <a:pt x="41288" y="602"/>
                    <a:pt x="41320" y="339"/>
                    <a:pt x="41288" y="108"/>
                  </a:cubicBezTo>
                  <a:cubicBezTo>
                    <a:pt x="41284" y="99"/>
                    <a:pt x="41288" y="85"/>
                    <a:pt x="41288" y="76"/>
                  </a:cubicBezTo>
                  <a:cubicBezTo>
                    <a:pt x="41288" y="36"/>
                    <a:pt x="41239" y="3"/>
                    <a:pt x="41203" y="3"/>
                  </a:cubicBezTo>
                  <a:cubicBezTo>
                    <a:pt x="41182" y="3"/>
                    <a:pt x="41166" y="14"/>
                    <a:pt x="41166" y="40"/>
                  </a:cubicBezTo>
                  <a:lnTo>
                    <a:pt x="41166" y="18362"/>
                  </a:lnTo>
                  <a:cubicBezTo>
                    <a:pt x="41166" y="18414"/>
                    <a:pt x="41145" y="18523"/>
                    <a:pt x="41159" y="18588"/>
                  </a:cubicBezTo>
                  <a:lnTo>
                    <a:pt x="41159" y="18588"/>
                  </a:lnTo>
                  <a:cubicBezTo>
                    <a:pt x="38403" y="17803"/>
                    <a:pt x="35611" y="17135"/>
                    <a:pt x="32793" y="16609"/>
                  </a:cubicBezTo>
                  <a:cubicBezTo>
                    <a:pt x="30170" y="16120"/>
                    <a:pt x="27520" y="15753"/>
                    <a:pt x="24856" y="15553"/>
                  </a:cubicBezTo>
                  <a:cubicBezTo>
                    <a:pt x="23433" y="15447"/>
                    <a:pt x="22008" y="15393"/>
                    <a:pt x="20584" y="15393"/>
                  </a:cubicBezTo>
                  <a:cubicBezTo>
                    <a:pt x="19517" y="15393"/>
                    <a:pt x="18450" y="15423"/>
                    <a:pt x="17384" y="15485"/>
                  </a:cubicBezTo>
                  <a:cubicBezTo>
                    <a:pt x="14748" y="15644"/>
                    <a:pt x="12120" y="15970"/>
                    <a:pt x="9519" y="16419"/>
                  </a:cubicBezTo>
                  <a:cubicBezTo>
                    <a:pt x="6692" y="16912"/>
                    <a:pt x="3892" y="17547"/>
                    <a:pt x="1128" y="18308"/>
                  </a:cubicBezTo>
                  <a:cubicBezTo>
                    <a:pt x="801" y="18395"/>
                    <a:pt x="477" y="18486"/>
                    <a:pt x="154" y="18577"/>
                  </a:cubicBezTo>
                  <a:lnTo>
                    <a:pt x="154" y="18577"/>
                  </a:lnTo>
                  <a:lnTo>
                    <a:pt x="154" y="833"/>
                  </a:lnTo>
                  <a:cubicBezTo>
                    <a:pt x="154" y="597"/>
                    <a:pt x="186" y="339"/>
                    <a:pt x="154" y="108"/>
                  </a:cubicBezTo>
                  <a:cubicBezTo>
                    <a:pt x="150" y="94"/>
                    <a:pt x="154" y="85"/>
                    <a:pt x="154" y="76"/>
                  </a:cubicBezTo>
                  <a:cubicBezTo>
                    <a:pt x="154" y="36"/>
                    <a:pt x="104"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32"/>
          <p:cNvGrpSpPr/>
          <p:nvPr/>
        </p:nvGrpSpPr>
        <p:grpSpPr>
          <a:xfrm>
            <a:off x="508715" y="1122515"/>
            <a:ext cx="3661978" cy="1205098"/>
            <a:chOff x="508715" y="1122515"/>
            <a:chExt cx="3661978" cy="1205098"/>
          </a:xfrm>
        </p:grpSpPr>
        <p:grpSp>
          <p:nvGrpSpPr>
            <p:cNvPr id="519" name="Google Shape;519;p32"/>
            <p:cNvGrpSpPr/>
            <p:nvPr/>
          </p:nvGrpSpPr>
          <p:grpSpPr>
            <a:xfrm>
              <a:off x="508715" y="1122515"/>
              <a:ext cx="1424860" cy="1095973"/>
              <a:chOff x="1696575" y="1620750"/>
              <a:chExt cx="1346239" cy="1035499"/>
            </a:xfrm>
          </p:grpSpPr>
          <p:sp>
            <p:nvSpPr>
              <p:cNvPr id="520" name="Google Shape;520;p32"/>
              <p:cNvSpPr/>
              <p:nvPr/>
            </p:nvSpPr>
            <p:spPr>
              <a:xfrm>
                <a:off x="1696575" y="1620750"/>
                <a:ext cx="1346239" cy="1035499"/>
              </a:xfrm>
              <a:custGeom>
                <a:avLst/>
                <a:gdLst/>
                <a:ahLst/>
                <a:cxnLst/>
                <a:rect l="l" t="t" r="r" b="b"/>
                <a:pathLst>
                  <a:path w="10467" h="8051" extrusionOk="0">
                    <a:moveTo>
                      <a:pt x="5909" y="229"/>
                    </a:moveTo>
                    <a:cubicBezTo>
                      <a:pt x="5946" y="229"/>
                      <a:pt x="5984" y="230"/>
                      <a:pt x="6022" y="231"/>
                    </a:cubicBezTo>
                    <a:cubicBezTo>
                      <a:pt x="7105" y="253"/>
                      <a:pt x="8092" y="575"/>
                      <a:pt x="9003" y="1168"/>
                    </a:cubicBezTo>
                    <a:cubicBezTo>
                      <a:pt x="9365" y="1404"/>
                      <a:pt x="9578" y="1753"/>
                      <a:pt x="9787" y="2106"/>
                    </a:cubicBezTo>
                    <a:cubicBezTo>
                      <a:pt x="9927" y="2337"/>
                      <a:pt x="10031" y="2591"/>
                      <a:pt x="10131" y="2845"/>
                    </a:cubicBezTo>
                    <a:cubicBezTo>
                      <a:pt x="10181" y="2976"/>
                      <a:pt x="10181" y="3130"/>
                      <a:pt x="10208" y="3271"/>
                    </a:cubicBezTo>
                    <a:cubicBezTo>
                      <a:pt x="10222" y="3357"/>
                      <a:pt x="10231" y="3443"/>
                      <a:pt x="10253" y="3524"/>
                    </a:cubicBezTo>
                    <a:cubicBezTo>
                      <a:pt x="10312" y="3760"/>
                      <a:pt x="10299" y="4000"/>
                      <a:pt x="10258" y="4240"/>
                    </a:cubicBezTo>
                    <a:cubicBezTo>
                      <a:pt x="10235" y="4344"/>
                      <a:pt x="10217" y="4367"/>
                      <a:pt x="10113" y="4458"/>
                    </a:cubicBezTo>
                    <a:lnTo>
                      <a:pt x="10113" y="3533"/>
                    </a:lnTo>
                    <a:cubicBezTo>
                      <a:pt x="10072" y="3565"/>
                      <a:pt x="10045" y="3588"/>
                      <a:pt x="10013" y="3615"/>
                    </a:cubicBezTo>
                    <a:cubicBezTo>
                      <a:pt x="9932" y="3681"/>
                      <a:pt x="9848" y="3727"/>
                      <a:pt x="9746" y="3727"/>
                    </a:cubicBezTo>
                    <a:cubicBezTo>
                      <a:pt x="9723" y="3727"/>
                      <a:pt x="9699" y="3724"/>
                      <a:pt x="9673" y="3719"/>
                    </a:cubicBezTo>
                    <a:cubicBezTo>
                      <a:pt x="9530" y="3690"/>
                      <a:pt x="9387" y="3668"/>
                      <a:pt x="9244" y="3668"/>
                    </a:cubicBezTo>
                    <a:cubicBezTo>
                      <a:pt x="9097" y="3668"/>
                      <a:pt x="8950" y="3691"/>
                      <a:pt x="8804" y="3755"/>
                    </a:cubicBezTo>
                    <a:cubicBezTo>
                      <a:pt x="8779" y="3765"/>
                      <a:pt x="8750" y="3769"/>
                      <a:pt x="8719" y="3769"/>
                    </a:cubicBezTo>
                    <a:cubicBezTo>
                      <a:pt x="8665" y="3769"/>
                      <a:pt x="8605" y="3758"/>
                      <a:pt x="8550" y="3755"/>
                    </a:cubicBezTo>
                    <a:cubicBezTo>
                      <a:pt x="8540" y="3755"/>
                      <a:pt x="8530" y="3755"/>
                      <a:pt x="8520" y="3755"/>
                    </a:cubicBezTo>
                    <a:cubicBezTo>
                      <a:pt x="8303" y="3755"/>
                      <a:pt x="8186" y="3852"/>
                      <a:pt x="8147" y="4077"/>
                    </a:cubicBezTo>
                    <a:cubicBezTo>
                      <a:pt x="8133" y="4150"/>
                      <a:pt x="8138" y="4231"/>
                      <a:pt x="8142" y="4308"/>
                    </a:cubicBezTo>
                    <a:cubicBezTo>
                      <a:pt x="8151" y="4494"/>
                      <a:pt x="8174" y="4680"/>
                      <a:pt x="8169" y="4865"/>
                    </a:cubicBezTo>
                    <a:cubicBezTo>
                      <a:pt x="8165" y="4979"/>
                      <a:pt x="8133" y="5097"/>
                      <a:pt x="8088" y="5201"/>
                    </a:cubicBezTo>
                    <a:cubicBezTo>
                      <a:pt x="8022" y="5348"/>
                      <a:pt x="7958" y="5415"/>
                      <a:pt x="7860" y="5415"/>
                    </a:cubicBezTo>
                    <a:cubicBezTo>
                      <a:pt x="7817" y="5415"/>
                      <a:pt x="7767" y="5402"/>
                      <a:pt x="7707" y="5377"/>
                    </a:cubicBezTo>
                    <a:cubicBezTo>
                      <a:pt x="7666" y="5360"/>
                      <a:pt x="7627" y="5353"/>
                      <a:pt x="7589" y="5353"/>
                    </a:cubicBezTo>
                    <a:cubicBezTo>
                      <a:pt x="7479" y="5353"/>
                      <a:pt x="7378" y="5412"/>
                      <a:pt x="7268" y="5459"/>
                    </a:cubicBezTo>
                    <a:cubicBezTo>
                      <a:pt x="7177" y="5364"/>
                      <a:pt x="7086" y="5269"/>
                      <a:pt x="6991" y="5183"/>
                    </a:cubicBezTo>
                    <a:cubicBezTo>
                      <a:pt x="6892" y="5087"/>
                      <a:pt x="6787" y="4988"/>
                      <a:pt x="6670" y="4915"/>
                    </a:cubicBezTo>
                    <a:cubicBezTo>
                      <a:pt x="6585" y="4861"/>
                      <a:pt x="6503" y="4835"/>
                      <a:pt x="6426" y="4835"/>
                    </a:cubicBezTo>
                    <a:cubicBezTo>
                      <a:pt x="6290" y="4835"/>
                      <a:pt x="6170" y="4917"/>
                      <a:pt x="6081" y="5074"/>
                    </a:cubicBezTo>
                    <a:cubicBezTo>
                      <a:pt x="6031" y="5164"/>
                      <a:pt x="5999" y="5260"/>
                      <a:pt x="5949" y="5346"/>
                    </a:cubicBezTo>
                    <a:cubicBezTo>
                      <a:pt x="5908" y="5418"/>
                      <a:pt x="5850" y="5482"/>
                      <a:pt x="5777" y="5577"/>
                    </a:cubicBezTo>
                    <a:cubicBezTo>
                      <a:pt x="5696" y="5486"/>
                      <a:pt x="5632" y="5414"/>
                      <a:pt x="5569" y="5341"/>
                    </a:cubicBezTo>
                    <a:cubicBezTo>
                      <a:pt x="5492" y="5255"/>
                      <a:pt x="5428" y="5151"/>
                      <a:pt x="5342" y="5078"/>
                    </a:cubicBezTo>
                    <a:cubicBezTo>
                      <a:pt x="5255" y="5003"/>
                      <a:pt x="5169" y="4965"/>
                      <a:pt x="5091" y="4965"/>
                    </a:cubicBezTo>
                    <a:cubicBezTo>
                      <a:pt x="4981" y="4965"/>
                      <a:pt x="4885" y="5038"/>
                      <a:pt x="4817" y="5183"/>
                    </a:cubicBezTo>
                    <a:cubicBezTo>
                      <a:pt x="4749" y="5323"/>
                      <a:pt x="4717" y="5477"/>
                      <a:pt x="4672" y="5627"/>
                    </a:cubicBezTo>
                    <a:cubicBezTo>
                      <a:pt x="4631" y="5767"/>
                      <a:pt x="4599" y="5912"/>
                      <a:pt x="4549" y="6048"/>
                    </a:cubicBezTo>
                    <a:cubicBezTo>
                      <a:pt x="4522" y="6120"/>
                      <a:pt x="4481" y="6188"/>
                      <a:pt x="4431" y="6247"/>
                    </a:cubicBezTo>
                    <a:cubicBezTo>
                      <a:pt x="4348" y="6337"/>
                      <a:pt x="4263" y="6383"/>
                      <a:pt x="4182" y="6383"/>
                    </a:cubicBezTo>
                    <a:cubicBezTo>
                      <a:pt x="4091" y="6383"/>
                      <a:pt x="4007" y="6326"/>
                      <a:pt x="3938" y="6211"/>
                    </a:cubicBezTo>
                    <a:cubicBezTo>
                      <a:pt x="3838" y="6048"/>
                      <a:pt x="3765" y="5862"/>
                      <a:pt x="3693" y="5686"/>
                    </a:cubicBezTo>
                    <a:cubicBezTo>
                      <a:pt x="3634" y="5541"/>
                      <a:pt x="3602" y="5386"/>
                      <a:pt x="3543" y="5241"/>
                    </a:cubicBezTo>
                    <a:cubicBezTo>
                      <a:pt x="3425" y="4966"/>
                      <a:pt x="3298" y="4869"/>
                      <a:pt x="3014" y="4869"/>
                    </a:cubicBezTo>
                    <a:cubicBezTo>
                      <a:pt x="2995" y="4869"/>
                      <a:pt x="2975" y="4869"/>
                      <a:pt x="2954" y="4870"/>
                    </a:cubicBezTo>
                    <a:cubicBezTo>
                      <a:pt x="2950" y="4870"/>
                      <a:pt x="2946" y="4870"/>
                      <a:pt x="2942" y="4870"/>
                    </a:cubicBezTo>
                    <a:cubicBezTo>
                      <a:pt x="2864" y="4870"/>
                      <a:pt x="2826" y="4831"/>
                      <a:pt x="2791" y="4770"/>
                    </a:cubicBezTo>
                    <a:cubicBezTo>
                      <a:pt x="2723" y="4639"/>
                      <a:pt x="2660" y="4503"/>
                      <a:pt x="2569" y="4385"/>
                    </a:cubicBezTo>
                    <a:cubicBezTo>
                      <a:pt x="2472" y="4251"/>
                      <a:pt x="2369" y="4185"/>
                      <a:pt x="2260" y="4185"/>
                    </a:cubicBezTo>
                    <a:cubicBezTo>
                      <a:pt x="2166" y="4185"/>
                      <a:pt x="2067" y="4234"/>
                      <a:pt x="1962" y="4331"/>
                    </a:cubicBezTo>
                    <a:cubicBezTo>
                      <a:pt x="1890" y="4399"/>
                      <a:pt x="1822" y="4476"/>
                      <a:pt x="1754" y="4548"/>
                    </a:cubicBezTo>
                    <a:cubicBezTo>
                      <a:pt x="1722" y="4585"/>
                      <a:pt x="1690" y="4621"/>
                      <a:pt x="1654" y="4648"/>
                    </a:cubicBezTo>
                    <a:cubicBezTo>
                      <a:pt x="1511" y="4753"/>
                      <a:pt x="1412" y="4801"/>
                      <a:pt x="1342" y="4801"/>
                    </a:cubicBezTo>
                    <a:cubicBezTo>
                      <a:pt x="1230" y="4801"/>
                      <a:pt x="1191" y="4681"/>
                      <a:pt x="1160" y="4480"/>
                    </a:cubicBezTo>
                    <a:cubicBezTo>
                      <a:pt x="1142" y="4367"/>
                      <a:pt x="1115" y="4254"/>
                      <a:pt x="1074" y="4145"/>
                    </a:cubicBezTo>
                    <a:cubicBezTo>
                      <a:pt x="1029" y="4023"/>
                      <a:pt x="961" y="3919"/>
                      <a:pt x="811" y="3909"/>
                    </a:cubicBezTo>
                    <a:cubicBezTo>
                      <a:pt x="806" y="3909"/>
                      <a:pt x="800" y="3909"/>
                      <a:pt x="794" y="3909"/>
                    </a:cubicBezTo>
                    <a:cubicBezTo>
                      <a:pt x="666" y="3909"/>
                      <a:pt x="515" y="4002"/>
                      <a:pt x="476" y="4145"/>
                    </a:cubicBezTo>
                    <a:cubicBezTo>
                      <a:pt x="426" y="4331"/>
                      <a:pt x="417" y="4526"/>
                      <a:pt x="395" y="4720"/>
                    </a:cubicBezTo>
                    <a:cubicBezTo>
                      <a:pt x="386" y="4773"/>
                      <a:pt x="394" y="4830"/>
                      <a:pt x="395" y="4884"/>
                    </a:cubicBezTo>
                    <a:lnTo>
                      <a:pt x="395" y="4884"/>
                    </a:lnTo>
                    <a:cubicBezTo>
                      <a:pt x="241" y="4698"/>
                      <a:pt x="263" y="4489"/>
                      <a:pt x="299" y="4290"/>
                    </a:cubicBezTo>
                    <a:cubicBezTo>
                      <a:pt x="485" y="3357"/>
                      <a:pt x="884" y="2528"/>
                      <a:pt x="1518" y="1812"/>
                    </a:cubicBezTo>
                    <a:cubicBezTo>
                      <a:pt x="2125" y="1132"/>
                      <a:pt x="2882" y="697"/>
                      <a:pt x="3756" y="462"/>
                    </a:cubicBezTo>
                    <a:cubicBezTo>
                      <a:pt x="4155" y="353"/>
                      <a:pt x="4563" y="298"/>
                      <a:pt x="4975" y="276"/>
                    </a:cubicBezTo>
                    <a:cubicBezTo>
                      <a:pt x="5286" y="260"/>
                      <a:pt x="5597" y="229"/>
                      <a:pt x="5909" y="229"/>
                    </a:cubicBezTo>
                    <a:close/>
                    <a:moveTo>
                      <a:pt x="9280" y="3863"/>
                    </a:moveTo>
                    <a:cubicBezTo>
                      <a:pt x="9290" y="3863"/>
                      <a:pt x="9301" y="3864"/>
                      <a:pt x="9311" y="3864"/>
                    </a:cubicBezTo>
                    <a:cubicBezTo>
                      <a:pt x="9510" y="3873"/>
                      <a:pt x="9710" y="3896"/>
                      <a:pt x="9932" y="3919"/>
                    </a:cubicBezTo>
                    <a:cubicBezTo>
                      <a:pt x="9760" y="4938"/>
                      <a:pt x="9239" y="5699"/>
                      <a:pt x="8414" y="6270"/>
                    </a:cubicBezTo>
                    <a:cubicBezTo>
                      <a:pt x="7585" y="6845"/>
                      <a:pt x="6665" y="7131"/>
                      <a:pt x="5686" y="7276"/>
                    </a:cubicBezTo>
                    <a:cubicBezTo>
                      <a:pt x="5406" y="7316"/>
                      <a:pt x="5126" y="7338"/>
                      <a:pt x="4848" y="7338"/>
                    </a:cubicBezTo>
                    <a:cubicBezTo>
                      <a:pt x="4378" y="7338"/>
                      <a:pt x="3912" y="7274"/>
                      <a:pt x="3453" y="7126"/>
                    </a:cubicBezTo>
                    <a:cubicBezTo>
                      <a:pt x="2891" y="6941"/>
                      <a:pt x="2347" y="6691"/>
                      <a:pt x="1894" y="6311"/>
                    </a:cubicBezTo>
                    <a:cubicBezTo>
                      <a:pt x="1346" y="5853"/>
                      <a:pt x="952" y="5278"/>
                      <a:pt x="807" y="4562"/>
                    </a:cubicBezTo>
                    <a:cubicBezTo>
                      <a:pt x="780" y="4426"/>
                      <a:pt x="748" y="4290"/>
                      <a:pt x="721" y="4154"/>
                    </a:cubicBezTo>
                    <a:cubicBezTo>
                      <a:pt x="721" y="4141"/>
                      <a:pt x="725" y="4122"/>
                      <a:pt x="734" y="4077"/>
                    </a:cubicBezTo>
                    <a:cubicBezTo>
                      <a:pt x="784" y="4100"/>
                      <a:pt x="834" y="4109"/>
                      <a:pt x="861" y="4141"/>
                    </a:cubicBezTo>
                    <a:cubicBezTo>
                      <a:pt x="898" y="4190"/>
                      <a:pt x="916" y="4249"/>
                      <a:pt x="934" y="4308"/>
                    </a:cubicBezTo>
                    <a:cubicBezTo>
                      <a:pt x="961" y="4399"/>
                      <a:pt x="975" y="4489"/>
                      <a:pt x="993" y="4580"/>
                    </a:cubicBezTo>
                    <a:cubicBezTo>
                      <a:pt x="1054" y="4856"/>
                      <a:pt x="1173" y="4995"/>
                      <a:pt x="1348" y="4995"/>
                    </a:cubicBezTo>
                    <a:cubicBezTo>
                      <a:pt x="1444" y="4995"/>
                      <a:pt x="1556" y="4953"/>
                      <a:pt x="1686" y="4870"/>
                    </a:cubicBezTo>
                    <a:cubicBezTo>
                      <a:pt x="1781" y="4811"/>
                      <a:pt x="1863" y="4720"/>
                      <a:pt x="1944" y="4643"/>
                    </a:cubicBezTo>
                    <a:cubicBezTo>
                      <a:pt x="2003" y="4589"/>
                      <a:pt x="2048" y="4526"/>
                      <a:pt x="2103" y="4471"/>
                    </a:cubicBezTo>
                    <a:cubicBezTo>
                      <a:pt x="2171" y="4407"/>
                      <a:pt x="2224" y="4374"/>
                      <a:pt x="2273" y="4374"/>
                    </a:cubicBezTo>
                    <a:cubicBezTo>
                      <a:pt x="2328" y="4374"/>
                      <a:pt x="2380" y="4415"/>
                      <a:pt x="2447" y="4498"/>
                    </a:cubicBezTo>
                    <a:cubicBezTo>
                      <a:pt x="2510" y="4585"/>
                      <a:pt x="2569" y="4680"/>
                      <a:pt x="2610" y="4779"/>
                    </a:cubicBezTo>
                    <a:cubicBezTo>
                      <a:pt x="2679" y="4943"/>
                      <a:pt x="2770" y="5049"/>
                      <a:pt x="2934" y="5049"/>
                    </a:cubicBezTo>
                    <a:cubicBezTo>
                      <a:pt x="2965" y="5049"/>
                      <a:pt x="2999" y="5046"/>
                      <a:pt x="3036" y="5038"/>
                    </a:cubicBezTo>
                    <a:cubicBezTo>
                      <a:pt x="3058" y="5032"/>
                      <a:pt x="3078" y="5030"/>
                      <a:pt x="3098" y="5030"/>
                    </a:cubicBezTo>
                    <a:cubicBezTo>
                      <a:pt x="3217" y="5030"/>
                      <a:pt x="3298" y="5119"/>
                      <a:pt x="3349" y="5228"/>
                    </a:cubicBezTo>
                    <a:cubicBezTo>
                      <a:pt x="3412" y="5368"/>
                      <a:pt x="3444" y="5522"/>
                      <a:pt x="3503" y="5663"/>
                    </a:cubicBezTo>
                    <a:cubicBezTo>
                      <a:pt x="3593" y="5894"/>
                      <a:pt x="3670" y="6134"/>
                      <a:pt x="3797" y="6342"/>
                    </a:cubicBezTo>
                    <a:cubicBezTo>
                      <a:pt x="3897" y="6511"/>
                      <a:pt x="4039" y="6596"/>
                      <a:pt x="4191" y="6596"/>
                    </a:cubicBezTo>
                    <a:cubicBezTo>
                      <a:pt x="4309" y="6596"/>
                      <a:pt x="4432" y="6545"/>
                      <a:pt x="4545" y="6442"/>
                    </a:cubicBezTo>
                    <a:cubicBezTo>
                      <a:pt x="4640" y="6361"/>
                      <a:pt x="4717" y="6238"/>
                      <a:pt x="4762" y="6120"/>
                    </a:cubicBezTo>
                    <a:cubicBezTo>
                      <a:pt x="4835" y="5917"/>
                      <a:pt x="4871" y="5699"/>
                      <a:pt x="4930" y="5491"/>
                    </a:cubicBezTo>
                    <a:cubicBezTo>
                      <a:pt x="4962" y="5368"/>
                      <a:pt x="4962" y="5196"/>
                      <a:pt x="5111" y="5169"/>
                    </a:cubicBezTo>
                    <a:cubicBezTo>
                      <a:pt x="5123" y="5167"/>
                      <a:pt x="5133" y="5166"/>
                      <a:pt x="5144" y="5166"/>
                    </a:cubicBezTo>
                    <a:cubicBezTo>
                      <a:pt x="5267" y="5166"/>
                      <a:pt x="5330" y="5304"/>
                      <a:pt x="5401" y="5400"/>
                    </a:cubicBezTo>
                    <a:cubicBezTo>
                      <a:pt x="5451" y="5473"/>
                      <a:pt x="5492" y="5545"/>
                      <a:pt x="5551" y="5608"/>
                    </a:cubicBezTo>
                    <a:cubicBezTo>
                      <a:pt x="5625" y="5690"/>
                      <a:pt x="5703" y="5731"/>
                      <a:pt x="5782" y="5731"/>
                    </a:cubicBezTo>
                    <a:cubicBezTo>
                      <a:pt x="5860" y="5731"/>
                      <a:pt x="5938" y="5690"/>
                      <a:pt x="6013" y="5608"/>
                    </a:cubicBezTo>
                    <a:cubicBezTo>
                      <a:pt x="6072" y="5536"/>
                      <a:pt x="6112" y="5454"/>
                      <a:pt x="6158" y="5373"/>
                    </a:cubicBezTo>
                    <a:cubicBezTo>
                      <a:pt x="6203" y="5296"/>
                      <a:pt x="6230" y="5214"/>
                      <a:pt x="6275" y="5142"/>
                    </a:cubicBezTo>
                    <a:cubicBezTo>
                      <a:pt x="6326" y="5064"/>
                      <a:pt x="6383" y="5025"/>
                      <a:pt x="6451" y="5025"/>
                    </a:cubicBezTo>
                    <a:cubicBezTo>
                      <a:pt x="6494" y="5025"/>
                      <a:pt x="6541" y="5040"/>
                      <a:pt x="6593" y="5069"/>
                    </a:cubicBezTo>
                    <a:cubicBezTo>
                      <a:pt x="6665" y="5115"/>
                      <a:pt x="6733" y="5169"/>
                      <a:pt x="6792" y="5228"/>
                    </a:cubicBezTo>
                    <a:cubicBezTo>
                      <a:pt x="6892" y="5328"/>
                      <a:pt x="6987" y="5432"/>
                      <a:pt x="7082" y="5531"/>
                    </a:cubicBezTo>
                    <a:cubicBezTo>
                      <a:pt x="7144" y="5600"/>
                      <a:pt x="7212" y="5639"/>
                      <a:pt x="7288" y="5639"/>
                    </a:cubicBezTo>
                    <a:cubicBezTo>
                      <a:pt x="7329" y="5639"/>
                      <a:pt x="7372" y="5628"/>
                      <a:pt x="7417" y="5604"/>
                    </a:cubicBezTo>
                    <a:cubicBezTo>
                      <a:pt x="7470" y="5574"/>
                      <a:pt x="7520" y="5560"/>
                      <a:pt x="7571" y="5560"/>
                    </a:cubicBezTo>
                    <a:cubicBezTo>
                      <a:pt x="7620" y="5560"/>
                      <a:pt x="7670" y="5573"/>
                      <a:pt x="7725" y="5595"/>
                    </a:cubicBezTo>
                    <a:cubicBezTo>
                      <a:pt x="7798" y="5624"/>
                      <a:pt x="7863" y="5638"/>
                      <a:pt x="7921" y="5638"/>
                    </a:cubicBezTo>
                    <a:cubicBezTo>
                      <a:pt x="8054" y="5638"/>
                      <a:pt x="8155" y="5561"/>
                      <a:pt x="8246" y="5400"/>
                    </a:cubicBezTo>
                    <a:cubicBezTo>
                      <a:pt x="8396" y="5151"/>
                      <a:pt x="8418" y="4875"/>
                      <a:pt x="8387" y="4589"/>
                    </a:cubicBezTo>
                    <a:cubicBezTo>
                      <a:pt x="8373" y="4453"/>
                      <a:pt x="8355" y="4313"/>
                      <a:pt x="8355" y="4172"/>
                    </a:cubicBezTo>
                    <a:cubicBezTo>
                      <a:pt x="8355" y="4019"/>
                      <a:pt x="8392" y="3965"/>
                      <a:pt x="8517" y="3965"/>
                    </a:cubicBezTo>
                    <a:cubicBezTo>
                      <a:pt x="8537" y="3965"/>
                      <a:pt x="8558" y="3966"/>
                      <a:pt x="8582" y="3968"/>
                    </a:cubicBezTo>
                    <a:cubicBezTo>
                      <a:pt x="8613" y="3971"/>
                      <a:pt x="8644" y="3972"/>
                      <a:pt x="8675" y="3972"/>
                    </a:cubicBezTo>
                    <a:cubicBezTo>
                      <a:pt x="8807" y="3972"/>
                      <a:pt x="8933" y="3948"/>
                      <a:pt x="9062" y="3900"/>
                    </a:cubicBezTo>
                    <a:cubicBezTo>
                      <a:pt x="9129" y="3877"/>
                      <a:pt x="9207" y="3863"/>
                      <a:pt x="9280" y="3863"/>
                    </a:cubicBezTo>
                    <a:close/>
                    <a:moveTo>
                      <a:pt x="648" y="4322"/>
                    </a:moveTo>
                    <a:cubicBezTo>
                      <a:pt x="676" y="4435"/>
                      <a:pt x="694" y="4548"/>
                      <a:pt x="725" y="4662"/>
                    </a:cubicBezTo>
                    <a:cubicBezTo>
                      <a:pt x="956" y="5568"/>
                      <a:pt x="1491" y="6243"/>
                      <a:pt x="2298" y="6705"/>
                    </a:cubicBezTo>
                    <a:cubicBezTo>
                      <a:pt x="2959" y="7081"/>
                      <a:pt x="3652" y="7362"/>
                      <a:pt x="4418" y="7425"/>
                    </a:cubicBezTo>
                    <a:cubicBezTo>
                      <a:pt x="4563" y="7438"/>
                      <a:pt x="4706" y="7444"/>
                      <a:pt x="4850" y="7444"/>
                    </a:cubicBezTo>
                    <a:cubicBezTo>
                      <a:pt x="5276" y="7444"/>
                      <a:pt x="5695" y="7391"/>
                      <a:pt x="6112" y="7303"/>
                    </a:cubicBezTo>
                    <a:cubicBezTo>
                      <a:pt x="6393" y="7244"/>
                      <a:pt x="6674" y="7190"/>
                      <a:pt x="6951" y="7108"/>
                    </a:cubicBezTo>
                    <a:cubicBezTo>
                      <a:pt x="7721" y="6877"/>
                      <a:pt x="8396" y="6460"/>
                      <a:pt x="8998" y="5944"/>
                    </a:cubicBezTo>
                    <a:cubicBezTo>
                      <a:pt x="9284" y="5699"/>
                      <a:pt x="9488" y="5377"/>
                      <a:pt x="9664" y="5051"/>
                    </a:cubicBezTo>
                    <a:cubicBezTo>
                      <a:pt x="9714" y="4961"/>
                      <a:pt x="9764" y="4875"/>
                      <a:pt x="9841" y="4793"/>
                    </a:cubicBezTo>
                    <a:lnTo>
                      <a:pt x="9841" y="4793"/>
                    </a:lnTo>
                    <a:cubicBezTo>
                      <a:pt x="9832" y="4847"/>
                      <a:pt x="9818" y="4902"/>
                      <a:pt x="9805" y="4952"/>
                    </a:cubicBezTo>
                    <a:cubicBezTo>
                      <a:pt x="9470" y="5966"/>
                      <a:pt x="8844" y="6732"/>
                      <a:pt x="7848" y="7172"/>
                    </a:cubicBezTo>
                    <a:cubicBezTo>
                      <a:pt x="7671" y="7249"/>
                      <a:pt x="7494" y="7335"/>
                      <a:pt x="7313" y="7403"/>
                    </a:cubicBezTo>
                    <a:cubicBezTo>
                      <a:pt x="6578" y="7698"/>
                      <a:pt x="5832" y="7848"/>
                      <a:pt x="5075" y="7848"/>
                    </a:cubicBezTo>
                    <a:cubicBezTo>
                      <a:pt x="4599" y="7848"/>
                      <a:pt x="4119" y="7789"/>
                      <a:pt x="3634" y="7670"/>
                    </a:cubicBezTo>
                    <a:cubicBezTo>
                      <a:pt x="3127" y="7548"/>
                      <a:pt x="2628" y="7412"/>
                      <a:pt x="2184" y="7126"/>
                    </a:cubicBezTo>
                    <a:cubicBezTo>
                      <a:pt x="1518" y="6700"/>
                      <a:pt x="993" y="6152"/>
                      <a:pt x="730" y="5391"/>
                    </a:cubicBezTo>
                    <a:cubicBezTo>
                      <a:pt x="603" y="5038"/>
                      <a:pt x="567" y="4634"/>
                      <a:pt x="648" y="4322"/>
                    </a:cubicBezTo>
                    <a:close/>
                    <a:moveTo>
                      <a:pt x="5871" y="0"/>
                    </a:moveTo>
                    <a:cubicBezTo>
                      <a:pt x="5589" y="0"/>
                      <a:pt x="5307" y="15"/>
                      <a:pt x="5025" y="36"/>
                    </a:cubicBezTo>
                    <a:cubicBezTo>
                      <a:pt x="3734" y="140"/>
                      <a:pt x="2556" y="489"/>
                      <a:pt x="1609" y="1431"/>
                    </a:cubicBezTo>
                    <a:cubicBezTo>
                      <a:pt x="1215" y="1821"/>
                      <a:pt x="861" y="2247"/>
                      <a:pt x="644" y="2759"/>
                    </a:cubicBezTo>
                    <a:cubicBezTo>
                      <a:pt x="463" y="3171"/>
                      <a:pt x="322" y="3601"/>
                      <a:pt x="159" y="4018"/>
                    </a:cubicBezTo>
                    <a:cubicBezTo>
                      <a:pt x="0" y="4412"/>
                      <a:pt x="87" y="4761"/>
                      <a:pt x="345" y="5083"/>
                    </a:cubicBezTo>
                    <a:cubicBezTo>
                      <a:pt x="395" y="5146"/>
                      <a:pt x="444" y="5223"/>
                      <a:pt x="472" y="5300"/>
                    </a:cubicBezTo>
                    <a:cubicBezTo>
                      <a:pt x="811" y="6442"/>
                      <a:pt x="1600" y="7176"/>
                      <a:pt x="2669" y="7616"/>
                    </a:cubicBezTo>
                    <a:cubicBezTo>
                      <a:pt x="3340" y="7892"/>
                      <a:pt x="4055" y="8019"/>
                      <a:pt x="4780" y="8046"/>
                    </a:cubicBezTo>
                    <a:cubicBezTo>
                      <a:pt x="4855" y="8049"/>
                      <a:pt x="4930" y="8050"/>
                      <a:pt x="5005" y="8050"/>
                    </a:cubicBezTo>
                    <a:cubicBezTo>
                      <a:pt x="5805" y="8050"/>
                      <a:pt x="6585" y="7895"/>
                      <a:pt x="7331" y="7588"/>
                    </a:cubicBezTo>
                    <a:cubicBezTo>
                      <a:pt x="7644" y="7462"/>
                      <a:pt x="7952" y="7307"/>
                      <a:pt x="8251" y="7149"/>
                    </a:cubicBezTo>
                    <a:cubicBezTo>
                      <a:pt x="8949" y="6782"/>
                      <a:pt x="9415" y="6207"/>
                      <a:pt x="9741" y="5504"/>
                    </a:cubicBezTo>
                    <a:cubicBezTo>
                      <a:pt x="9864" y="5237"/>
                      <a:pt x="9954" y="4956"/>
                      <a:pt x="10059" y="4680"/>
                    </a:cubicBezTo>
                    <a:lnTo>
                      <a:pt x="10063" y="4680"/>
                    </a:lnTo>
                    <a:cubicBezTo>
                      <a:pt x="10330" y="4598"/>
                      <a:pt x="10417" y="4517"/>
                      <a:pt x="10444" y="4231"/>
                    </a:cubicBezTo>
                    <a:cubicBezTo>
                      <a:pt x="10462" y="4023"/>
                      <a:pt x="10466" y="3810"/>
                      <a:pt x="10444" y="3601"/>
                    </a:cubicBezTo>
                    <a:cubicBezTo>
                      <a:pt x="10389" y="3040"/>
                      <a:pt x="10190" y="2519"/>
                      <a:pt x="9936" y="2016"/>
                    </a:cubicBezTo>
                    <a:cubicBezTo>
                      <a:pt x="9750" y="1653"/>
                      <a:pt x="9528" y="1313"/>
                      <a:pt x="9198" y="1069"/>
                    </a:cubicBezTo>
                    <a:cubicBezTo>
                      <a:pt x="8505" y="561"/>
                      <a:pt x="7730" y="231"/>
                      <a:pt x="6883" y="81"/>
                    </a:cubicBezTo>
                    <a:cubicBezTo>
                      <a:pt x="6546" y="22"/>
                      <a:pt x="6209" y="0"/>
                      <a:pt x="5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2077672" y="1811104"/>
                <a:ext cx="586882" cy="270868"/>
              </a:xfrm>
              <a:custGeom>
                <a:avLst/>
                <a:gdLst/>
                <a:ahLst/>
                <a:cxnLst/>
                <a:rect l="l" t="t" r="r" b="b"/>
                <a:pathLst>
                  <a:path w="4563" h="2106" extrusionOk="0">
                    <a:moveTo>
                      <a:pt x="2710" y="182"/>
                    </a:moveTo>
                    <a:cubicBezTo>
                      <a:pt x="3018" y="187"/>
                      <a:pt x="3317" y="223"/>
                      <a:pt x="3593" y="359"/>
                    </a:cubicBezTo>
                    <a:cubicBezTo>
                      <a:pt x="4101" y="604"/>
                      <a:pt x="4146" y="1125"/>
                      <a:pt x="3661" y="1428"/>
                    </a:cubicBezTo>
                    <a:cubicBezTo>
                      <a:pt x="3417" y="1582"/>
                      <a:pt x="3136" y="1695"/>
                      <a:pt x="2855" y="1786"/>
                    </a:cubicBezTo>
                    <a:cubicBezTo>
                      <a:pt x="2513" y="1897"/>
                      <a:pt x="2166" y="1957"/>
                      <a:pt x="1817" y="1957"/>
                    </a:cubicBezTo>
                    <a:cubicBezTo>
                      <a:pt x="1538" y="1957"/>
                      <a:pt x="1257" y="1919"/>
                      <a:pt x="975" y="1836"/>
                    </a:cubicBezTo>
                    <a:cubicBezTo>
                      <a:pt x="603" y="1732"/>
                      <a:pt x="476" y="1469"/>
                      <a:pt x="617" y="1106"/>
                    </a:cubicBezTo>
                    <a:cubicBezTo>
                      <a:pt x="689" y="921"/>
                      <a:pt x="825" y="780"/>
                      <a:pt x="984" y="667"/>
                    </a:cubicBezTo>
                    <a:cubicBezTo>
                      <a:pt x="1301" y="440"/>
                      <a:pt x="1659" y="309"/>
                      <a:pt x="2035" y="250"/>
                    </a:cubicBezTo>
                    <a:cubicBezTo>
                      <a:pt x="2257" y="214"/>
                      <a:pt x="2483" y="205"/>
                      <a:pt x="2710" y="182"/>
                    </a:cubicBezTo>
                    <a:close/>
                    <a:moveTo>
                      <a:pt x="2577" y="0"/>
                    </a:moveTo>
                    <a:cubicBezTo>
                      <a:pt x="2035" y="0"/>
                      <a:pt x="1514" y="143"/>
                      <a:pt x="1020" y="459"/>
                    </a:cubicBezTo>
                    <a:cubicBezTo>
                      <a:pt x="608" y="721"/>
                      <a:pt x="345" y="1070"/>
                      <a:pt x="476" y="1614"/>
                    </a:cubicBezTo>
                    <a:cubicBezTo>
                      <a:pt x="132" y="1437"/>
                      <a:pt x="114" y="1161"/>
                      <a:pt x="195" y="857"/>
                    </a:cubicBezTo>
                    <a:cubicBezTo>
                      <a:pt x="180" y="854"/>
                      <a:pt x="166" y="853"/>
                      <a:pt x="154" y="853"/>
                    </a:cubicBezTo>
                    <a:cubicBezTo>
                      <a:pt x="74" y="853"/>
                      <a:pt x="49" y="912"/>
                      <a:pt x="41" y="971"/>
                    </a:cubicBezTo>
                    <a:cubicBezTo>
                      <a:pt x="1" y="1229"/>
                      <a:pt x="28" y="1464"/>
                      <a:pt x="254" y="1641"/>
                    </a:cubicBezTo>
                    <a:cubicBezTo>
                      <a:pt x="454" y="1795"/>
                      <a:pt x="680" y="1895"/>
                      <a:pt x="920" y="1967"/>
                    </a:cubicBezTo>
                    <a:cubicBezTo>
                      <a:pt x="1257" y="2062"/>
                      <a:pt x="1595" y="2105"/>
                      <a:pt x="1936" y="2105"/>
                    </a:cubicBezTo>
                    <a:cubicBezTo>
                      <a:pt x="2196" y="2105"/>
                      <a:pt x="2456" y="2080"/>
                      <a:pt x="2719" y="2035"/>
                    </a:cubicBezTo>
                    <a:cubicBezTo>
                      <a:pt x="3090" y="1972"/>
                      <a:pt x="3439" y="1850"/>
                      <a:pt x="3761" y="1655"/>
                    </a:cubicBezTo>
                    <a:cubicBezTo>
                      <a:pt x="4055" y="1478"/>
                      <a:pt x="4273" y="1229"/>
                      <a:pt x="4445" y="939"/>
                    </a:cubicBezTo>
                    <a:cubicBezTo>
                      <a:pt x="4509" y="835"/>
                      <a:pt x="4563" y="721"/>
                      <a:pt x="4450" y="585"/>
                    </a:cubicBezTo>
                    <a:lnTo>
                      <a:pt x="4450" y="585"/>
                    </a:lnTo>
                    <a:cubicBezTo>
                      <a:pt x="4355" y="726"/>
                      <a:pt x="4273" y="848"/>
                      <a:pt x="4187" y="971"/>
                    </a:cubicBezTo>
                    <a:lnTo>
                      <a:pt x="4133" y="971"/>
                    </a:lnTo>
                    <a:cubicBezTo>
                      <a:pt x="4196" y="527"/>
                      <a:pt x="3920" y="327"/>
                      <a:pt x="3584" y="173"/>
                    </a:cubicBezTo>
                    <a:cubicBezTo>
                      <a:pt x="3530" y="146"/>
                      <a:pt x="3471" y="123"/>
                      <a:pt x="3412" y="105"/>
                    </a:cubicBezTo>
                    <a:cubicBezTo>
                      <a:pt x="3129" y="37"/>
                      <a:pt x="2850" y="0"/>
                      <a:pt x="2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2506614" y="1920686"/>
                <a:ext cx="201158" cy="181994"/>
              </a:xfrm>
              <a:custGeom>
                <a:avLst/>
                <a:gdLst/>
                <a:ahLst/>
                <a:cxnLst/>
                <a:rect l="l" t="t" r="r" b="b"/>
                <a:pathLst>
                  <a:path w="1564" h="1415" extrusionOk="0">
                    <a:moveTo>
                      <a:pt x="1531" y="1"/>
                    </a:moveTo>
                    <a:cubicBezTo>
                      <a:pt x="1405" y="200"/>
                      <a:pt x="1300" y="404"/>
                      <a:pt x="1160" y="576"/>
                    </a:cubicBezTo>
                    <a:cubicBezTo>
                      <a:pt x="1010" y="762"/>
                      <a:pt x="838" y="939"/>
                      <a:pt x="648" y="1079"/>
                    </a:cubicBezTo>
                    <a:cubicBezTo>
                      <a:pt x="467" y="1206"/>
                      <a:pt x="245" y="1278"/>
                      <a:pt x="0" y="1392"/>
                    </a:cubicBezTo>
                    <a:cubicBezTo>
                      <a:pt x="52" y="1408"/>
                      <a:pt x="98" y="1415"/>
                      <a:pt x="141" y="1415"/>
                    </a:cubicBezTo>
                    <a:cubicBezTo>
                      <a:pt x="240" y="1415"/>
                      <a:pt x="318" y="1379"/>
                      <a:pt x="394" y="1351"/>
                    </a:cubicBezTo>
                    <a:cubicBezTo>
                      <a:pt x="1001" y="1111"/>
                      <a:pt x="1323" y="612"/>
                      <a:pt x="1559" y="37"/>
                    </a:cubicBezTo>
                    <a:cubicBezTo>
                      <a:pt x="1563" y="32"/>
                      <a:pt x="1554" y="23"/>
                      <a:pt x="1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1918571" y="2367118"/>
                <a:ext cx="69453" cy="65981"/>
              </a:xfrm>
              <a:custGeom>
                <a:avLst/>
                <a:gdLst/>
                <a:ahLst/>
                <a:cxnLst/>
                <a:rect l="l" t="t" r="r" b="b"/>
                <a:pathLst>
                  <a:path w="540" h="513" extrusionOk="0">
                    <a:moveTo>
                      <a:pt x="1" y="0"/>
                    </a:moveTo>
                    <a:cubicBezTo>
                      <a:pt x="5" y="222"/>
                      <a:pt x="304" y="499"/>
                      <a:pt x="540" y="512"/>
                    </a:cubicBezTo>
                    <a:cubicBezTo>
                      <a:pt x="354" y="340"/>
                      <a:pt x="186" y="177"/>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2"/>
            <p:cNvGrpSpPr/>
            <p:nvPr/>
          </p:nvGrpSpPr>
          <p:grpSpPr>
            <a:xfrm>
              <a:off x="3578165" y="1792717"/>
              <a:ext cx="592528" cy="534897"/>
              <a:chOff x="3429700" y="2053625"/>
              <a:chExt cx="125175" cy="113000"/>
            </a:xfrm>
          </p:grpSpPr>
          <p:sp>
            <p:nvSpPr>
              <p:cNvPr id="525" name="Google Shape;525;p32"/>
              <p:cNvSpPr/>
              <p:nvPr/>
            </p:nvSpPr>
            <p:spPr>
              <a:xfrm>
                <a:off x="3519300" y="2072400"/>
                <a:ext cx="12125" cy="11425"/>
              </a:xfrm>
              <a:custGeom>
                <a:avLst/>
                <a:gdLst/>
                <a:ahLst/>
                <a:cxnLst/>
                <a:rect l="l" t="t" r="r" b="b"/>
                <a:pathLst>
                  <a:path w="485" h="457" extrusionOk="0">
                    <a:moveTo>
                      <a:pt x="353" y="108"/>
                    </a:moveTo>
                    <a:lnTo>
                      <a:pt x="353" y="108"/>
                    </a:lnTo>
                    <a:cubicBezTo>
                      <a:pt x="353" y="108"/>
                      <a:pt x="353" y="108"/>
                      <a:pt x="354" y="108"/>
                    </a:cubicBezTo>
                    <a:lnTo>
                      <a:pt x="354" y="108"/>
                    </a:lnTo>
                    <a:cubicBezTo>
                      <a:pt x="354" y="108"/>
                      <a:pt x="354" y="108"/>
                      <a:pt x="354" y="108"/>
                    </a:cubicBezTo>
                    <a:lnTo>
                      <a:pt x="354" y="108"/>
                    </a:lnTo>
                    <a:cubicBezTo>
                      <a:pt x="354" y="108"/>
                      <a:pt x="353" y="108"/>
                      <a:pt x="353" y="108"/>
                    </a:cubicBezTo>
                    <a:lnTo>
                      <a:pt x="353" y="108"/>
                    </a:lnTo>
                    <a:cubicBezTo>
                      <a:pt x="353" y="108"/>
                      <a:pt x="353" y="108"/>
                      <a:pt x="353" y="108"/>
                    </a:cubicBezTo>
                    <a:close/>
                    <a:moveTo>
                      <a:pt x="354" y="108"/>
                    </a:moveTo>
                    <a:cubicBezTo>
                      <a:pt x="354" y="108"/>
                      <a:pt x="354" y="109"/>
                      <a:pt x="354" y="109"/>
                    </a:cubicBezTo>
                    <a:lnTo>
                      <a:pt x="354" y="109"/>
                    </a:lnTo>
                    <a:cubicBezTo>
                      <a:pt x="354" y="109"/>
                      <a:pt x="354" y="109"/>
                      <a:pt x="354" y="109"/>
                    </a:cubicBezTo>
                    <a:lnTo>
                      <a:pt x="354" y="109"/>
                    </a:lnTo>
                    <a:cubicBezTo>
                      <a:pt x="354" y="108"/>
                      <a:pt x="354" y="108"/>
                      <a:pt x="354" y="108"/>
                    </a:cubicBezTo>
                    <a:close/>
                    <a:moveTo>
                      <a:pt x="359" y="115"/>
                    </a:moveTo>
                    <a:lnTo>
                      <a:pt x="359" y="115"/>
                    </a:lnTo>
                    <a:cubicBezTo>
                      <a:pt x="359" y="115"/>
                      <a:pt x="360" y="119"/>
                      <a:pt x="362" y="122"/>
                    </a:cubicBezTo>
                    <a:cubicBezTo>
                      <a:pt x="361" y="116"/>
                      <a:pt x="360" y="115"/>
                      <a:pt x="359" y="115"/>
                    </a:cubicBezTo>
                    <a:close/>
                    <a:moveTo>
                      <a:pt x="113" y="330"/>
                    </a:moveTo>
                    <a:lnTo>
                      <a:pt x="115" y="334"/>
                    </a:lnTo>
                    <a:lnTo>
                      <a:pt x="115" y="334"/>
                    </a:lnTo>
                    <a:cubicBezTo>
                      <a:pt x="115" y="334"/>
                      <a:pt x="115" y="334"/>
                      <a:pt x="115" y="334"/>
                    </a:cubicBezTo>
                    <a:lnTo>
                      <a:pt x="115" y="334"/>
                    </a:lnTo>
                    <a:cubicBezTo>
                      <a:pt x="114" y="333"/>
                      <a:pt x="113" y="332"/>
                      <a:pt x="113" y="330"/>
                    </a:cubicBezTo>
                    <a:close/>
                    <a:moveTo>
                      <a:pt x="118" y="335"/>
                    </a:moveTo>
                    <a:cubicBezTo>
                      <a:pt x="119" y="336"/>
                      <a:pt x="119" y="337"/>
                      <a:pt x="119" y="338"/>
                    </a:cubicBezTo>
                    <a:lnTo>
                      <a:pt x="119" y="338"/>
                    </a:lnTo>
                    <a:cubicBezTo>
                      <a:pt x="118" y="337"/>
                      <a:pt x="118" y="336"/>
                      <a:pt x="118" y="335"/>
                    </a:cubicBezTo>
                    <a:close/>
                    <a:moveTo>
                      <a:pt x="349" y="108"/>
                    </a:moveTo>
                    <a:cubicBezTo>
                      <a:pt x="349" y="108"/>
                      <a:pt x="350" y="109"/>
                      <a:pt x="352" y="110"/>
                    </a:cubicBezTo>
                    <a:lnTo>
                      <a:pt x="352" y="110"/>
                    </a:lnTo>
                    <a:cubicBezTo>
                      <a:pt x="352" y="111"/>
                      <a:pt x="352" y="112"/>
                      <a:pt x="353" y="113"/>
                    </a:cubicBezTo>
                    <a:cubicBezTo>
                      <a:pt x="355" y="113"/>
                      <a:pt x="358" y="114"/>
                      <a:pt x="360" y="114"/>
                    </a:cubicBezTo>
                    <a:lnTo>
                      <a:pt x="360" y="114"/>
                    </a:lnTo>
                    <a:cubicBezTo>
                      <a:pt x="362" y="117"/>
                      <a:pt x="362" y="120"/>
                      <a:pt x="362" y="122"/>
                    </a:cubicBezTo>
                    <a:cubicBezTo>
                      <a:pt x="362" y="122"/>
                      <a:pt x="362" y="126"/>
                      <a:pt x="367" y="131"/>
                    </a:cubicBezTo>
                    <a:cubicBezTo>
                      <a:pt x="367" y="134"/>
                      <a:pt x="367" y="141"/>
                      <a:pt x="367" y="141"/>
                    </a:cubicBezTo>
                    <a:cubicBezTo>
                      <a:pt x="367" y="144"/>
                      <a:pt x="367" y="146"/>
                      <a:pt x="367" y="149"/>
                    </a:cubicBezTo>
                    <a:cubicBezTo>
                      <a:pt x="367" y="158"/>
                      <a:pt x="367" y="172"/>
                      <a:pt x="367" y="181"/>
                    </a:cubicBezTo>
                    <a:cubicBezTo>
                      <a:pt x="367" y="186"/>
                      <a:pt x="368" y="192"/>
                      <a:pt x="370" y="198"/>
                    </a:cubicBezTo>
                    <a:lnTo>
                      <a:pt x="370" y="198"/>
                    </a:lnTo>
                    <a:cubicBezTo>
                      <a:pt x="361" y="268"/>
                      <a:pt x="298" y="327"/>
                      <a:pt x="231" y="344"/>
                    </a:cubicBezTo>
                    <a:cubicBezTo>
                      <a:pt x="213" y="344"/>
                      <a:pt x="190" y="348"/>
                      <a:pt x="177" y="348"/>
                    </a:cubicBezTo>
                    <a:cubicBezTo>
                      <a:pt x="168" y="348"/>
                      <a:pt x="159" y="344"/>
                      <a:pt x="145" y="344"/>
                    </a:cubicBezTo>
                    <a:lnTo>
                      <a:pt x="131" y="344"/>
                    </a:lnTo>
                    <a:cubicBezTo>
                      <a:pt x="145" y="344"/>
                      <a:pt x="127" y="339"/>
                      <a:pt x="127" y="339"/>
                    </a:cubicBezTo>
                    <a:cubicBezTo>
                      <a:pt x="125" y="339"/>
                      <a:pt x="124" y="339"/>
                      <a:pt x="122" y="339"/>
                    </a:cubicBezTo>
                    <a:lnTo>
                      <a:pt x="122" y="339"/>
                    </a:lnTo>
                    <a:lnTo>
                      <a:pt x="122" y="339"/>
                    </a:lnTo>
                    <a:cubicBezTo>
                      <a:pt x="122" y="339"/>
                      <a:pt x="121" y="339"/>
                      <a:pt x="120" y="338"/>
                    </a:cubicBezTo>
                    <a:lnTo>
                      <a:pt x="120" y="338"/>
                    </a:lnTo>
                    <a:cubicBezTo>
                      <a:pt x="120" y="338"/>
                      <a:pt x="120" y="338"/>
                      <a:pt x="119" y="338"/>
                    </a:cubicBezTo>
                    <a:lnTo>
                      <a:pt x="119" y="338"/>
                    </a:lnTo>
                    <a:cubicBezTo>
                      <a:pt x="120" y="339"/>
                      <a:pt x="121" y="339"/>
                      <a:pt x="122" y="339"/>
                    </a:cubicBezTo>
                    <a:lnTo>
                      <a:pt x="122" y="339"/>
                    </a:lnTo>
                    <a:lnTo>
                      <a:pt x="118" y="335"/>
                    </a:lnTo>
                    <a:lnTo>
                      <a:pt x="118" y="335"/>
                    </a:lnTo>
                    <a:cubicBezTo>
                      <a:pt x="118" y="335"/>
                      <a:pt x="118" y="335"/>
                      <a:pt x="118" y="335"/>
                    </a:cubicBezTo>
                    <a:lnTo>
                      <a:pt x="118" y="280"/>
                    </a:lnTo>
                    <a:cubicBezTo>
                      <a:pt x="118" y="267"/>
                      <a:pt x="118" y="258"/>
                      <a:pt x="118" y="249"/>
                    </a:cubicBezTo>
                    <a:cubicBezTo>
                      <a:pt x="122" y="235"/>
                      <a:pt x="122" y="221"/>
                      <a:pt x="131" y="208"/>
                    </a:cubicBezTo>
                    <a:cubicBezTo>
                      <a:pt x="131" y="208"/>
                      <a:pt x="134" y="202"/>
                      <a:pt x="133" y="202"/>
                    </a:cubicBezTo>
                    <a:lnTo>
                      <a:pt x="133" y="202"/>
                    </a:lnTo>
                    <a:cubicBezTo>
                      <a:pt x="133" y="202"/>
                      <a:pt x="132" y="202"/>
                      <a:pt x="131" y="203"/>
                    </a:cubicBezTo>
                    <a:cubicBezTo>
                      <a:pt x="131" y="203"/>
                      <a:pt x="136" y="199"/>
                      <a:pt x="136" y="194"/>
                    </a:cubicBezTo>
                    <a:cubicBezTo>
                      <a:pt x="140" y="190"/>
                      <a:pt x="145" y="181"/>
                      <a:pt x="154" y="176"/>
                    </a:cubicBezTo>
                    <a:cubicBezTo>
                      <a:pt x="159" y="172"/>
                      <a:pt x="163" y="167"/>
                      <a:pt x="168" y="162"/>
                    </a:cubicBezTo>
                    <a:cubicBezTo>
                      <a:pt x="170" y="160"/>
                      <a:pt x="170" y="159"/>
                      <a:pt x="170" y="159"/>
                    </a:cubicBezTo>
                    <a:lnTo>
                      <a:pt x="170" y="159"/>
                    </a:lnTo>
                    <a:cubicBezTo>
                      <a:pt x="171" y="159"/>
                      <a:pt x="171" y="158"/>
                      <a:pt x="172" y="158"/>
                    </a:cubicBezTo>
                    <a:cubicBezTo>
                      <a:pt x="172" y="153"/>
                      <a:pt x="177" y="153"/>
                      <a:pt x="181" y="149"/>
                    </a:cubicBezTo>
                    <a:cubicBezTo>
                      <a:pt x="195" y="140"/>
                      <a:pt x="213" y="131"/>
                      <a:pt x="227" y="126"/>
                    </a:cubicBezTo>
                    <a:cubicBezTo>
                      <a:pt x="245" y="117"/>
                      <a:pt x="254" y="117"/>
                      <a:pt x="276" y="113"/>
                    </a:cubicBezTo>
                    <a:cubicBezTo>
                      <a:pt x="285" y="108"/>
                      <a:pt x="295" y="108"/>
                      <a:pt x="304" y="108"/>
                    </a:cubicBezTo>
                    <a:close/>
                    <a:moveTo>
                      <a:pt x="273" y="0"/>
                    </a:moveTo>
                    <a:cubicBezTo>
                      <a:pt x="200" y="0"/>
                      <a:pt x="123" y="27"/>
                      <a:pt x="68" y="72"/>
                    </a:cubicBezTo>
                    <a:cubicBezTo>
                      <a:pt x="41" y="99"/>
                      <a:pt x="18" y="135"/>
                      <a:pt x="9" y="172"/>
                    </a:cubicBezTo>
                    <a:cubicBezTo>
                      <a:pt x="0" y="203"/>
                      <a:pt x="0" y="244"/>
                      <a:pt x="0" y="276"/>
                    </a:cubicBezTo>
                    <a:cubicBezTo>
                      <a:pt x="0" y="294"/>
                      <a:pt x="0" y="307"/>
                      <a:pt x="5" y="326"/>
                    </a:cubicBezTo>
                    <a:cubicBezTo>
                      <a:pt x="9" y="335"/>
                      <a:pt x="14" y="348"/>
                      <a:pt x="18" y="357"/>
                    </a:cubicBezTo>
                    <a:cubicBezTo>
                      <a:pt x="36" y="384"/>
                      <a:pt x="59" y="403"/>
                      <a:pt x="86" y="421"/>
                    </a:cubicBezTo>
                    <a:cubicBezTo>
                      <a:pt x="136" y="448"/>
                      <a:pt x="190" y="457"/>
                      <a:pt x="245" y="457"/>
                    </a:cubicBezTo>
                    <a:cubicBezTo>
                      <a:pt x="308" y="452"/>
                      <a:pt x="362" y="430"/>
                      <a:pt x="412" y="389"/>
                    </a:cubicBezTo>
                    <a:cubicBezTo>
                      <a:pt x="462" y="348"/>
                      <a:pt x="485" y="285"/>
                      <a:pt x="485" y="221"/>
                    </a:cubicBezTo>
                    <a:cubicBezTo>
                      <a:pt x="485" y="126"/>
                      <a:pt x="435" y="36"/>
                      <a:pt x="340" y="8"/>
                    </a:cubicBezTo>
                    <a:cubicBezTo>
                      <a:pt x="318" y="3"/>
                      <a:pt x="296" y="0"/>
                      <a:pt x="2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3490975" y="2074450"/>
                <a:ext cx="13050" cy="11650"/>
              </a:xfrm>
              <a:custGeom>
                <a:avLst/>
                <a:gdLst/>
                <a:ahLst/>
                <a:cxnLst/>
                <a:rect l="l" t="t" r="r" b="b"/>
                <a:pathLst>
                  <a:path w="522" h="466" extrusionOk="0">
                    <a:moveTo>
                      <a:pt x="109" y="343"/>
                    </a:moveTo>
                    <a:lnTo>
                      <a:pt x="109" y="343"/>
                    </a:lnTo>
                    <a:cubicBezTo>
                      <a:pt x="110" y="344"/>
                      <a:pt x="111" y="345"/>
                      <a:pt x="111" y="346"/>
                    </a:cubicBezTo>
                    <a:lnTo>
                      <a:pt x="111" y="346"/>
                    </a:lnTo>
                    <a:cubicBezTo>
                      <a:pt x="111" y="346"/>
                      <a:pt x="111" y="346"/>
                      <a:pt x="110" y="346"/>
                    </a:cubicBezTo>
                    <a:lnTo>
                      <a:pt x="110" y="346"/>
                    </a:lnTo>
                    <a:cubicBezTo>
                      <a:pt x="109" y="345"/>
                      <a:pt x="109" y="344"/>
                      <a:pt x="109" y="343"/>
                    </a:cubicBezTo>
                    <a:close/>
                    <a:moveTo>
                      <a:pt x="114" y="343"/>
                    </a:moveTo>
                    <a:cubicBezTo>
                      <a:pt x="114" y="345"/>
                      <a:pt x="115" y="346"/>
                      <a:pt x="115" y="348"/>
                    </a:cubicBezTo>
                    <a:lnTo>
                      <a:pt x="115" y="348"/>
                    </a:lnTo>
                    <a:cubicBezTo>
                      <a:pt x="115" y="348"/>
                      <a:pt x="115" y="348"/>
                      <a:pt x="115" y="348"/>
                    </a:cubicBezTo>
                    <a:lnTo>
                      <a:pt x="115" y="348"/>
                    </a:lnTo>
                    <a:cubicBezTo>
                      <a:pt x="114" y="346"/>
                      <a:pt x="114" y="344"/>
                      <a:pt x="114" y="343"/>
                    </a:cubicBezTo>
                    <a:close/>
                    <a:moveTo>
                      <a:pt x="331" y="108"/>
                    </a:moveTo>
                    <a:cubicBezTo>
                      <a:pt x="340" y="108"/>
                      <a:pt x="354" y="112"/>
                      <a:pt x="363" y="112"/>
                    </a:cubicBezTo>
                    <a:cubicBezTo>
                      <a:pt x="367" y="112"/>
                      <a:pt x="372" y="112"/>
                      <a:pt x="376" y="117"/>
                    </a:cubicBezTo>
                    <a:cubicBezTo>
                      <a:pt x="379" y="117"/>
                      <a:pt x="381" y="118"/>
                      <a:pt x="384" y="119"/>
                    </a:cubicBezTo>
                    <a:lnTo>
                      <a:pt x="384" y="119"/>
                    </a:lnTo>
                    <a:cubicBezTo>
                      <a:pt x="384" y="120"/>
                      <a:pt x="385" y="120"/>
                      <a:pt x="385" y="121"/>
                    </a:cubicBezTo>
                    <a:cubicBezTo>
                      <a:pt x="387" y="122"/>
                      <a:pt x="389" y="123"/>
                      <a:pt x="390" y="123"/>
                    </a:cubicBezTo>
                    <a:lnTo>
                      <a:pt x="390" y="123"/>
                    </a:lnTo>
                    <a:cubicBezTo>
                      <a:pt x="391" y="126"/>
                      <a:pt x="392" y="128"/>
                      <a:pt x="395" y="130"/>
                    </a:cubicBezTo>
                    <a:cubicBezTo>
                      <a:pt x="395" y="135"/>
                      <a:pt x="395" y="139"/>
                      <a:pt x="399" y="144"/>
                    </a:cubicBezTo>
                    <a:cubicBezTo>
                      <a:pt x="399" y="148"/>
                      <a:pt x="399" y="148"/>
                      <a:pt x="399" y="153"/>
                    </a:cubicBezTo>
                    <a:cubicBezTo>
                      <a:pt x="399" y="151"/>
                      <a:pt x="399" y="150"/>
                      <a:pt x="400" y="150"/>
                    </a:cubicBezTo>
                    <a:cubicBezTo>
                      <a:pt x="401" y="150"/>
                      <a:pt x="404" y="162"/>
                      <a:pt x="404" y="162"/>
                    </a:cubicBezTo>
                    <a:cubicBezTo>
                      <a:pt x="404" y="176"/>
                      <a:pt x="404" y="185"/>
                      <a:pt x="404" y="198"/>
                    </a:cubicBezTo>
                    <a:cubicBezTo>
                      <a:pt x="404" y="198"/>
                      <a:pt x="404" y="198"/>
                      <a:pt x="404" y="198"/>
                    </a:cubicBezTo>
                    <a:lnTo>
                      <a:pt x="404" y="198"/>
                    </a:lnTo>
                    <a:cubicBezTo>
                      <a:pt x="404" y="199"/>
                      <a:pt x="404" y="200"/>
                      <a:pt x="404" y="201"/>
                    </a:cubicBezTo>
                    <a:lnTo>
                      <a:pt x="404" y="201"/>
                    </a:lnTo>
                    <a:cubicBezTo>
                      <a:pt x="404" y="201"/>
                      <a:pt x="404" y="202"/>
                      <a:pt x="404" y="202"/>
                    </a:cubicBezTo>
                    <a:lnTo>
                      <a:pt x="404" y="202"/>
                    </a:lnTo>
                    <a:cubicBezTo>
                      <a:pt x="404" y="202"/>
                      <a:pt x="404" y="203"/>
                      <a:pt x="404" y="203"/>
                    </a:cubicBezTo>
                    <a:cubicBezTo>
                      <a:pt x="404" y="207"/>
                      <a:pt x="404" y="212"/>
                      <a:pt x="399" y="216"/>
                    </a:cubicBezTo>
                    <a:cubicBezTo>
                      <a:pt x="399" y="225"/>
                      <a:pt x="395" y="230"/>
                      <a:pt x="395" y="239"/>
                    </a:cubicBezTo>
                    <a:cubicBezTo>
                      <a:pt x="381" y="262"/>
                      <a:pt x="363" y="284"/>
                      <a:pt x="345" y="302"/>
                    </a:cubicBezTo>
                    <a:cubicBezTo>
                      <a:pt x="313" y="330"/>
                      <a:pt x="277" y="348"/>
                      <a:pt x="236" y="357"/>
                    </a:cubicBezTo>
                    <a:cubicBezTo>
                      <a:pt x="225" y="359"/>
                      <a:pt x="213" y="360"/>
                      <a:pt x="203" y="360"/>
                    </a:cubicBezTo>
                    <a:cubicBezTo>
                      <a:pt x="192" y="360"/>
                      <a:pt x="182" y="359"/>
                      <a:pt x="173" y="357"/>
                    </a:cubicBezTo>
                    <a:cubicBezTo>
                      <a:pt x="159" y="357"/>
                      <a:pt x="145" y="357"/>
                      <a:pt x="136" y="352"/>
                    </a:cubicBezTo>
                    <a:cubicBezTo>
                      <a:pt x="129" y="352"/>
                      <a:pt x="124" y="349"/>
                      <a:pt x="118" y="348"/>
                    </a:cubicBezTo>
                    <a:lnTo>
                      <a:pt x="118" y="348"/>
                    </a:lnTo>
                    <a:cubicBezTo>
                      <a:pt x="118" y="347"/>
                      <a:pt x="118" y="345"/>
                      <a:pt x="118" y="343"/>
                    </a:cubicBezTo>
                    <a:cubicBezTo>
                      <a:pt x="118" y="321"/>
                      <a:pt x="118" y="289"/>
                      <a:pt x="123" y="266"/>
                    </a:cubicBezTo>
                    <a:cubicBezTo>
                      <a:pt x="123" y="248"/>
                      <a:pt x="127" y="230"/>
                      <a:pt x="132" y="216"/>
                    </a:cubicBezTo>
                    <a:cubicBezTo>
                      <a:pt x="141" y="198"/>
                      <a:pt x="141" y="194"/>
                      <a:pt x="154" y="176"/>
                    </a:cubicBezTo>
                    <a:cubicBezTo>
                      <a:pt x="159" y="171"/>
                      <a:pt x="163" y="167"/>
                      <a:pt x="168" y="162"/>
                    </a:cubicBezTo>
                    <a:cubicBezTo>
                      <a:pt x="173" y="157"/>
                      <a:pt x="173" y="153"/>
                      <a:pt x="177" y="153"/>
                    </a:cubicBezTo>
                    <a:cubicBezTo>
                      <a:pt x="179" y="151"/>
                      <a:pt x="180" y="150"/>
                      <a:pt x="180" y="150"/>
                    </a:cubicBezTo>
                    <a:lnTo>
                      <a:pt x="180" y="150"/>
                    </a:lnTo>
                    <a:cubicBezTo>
                      <a:pt x="180" y="149"/>
                      <a:pt x="181" y="149"/>
                      <a:pt x="182" y="148"/>
                    </a:cubicBezTo>
                    <a:cubicBezTo>
                      <a:pt x="195" y="139"/>
                      <a:pt x="209" y="130"/>
                      <a:pt x="227" y="126"/>
                    </a:cubicBezTo>
                    <a:cubicBezTo>
                      <a:pt x="236" y="121"/>
                      <a:pt x="236" y="121"/>
                      <a:pt x="245" y="117"/>
                    </a:cubicBezTo>
                    <a:cubicBezTo>
                      <a:pt x="254" y="117"/>
                      <a:pt x="263" y="112"/>
                      <a:pt x="272" y="112"/>
                    </a:cubicBezTo>
                    <a:cubicBezTo>
                      <a:pt x="281" y="112"/>
                      <a:pt x="295" y="112"/>
                      <a:pt x="304" y="108"/>
                    </a:cubicBezTo>
                    <a:close/>
                    <a:moveTo>
                      <a:pt x="118" y="355"/>
                    </a:moveTo>
                    <a:cubicBezTo>
                      <a:pt x="126" y="376"/>
                      <a:pt x="128" y="382"/>
                      <a:pt x="127" y="382"/>
                    </a:cubicBezTo>
                    <a:cubicBezTo>
                      <a:pt x="125" y="382"/>
                      <a:pt x="118" y="368"/>
                      <a:pt x="118" y="366"/>
                    </a:cubicBezTo>
                    <a:cubicBezTo>
                      <a:pt x="118" y="361"/>
                      <a:pt x="118" y="358"/>
                      <a:pt x="118" y="355"/>
                    </a:cubicBezTo>
                    <a:close/>
                    <a:moveTo>
                      <a:pt x="265" y="0"/>
                    </a:moveTo>
                    <a:cubicBezTo>
                      <a:pt x="193" y="0"/>
                      <a:pt x="119" y="24"/>
                      <a:pt x="68" y="71"/>
                    </a:cubicBezTo>
                    <a:cubicBezTo>
                      <a:pt x="5" y="130"/>
                      <a:pt x="0" y="216"/>
                      <a:pt x="0" y="298"/>
                    </a:cubicBezTo>
                    <a:cubicBezTo>
                      <a:pt x="0" y="321"/>
                      <a:pt x="5" y="334"/>
                      <a:pt x="14" y="357"/>
                    </a:cubicBezTo>
                    <a:cubicBezTo>
                      <a:pt x="28" y="380"/>
                      <a:pt x="46" y="402"/>
                      <a:pt x="64" y="416"/>
                    </a:cubicBezTo>
                    <a:cubicBezTo>
                      <a:pt x="114" y="452"/>
                      <a:pt x="177" y="466"/>
                      <a:pt x="236" y="466"/>
                    </a:cubicBezTo>
                    <a:cubicBezTo>
                      <a:pt x="304" y="466"/>
                      <a:pt x="372" y="452"/>
                      <a:pt x="422" y="407"/>
                    </a:cubicBezTo>
                    <a:cubicBezTo>
                      <a:pt x="476" y="366"/>
                      <a:pt x="521" y="307"/>
                      <a:pt x="521" y="239"/>
                    </a:cubicBezTo>
                    <a:cubicBezTo>
                      <a:pt x="521" y="135"/>
                      <a:pt x="458" y="40"/>
                      <a:pt x="354" y="13"/>
                    </a:cubicBezTo>
                    <a:cubicBezTo>
                      <a:pt x="326" y="4"/>
                      <a:pt x="296" y="0"/>
                      <a:pt x="2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3429800" y="2053625"/>
                <a:ext cx="124850" cy="101150"/>
              </a:xfrm>
              <a:custGeom>
                <a:avLst/>
                <a:gdLst/>
                <a:ahLst/>
                <a:cxnLst/>
                <a:rect l="l" t="t" r="r" b="b"/>
                <a:pathLst>
                  <a:path w="4994" h="4046" extrusionOk="0">
                    <a:moveTo>
                      <a:pt x="2578" y="106"/>
                    </a:moveTo>
                    <a:cubicBezTo>
                      <a:pt x="3397" y="106"/>
                      <a:pt x="4510" y="337"/>
                      <a:pt x="4781" y="1226"/>
                    </a:cubicBezTo>
                    <a:cubicBezTo>
                      <a:pt x="4912" y="1657"/>
                      <a:pt x="4808" y="2082"/>
                      <a:pt x="4590" y="2468"/>
                    </a:cubicBezTo>
                    <a:cubicBezTo>
                      <a:pt x="4346" y="2907"/>
                      <a:pt x="4006" y="3342"/>
                      <a:pt x="3589" y="3632"/>
                    </a:cubicBezTo>
                    <a:cubicBezTo>
                      <a:pt x="3412" y="3750"/>
                      <a:pt x="3218" y="3845"/>
                      <a:pt x="3014" y="3895"/>
                    </a:cubicBezTo>
                    <a:cubicBezTo>
                      <a:pt x="2866" y="3932"/>
                      <a:pt x="2714" y="3940"/>
                      <a:pt x="2562" y="3940"/>
                    </a:cubicBezTo>
                    <a:cubicBezTo>
                      <a:pt x="2472" y="3940"/>
                      <a:pt x="2383" y="3937"/>
                      <a:pt x="2293" y="3935"/>
                    </a:cubicBezTo>
                    <a:cubicBezTo>
                      <a:pt x="1849" y="3917"/>
                      <a:pt x="1383" y="3890"/>
                      <a:pt x="957" y="3741"/>
                    </a:cubicBezTo>
                    <a:cubicBezTo>
                      <a:pt x="730" y="3659"/>
                      <a:pt x="517" y="3537"/>
                      <a:pt x="377" y="3337"/>
                    </a:cubicBezTo>
                    <a:cubicBezTo>
                      <a:pt x="250" y="3161"/>
                      <a:pt x="182" y="2948"/>
                      <a:pt x="150" y="2735"/>
                    </a:cubicBezTo>
                    <a:cubicBezTo>
                      <a:pt x="105" y="2472"/>
                      <a:pt x="114" y="2205"/>
                      <a:pt x="128" y="1937"/>
                    </a:cubicBezTo>
                    <a:cubicBezTo>
                      <a:pt x="132" y="1752"/>
                      <a:pt x="141" y="1566"/>
                      <a:pt x="187" y="1385"/>
                    </a:cubicBezTo>
                    <a:cubicBezTo>
                      <a:pt x="200" y="1335"/>
                      <a:pt x="214" y="1285"/>
                      <a:pt x="241" y="1240"/>
                    </a:cubicBezTo>
                    <a:cubicBezTo>
                      <a:pt x="309" y="1126"/>
                      <a:pt x="413" y="1036"/>
                      <a:pt x="513" y="950"/>
                    </a:cubicBezTo>
                    <a:cubicBezTo>
                      <a:pt x="676" y="809"/>
                      <a:pt x="853" y="687"/>
                      <a:pt x="1034" y="569"/>
                    </a:cubicBezTo>
                    <a:cubicBezTo>
                      <a:pt x="1147" y="492"/>
                      <a:pt x="1265" y="406"/>
                      <a:pt x="1383" y="347"/>
                    </a:cubicBezTo>
                    <a:cubicBezTo>
                      <a:pt x="1491" y="293"/>
                      <a:pt x="1609" y="252"/>
                      <a:pt x="1722" y="220"/>
                    </a:cubicBezTo>
                    <a:cubicBezTo>
                      <a:pt x="1967" y="148"/>
                      <a:pt x="2225" y="112"/>
                      <a:pt x="2484" y="107"/>
                    </a:cubicBezTo>
                    <a:cubicBezTo>
                      <a:pt x="2515" y="106"/>
                      <a:pt x="2546" y="106"/>
                      <a:pt x="2578" y="106"/>
                    </a:cubicBezTo>
                    <a:close/>
                    <a:moveTo>
                      <a:pt x="2517" y="0"/>
                    </a:moveTo>
                    <a:cubicBezTo>
                      <a:pt x="2130" y="0"/>
                      <a:pt x="1744" y="59"/>
                      <a:pt x="1383" y="211"/>
                    </a:cubicBezTo>
                    <a:cubicBezTo>
                      <a:pt x="1133" y="315"/>
                      <a:pt x="902" y="492"/>
                      <a:pt x="685" y="651"/>
                    </a:cubicBezTo>
                    <a:cubicBezTo>
                      <a:pt x="531" y="759"/>
                      <a:pt x="381" y="873"/>
                      <a:pt x="250" y="1009"/>
                    </a:cubicBezTo>
                    <a:cubicBezTo>
                      <a:pt x="210" y="1053"/>
                      <a:pt x="169" y="1103"/>
                      <a:pt x="138" y="1152"/>
                    </a:cubicBezTo>
                    <a:lnTo>
                      <a:pt x="138" y="1152"/>
                    </a:lnTo>
                    <a:cubicBezTo>
                      <a:pt x="137" y="1153"/>
                      <a:pt x="137" y="1153"/>
                      <a:pt x="137" y="1154"/>
                    </a:cubicBezTo>
                    <a:cubicBezTo>
                      <a:pt x="134" y="1158"/>
                      <a:pt x="132" y="1163"/>
                      <a:pt x="131" y="1168"/>
                    </a:cubicBezTo>
                    <a:lnTo>
                      <a:pt x="131" y="1168"/>
                    </a:lnTo>
                    <a:cubicBezTo>
                      <a:pt x="68" y="1284"/>
                      <a:pt x="50" y="1425"/>
                      <a:pt x="32" y="1557"/>
                    </a:cubicBezTo>
                    <a:cubicBezTo>
                      <a:pt x="5" y="1811"/>
                      <a:pt x="1" y="2064"/>
                      <a:pt x="1" y="2318"/>
                    </a:cubicBezTo>
                    <a:cubicBezTo>
                      <a:pt x="5" y="2780"/>
                      <a:pt x="123" y="3288"/>
                      <a:pt x="499" y="3591"/>
                    </a:cubicBezTo>
                    <a:cubicBezTo>
                      <a:pt x="875" y="3890"/>
                      <a:pt x="1392" y="3967"/>
                      <a:pt x="1854" y="4012"/>
                    </a:cubicBezTo>
                    <a:cubicBezTo>
                      <a:pt x="2098" y="4032"/>
                      <a:pt x="2343" y="4045"/>
                      <a:pt x="2591" y="4045"/>
                    </a:cubicBezTo>
                    <a:cubicBezTo>
                      <a:pt x="2627" y="4045"/>
                      <a:pt x="2664" y="4045"/>
                      <a:pt x="2701" y="4044"/>
                    </a:cubicBezTo>
                    <a:cubicBezTo>
                      <a:pt x="2914" y="4044"/>
                      <a:pt x="3127" y="4003"/>
                      <a:pt x="3326" y="3922"/>
                    </a:cubicBezTo>
                    <a:cubicBezTo>
                      <a:pt x="3820" y="3718"/>
                      <a:pt x="4192" y="3301"/>
                      <a:pt x="4491" y="2875"/>
                    </a:cubicBezTo>
                    <a:cubicBezTo>
                      <a:pt x="4767" y="2486"/>
                      <a:pt x="4994" y="2042"/>
                      <a:pt x="4953" y="1552"/>
                    </a:cubicBezTo>
                    <a:cubicBezTo>
                      <a:pt x="4912" y="1140"/>
                      <a:pt x="4713" y="773"/>
                      <a:pt x="4386" y="519"/>
                    </a:cubicBezTo>
                    <a:cubicBezTo>
                      <a:pt x="3997" y="220"/>
                      <a:pt x="3494" y="84"/>
                      <a:pt x="3014" y="30"/>
                    </a:cubicBezTo>
                    <a:cubicBezTo>
                      <a:pt x="2849" y="11"/>
                      <a:pt x="2683" y="0"/>
                      <a:pt x="251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3519750" y="2096825"/>
                <a:ext cx="12600" cy="11850"/>
              </a:xfrm>
              <a:custGeom>
                <a:avLst/>
                <a:gdLst/>
                <a:ahLst/>
                <a:cxnLst/>
                <a:rect l="l" t="t" r="r" b="b"/>
                <a:pathLst>
                  <a:path w="504" h="474" extrusionOk="0">
                    <a:moveTo>
                      <a:pt x="373" y="135"/>
                    </a:moveTo>
                    <a:lnTo>
                      <a:pt x="373" y="135"/>
                    </a:lnTo>
                    <a:cubicBezTo>
                      <a:pt x="374" y="135"/>
                      <a:pt x="375" y="136"/>
                      <a:pt x="376" y="137"/>
                    </a:cubicBezTo>
                    <a:cubicBezTo>
                      <a:pt x="376" y="138"/>
                      <a:pt x="376" y="138"/>
                      <a:pt x="376" y="139"/>
                    </a:cubicBezTo>
                    <a:lnTo>
                      <a:pt x="376" y="139"/>
                    </a:lnTo>
                    <a:cubicBezTo>
                      <a:pt x="375" y="138"/>
                      <a:pt x="374" y="137"/>
                      <a:pt x="374" y="137"/>
                    </a:cubicBezTo>
                    <a:lnTo>
                      <a:pt x="374" y="137"/>
                    </a:lnTo>
                    <a:cubicBezTo>
                      <a:pt x="375" y="137"/>
                      <a:pt x="375" y="137"/>
                      <a:pt x="376" y="137"/>
                    </a:cubicBezTo>
                    <a:cubicBezTo>
                      <a:pt x="375" y="137"/>
                      <a:pt x="374" y="136"/>
                      <a:pt x="373" y="136"/>
                    </a:cubicBezTo>
                    <a:lnTo>
                      <a:pt x="373" y="136"/>
                    </a:lnTo>
                    <a:cubicBezTo>
                      <a:pt x="373" y="135"/>
                      <a:pt x="373" y="135"/>
                      <a:pt x="373" y="135"/>
                    </a:cubicBezTo>
                    <a:close/>
                    <a:moveTo>
                      <a:pt x="122" y="351"/>
                    </a:moveTo>
                    <a:cubicBezTo>
                      <a:pt x="122" y="351"/>
                      <a:pt x="124" y="352"/>
                      <a:pt x="126" y="354"/>
                    </a:cubicBezTo>
                    <a:lnTo>
                      <a:pt x="126" y="354"/>
                    </a:lnTo>
                    <a:cubicBezTo>
                      <a:pt x="123" y="352"/>
                      <a:pt x="122" y="351"/>
                      <a:pt x="122" y="351"/>
                    </a:cubicBezTo>
                    <a:close/>
                    <a:moveTo>
                      <a:pt x="131" y="358"/>
                    </a:moveTo>
                    <a:lnTo>
                      <a:pt x="131" y="358"/>
                    </a:lnTo>
                    <a:cubicBezTo>
                      <a:pt x="131" y="358"/>
                      <a:pt x="131" y="358"/>
                      <a:pt x="131" y="358"/>
                    </a:cubicBezTo>
                    <a:lnTo>
                      <a:pt x="131" y="358"/>
                    </a:lnTo>
                    <a:cubicBezTo>
                      <a:pt x="131" y="359"/>
                      <a:pt x="131" y="359"/>
                      <a:pt x="132" y="359"/>
                    </a:cubicBezTo>
                    <a:cubicBezTo>
                      <a:pt x="132" y="359"/>
                      <a:pt x="131" y="359"/>
                      <a:pt x="131" y="358"/>
                    </a:cubicBezTo>
                    <a:close/>
                    <a:moveTo>
                      <a:pt x="267" y="105"/>
                    </a:moveTo>
                    <a:cubicBezTo>
                      <a:pt x="277" y="105"/>
                      <a:pt x="290" y="105"/>
                      <a:pt x="299" y="110"/>
                    </a:cubicBezTo>
                    <a:lnTo>
                      <a:pt x="317" y="110"/>
                    </a:lnTo>
                    <a:cubicBezTo>
                      <a:pt x="326" y="112"/>
                      <a:pt x="324" y="112"/>
                      <a:pt x="321" y="112"/>
                    </a:cubicBezTo>
                    <a:cubicBezTo>
                      <a:pt x="318" y="112"/>
                      <a:pt x="315" y="112"/>
                      <a:pt x="322" y="114"/>
                    </a:cubicBezTo>
                    <a:cubicBezTo>
                      <a:pt x="335" y="119"/>
                      <a:pt x="344" y="119"/>
                      <a:pt x="354" y="123"/>
                    </a:cubicBezTo>
                    <a:lnTo>
                      <a:pt x="367" y="132"/>
                    </a:lnTo>
                    <a:cubicBezTo>
                      <a:pt x="367" y="132"/>
                      <a:pt x="368" y="134"/>
                      <a:pt x="370" y="135"/>
                    </a:cubicBezTo>
                    <a:lnTo>
                      <a:pt x="370" y="135"/>
                    </a:lnTo>
                    <a:cubicBezTo>
                      <a:pt x="368" y="134"/>
                      <a:pt x="367" y="134"/>
                      <a:pt x="367" y="134"/>
                    </a:cubicBezTo>
                    <a:lnTo>
                      <a:pt x="367" y="134"/>
                    </a:lnTo>
                    <a:cubicBezTo>
                      <a:pt x="367" y="134"/>
                      <a:pt x="369" y="135"/>
                      <a:pt x="372" y="137"/>
                    </a:cubicBezTo>
                    <a:cubicBezTo>
                      <a:pt x="374" y="139"/>
                      <a:pt x="375" y="141"/>
                      <a:pt x="377" y="141"/>
                    </a:cubicBezTo>
                    <a:lnTo>
                      <a:pt x="377" y="141"/>
                    </a:lnTo>
                    <a:cubicBezTo>
                      <a:pt x="377" y="142"/>
                      <a:pt x="378" y="143"/>
                      <a:pt x="381" y="146"/>
                    </a:cubicBezTo>
                    <a:cubicBezTo>
                      <a:pt x="381" y="147"/>
                      <a:pt x="381" y="148"/>
                      <a:pt x="381" y="151"/>
                    </a:cubicBezTo>
                    <a:cubicBezTo>
                      <a:pt x="381" y="155"/>
                      <a:pt x="385" y="155"/>
                      <a:pt x="385" y="160"/>
                    </a:cubicBezTo>
                    <a:cubicBezTo>
                      <a:pt x="385" y="160"/>
                      <a:pt x="385" y="160"/>
                      <a:pt x="385" y="160"/>
                    </a:cubicBezTo>
                    <a:lnTo>
                      <a:pt x="385" y="160"/>
                    </a:lnTo>
                    <a:cubicBezTo>
                      <a:pt x="385" y="161"/>
                      <a:pt x="385" y="162"/>
                      <a:pt x="385" y="164"/>
                    </a:cubicBezTo>
                    <a:cubicBezTo>
                      <a:pt x="385" y="173"/>
                      <a:pt x="390" y="182"/>
                      <a:pt x="390" y="196"/>
                    </a:cubicBezTo>
                    <a:lnTo>
                      <a:pt x="385" y="196"/>
                    </a:lnTo>
                    <a:cubicBezTo>
                      <a:pt x="385" y="237"/>
                      <a:pt x="372" y="277"/>
                      <a:pt x="344" y="314"/>
                    </a:cubicBezTo>
                    <a:cubicBezTo>
                      <a:pt x="326" y="336"/>
                      <a:pt x="295" y="354"/>
                      <a:pt x="263" y="363"/>
                    </a:cubicBezTo>
                    <a:cubicBezTo>
                      <a:pt x="243" y="368"/>
                      <a:pt x="222" y="370"/>
                      <a:pt x="202" y="370"/>
                    </a:cubicBezTo>
                    <a:cubicBezTo>
                      <a:pt x="181" y="370"/>
                      <a:pt x="161" y="368"/>
                      <a:pt x="141" y="363"/>
                    </a:cubicBezTo>
                    <a:cubicBezTo>
                      <a:pt x="154" y="363"/>
                      <a:pt x="141" y="359"/>
                      <a:pt x="136" y="359"/>
                    </a:cubicBezTo>
                    <a:cubicBezTo>
                      <a:pt x="134" y="359"/>
                      <a:pt x="133" y="359"/>
                      <a:pt x="131" y="358"/>
                    </a:cubicBezTo>
                    <a:lnTo>
                      <a:pt x="131" y="358"/>
                    </a:lnTo>
                    <a:cubicBezTo>
                      <a:pt x="132" y="358"/>
                      <a:pt x="131" y="357"/>
                      <a:pt x="129" y="356"/>
                    </a:cubicBezTo>
                    <a:lnTo>
                      <a:pt x="129" y="356"/>
                    </a:lnTo>
                    <a:cubicBezTo>
                      <a:pt x="128" y="353"/>
                      <a:pt x="127" y="350"/>
                      <a:pt x="127" y="350"/>
                    </a:cubicBezTo>
                    <a:cubicBezTo>
                      <a:pt x="127" y="345"/>
                      <a:pt x="122" y="341"/>
                      <a:pt x="122" y="332"/>
                    </a:cubicBezTo>
                    <a:cubicBezTo>
                      <a:pt x="122" y="323"/>
                      <a:pt x="122" y="309"/>
                      <a:pt x="122" y="300"/>
                    </a:cubicBezTo>
                    <a:cubicBezTo>
                      <a:pt x="122" y="277"/>
                      <a:pt x="122" y="259"/>
                      <a:pt x="127" y="241"/>
                    </a:cubicBezTo>
                    <a:cubicBezTo>
                      <a:pt x="127" y="228"/>
                      <a:pt x="132" y="209"/>
                      <a:pt x="136" y="191"/>
                    </a:cubicBezTo>
                    <a:cubicBezTo>
                      <a:pt x="141" y="187"/>
                      <a:pt x="141" y="178"/>
                      <a:pt x="145" y="173"/>
                    </a:cubicBezTo>
                    <a:cubicBezTo>
                      <a:pt x="146" y="171"/>
                      <a:pt x="147" y="170"/>
                      <a:pt x="146" y="170"/>
                    </a:cubicBezTo>
                    <a:lnTo>
                      <a:pt x="146" y="170"/>
                    </a:lnTo>
                    <a:cubicBezTo>
                      <a:pt x="146" y="170"/>
                      <a:pt x="144" y="172"/>
                      <a:pt x="144" y="172"/>
                    </a:cubicBezTo>
                    <a:cubicBezTo>
                      <a:pt x="144" y="172"/>
                      <a:pt x="144" y="171"/>
                      <a:pt x="145" y="169"/>
                    </a:cubicBezTo>
                    <a:cubicBezTo>
                      <a:pt x="150" y="164"/>
                      <a:pt x="150" y="160"/>
                      <a:pt x="154" y="155"/>
                    </a:cubicBezTo>
                    <a:cubicBezTo>
                      <a:pt x="159" y="151"/>
                      <a:pt x="163" y="146"/>
                      <a:pt x="168" y="141"/>
                    </a:cubicBezTo>
                    <a:cubicBezTo>
                      <a:pt x="168" y="137"/>
                      <a:pt x="172" y="137"/>
                      <a:pt x="177" y="132"/>
                    </a:cubicBezTo>
                    <a:cubicBezTo>
                      <a:pt x="190" y="123"/>
                      <a:pt x="199" y="119"/>
                      <a:pt x="213" y="114"/>
                    </a:cubicBezTo>
                    <a:cubicBezTo>
                      <a:pt x="218" y="112"/>
                      <a:pt x="215" y="112"/>
                      <a:pt x="214" y="112"/>
                    </a:cubicBezTo>
                    <a:cubicBezTo>
                      <a:pt x="212" y="112"/>
                      <a:pt x="211" y="112"/>
                      <a:pt x="218" y="110"/>
                    </a:cubicBezTo>
                    <a:lnTo>
                      <a:pt x="227" y="110"/>
                    </a:lnTo>
                    <a:cubicBezTo>
                      <a:pt x="236" y="110"/>
                      <a:pt x="240" y="105"/>
                      <a:pt x="249" y="105"/>
                    </a:cubicBezTo>
                    <a:close/>
                    <a:moveTo>
                      <a:pt x="214" y="0"/>
                    </a:moveTo>
                    <a:cubicBezTo>
                      <a:pt x="160" y="0"/>
                      <a:pt x="107" y="14"/>
                      <a:pt x="68" y="51"/>
                    </a:cubicBezTo>
                    <a:cubicBezTo>
                      <a:pt x="41" y="78"/>
                      <a:pt x="23" y="119"/>
                      <a:pt x="14" y="155"/>
                    </a:cubicBezTo>
                    <a:cubicBezTo>
                      <a:pt x="5" y="205"/>
                      <a:pt x="0" y="264"/>
                      <a:pt x="9" y="314"/>
                    </a:cubicBezTo>
                    <a:cubicBezTo>
                      <a:pt x="34" y="429"/>
                      <a:pt x="145" y="473"/>
                      <a:pt x="254" y="473"/>
                    </a:cubicBezTo>
                    <a:cubicBezTo>
                      <a:pt x="265" y="473"/>
                      <a:pt x="275" y="473"/>
                      <a:pt x="286" y="472"/>
                    </a:cubicBezTo>
                    <a:cubicBezTo>
                      <a:pt x="340" y="472"/>
                      <a:pt x="399" y="450"/>
                      <a:pt x="440" y="413"/>
                    </a:cubicBezTo>
                    <a:cubicBezTo>
                      <a:pt x="485" y="363"/>
                      <a:pt x="503" y="300"/>
                      <a:pt x="503" y="232"/>
                    </a:cubicBezTo>
                    <a:cubicBezTo>
                      <a:pt x="503" y="128"/>
                      <a:pt x="426" y="51"/>
                      <a:pt x="326" y="19"/>
                    </a:cubicBezTo>
                    <a:cubicBezTo>
                      <a:pt x="292" y="8"/>
                      <a:pt x="253" y="0"/>
                      <a:pt x="21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3446050" y="2099900"/>
                <a:ext cx="108825" cy="66725"/>
              </a:xfrm>
              <a:custGeom>
                <a:avLst/>
                <a:gdLst/>
                <a:ahLst/>
                <a:cxnLst/>
                <a:rect l="l" t="t" r="r" b="b"/>
                <a:pathLst>
                  <a:path w="4353" h="2669" extrusionOk="0">
                    <a:moveTo>
                      <a:pt x="4196" y="0"/>
                    </a:moveTo>
                    <a:cubicBezTo>
                      <a:pt x="4179" y="0"/>
                      <a:pt x="4168" y="9"/>
                      <a:pt x="4171" y="32"/>
                    </a:cubicBezTo>
                    <a:cubicBezTo>
                      <a:pt x="4226" y="395"/>
                      <a:pt x="4140" y="725"/>
                      <a:pt x="3968" y="1047"/>
                    </a:cubicBezTo>
                    <a:cubicBezTo>
                      <a:pt x="3768" y="1414"/>
                      <a:pt x="3501" y="1763"/>
                      <a:pt x="3193" y="2044"/>
                    </a:cubicBezTo>
                    <a:cubicBezTo>
                      <a:pt x="2930" y="2288"/>
                      <a:pt x="2608" y="2479"/>
                      <a:pt x="2250" y="2538"/>
                    </a:cubicBezTo>
                    <a:cubicBezTo>
                      <a:pt x="2142" y="2556"/>
                      <a:pt x="2031" y="2560"/>
                      <a:pt x="1920" y="2560"/>
                    </a:cubicBezTo>
                    <a:cubicBezTo>
                      <a:pt x="1835" y="2560"/>
                      <a:pt x="1750" y="2558"/>
                      <a:pt x="1666" y="2556"/>
                    </a:cubicBezTo>
                    <a:cubicBezTo>
                      <a:pt x="1467" y="2547"/>
                      <a:pt x="1258" y="2538"/>
                      <a:pt x="1059" y="2515"/>
                    </a:cubicBezTo>
                    <a:cubicBezTo>
                      <a:pt x="752" y="2481"/>
                      <a:pt x="432" y="2431"/>
                      <a:pt x="150" y="2300"/>
                    </a:cubicBezTo>
                    <a:lnTo>
                      <a:pt x="150" y="2300"/>
                    </a:lnTo>
                    <a:cubicBezTo>
                      <a:pt x="167" y="2144"/>
                      <a:pt x="149" y="1992"/>
                      <a:pt x="116" y="1840"/>
                    </a:cubicBezTo>
                    <a:cubicBezTo>
                      <a:pt x="111" y="1808"/>
                      <a:pt x="67" y="1780"/>
                      <a:pt x="37" y="1780"/>
                    </a:cubicBezTo>
                    <a:cubicBezTo>
                      <a:pt x="15" y="1780"/>
                      <a:pt x="0" y="1793"/>
                      <a:pt x="8" y="1826"/>
                    </a:cubicBezTo>
                    <a:lnTo>
                      <a:pt x="8" y="1822"/>
                    </a:lnTo>
                    <a:cubicBezTo>
                      <a:pt x="39" y="1976"/>
                      <a:pt x="53" y="2130"/>
                      <a:pt x="30" y="2284"/>
                    </a:cubicBezTo>
                    <a:cubicBezTo>
                      <a:pt x="26" y="2316"/>
                      <a:pt x="49" y="2347"/>
                      <a:pt x="76" y="2361"/>
                    </a:cubicBezTo>
                    <a:cubicBezTo>
                      <a:pt x="343" y="2492"/>
                      <a:pt x="642" y="2556"/>
                      <a:pt x="937" y="2601"/>
                    </a:cubicBezTo>
                    <a:cubicBezTo>
                      <a:pt x="1140" y="2628"/>
                      <a:pt x="1349" y="2642"/>
                      <a:pt x="1553" y="2655"/>
                    </a:cubicBezTo>
                    <a:cubicBezTo>
                      <a:pt x="1686" y="2661"/>
                      <a:pt x="1825" y="2669"/>
                      <a:pt x="1963" y="2669"/>
                    </a:cubicBezTo>
                    <a:cubicBezTo>
                      <a:pt x="2040" y="2669"/>
                      <a:pt x="2117" y="2666"/>
                      <a:pt x="2192" y="2660"/>
                    </a:cubicBezTo>
                    <a:cubicBezTo>
                      <a:pt x="3012" y="2587"/>
                      <a:pt x="3628" y="1890"/>
                      <a:pt x="4017" y="1224"/>
                    </a:cubicBezTo>
                    <a:cubicBezTo>
                      <a:pt x="4226" y="866"/>
                      <a:pt x="4353" y="490"/>
                      <a:pt x="4289" y="73"/>
                    </a:cubicBezTo>
                    <a:cubicBezTo>
                      <a:pt x="4283" y="37"/>
                      <a:pt x="4229" y="0"/>
                      <a:pt x="4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3503100" y="2102800"/>
                <a:ext cx="9525" cy="9325"/>
              </a:xfrm>
              <a:custGeom>
                <a:avLst/>
                <a:gdLst/>
                <a:ahLst/>
                <a:cxnLst/>
                <a:rect l="l" t="t" r="r" b="b"/>
                <a:pathLst>
                  <a:path w="381" h="373" extrusionOk="0">
                    <a:moveTo>
                      <a:pt x="252" y="107"/>
                    </a:moveTo>
                    <a:cubicBezTo>
                      <a:pt x="252" y="107"/>
                      <a:pt x="252" y="107"/>
                      <a:pt x="252" y="107"/>
                    </a:cubicBezTo>
                    <a:lnTo>
                      <a:pt x="252" y="107"/>
                    </a:lnTo>
                    <a:cubicBezTo>
                      <a:pt x="252" y="107"/>
                      <a:pt x="251" y="107"/>
                      <a:pt x="252" y="107"/>
                    </a:cubicBezTo>
                    <a:close/>
                    <a:moveTo>
                      <a:pt x="260" y="111"/>
                    </a:moveTo>
                    <a:lnTo>
                      <a:pt x="260" y="111"/>
                    </a:lnTo>
                    <a:cubicBezTo>
                      <a:pt x="261" y="111"/>
                      <a:pt x="262" y="111"/>
                      <a:pt x="263" y="111"/>
                    </a:cubicBezTo>
                    <a:cubicBezTo>
                      <a:pt x="264" y="112"/>
                      <a:pt x="264" y="112"/>
                      <a:pt x="263" y="112"/>
                    </a:cubicBezTo>
                    <a:cubicBezTo>
                      <a:pt x="263" y="112"/>
                      <a:pt x="262" y="111"/>
                      <a:pt x="260" y="111"/>
                    </a:cubicBezTo>
                    <a:close/>
                    <a:moveTo>
                      <a:pt x="102" y="254"/>
                    </a:moveTo>
                    <a:lnTo>
                      <a:pt x="102" y="254"/>
                    </a:lnTo>
                    <a:cubicBezTo>
                      <a:pt x="102" y="254"/>
                      <a:pt x="104" y="254"/>
                      <a:pt x="108" y="255"/>
                    </a:cubicBezTo>
                    <a:lnTo>
                      <a:pt x="108" y="255"/>
                    </a:lnTo>
                    <a:cubicBezTo>
                      <a:pt x="108" y="256"/>
                      <a:pt x="108" y="256"/>
                      <a:pt x="108" y="256"/>
                    </a:cubicBezTo>
                    <a:lnTo>
                      <a:pt x="108" y="256"/>
                    </a:lnTo>
                    <a:cubicBezTo>
                      <a:pt x="105" y="255"/>
                      <a:pt x="101" y="254"/>
                      <a:pt x="102" y="254"/>
                    </a:cubicBezTo>
                    <a:close/>
                    <a:moveTo>
                      <a:pt x="109" y="256"/>
                    </a:moveTo>
                    <a:lnTo>
                      <a:pt x="109" y="256"/>
                    </a:lnTo>
                    <a:cubicBezTo>
                      <a:pt x="110" y="257"/>
                      <a:pt x="111" y="258"/>
                      <a:pt x="112" y="259"/>
                    </a:cubicBezTo>
                    <a:lnTo>
                      <a:pt x="112" y="259"/>
                    </a:lnTo>
                    <a:cubicBezTo>
                      <a:pt x="111" y="259"/>
                      <a:pt x="111" y="259"/>
                      <a:pt x="111" y="258"/>
                    </a:cubicBezTo>
                    <a:lnTo>
                      <a:pt x="111" y="258"/>
                    </a:lnTo>
                    <a:cubicBezTo>
                      <a:pt x="111" y="258"/>
                      <a:pt x="110" y="257"/>
                      <a:pt x="109" y="256"/>
                    </a:cubicBezTo>
                    <a:close/>
                    <a:moveTo>
                      <a:pt x="204" y="256"/>
                    </a:moveTo>
                    <a:cubicBezTo>
                      <a:pt x="204" y="256"/>
                      <a:pt x="199" y="260"/>
                      <a:pt x="199" y="260"/>
                    </a:cubicBezTo>
                    <a:cubicBezTo>
                      <a:pt x="199" y="260"/>
                      <a:pt x="209" y="256"/>
                      <a:pt x="204" y="256"/>
                    </a:cubicBezTo>
                    <a:close/>
                    <a:moveTo>
                      <a:pt x="245" y="106"/>
                    </a:moveTo>
                    <a:cubicBezTo>
                      <a:pt x="249" y="106"/>
                      <a:pt x="254" y="111"/>
                      <a:pt x="254" y="111"/>
                    </a:cubicBezTo>
                    <a:cubicBezTo>
                      <a:pt x="254" y="112"/>
                      <a:pt x="255" y="112"/>
                      <a:pt x="255" y="112"/>
                    </a:cubicBezTo>
                    <a:cubicBezTo>
                      <a:pt x="256" y="112"/>
                      <a:pt x="256" y="111"/>
                      <a:pt x="256" y="111"/>
                    </a:cubicBezTo>
                    <a:lnTo>
                      <a:pt x="256" y="111"/>
                    </a:lnTo>
                    <a:cubicBezTo>
                      <a:pt x="258" y="117"/>
                      <a:pt x="258" y="122"/>
                      <a:pt x="258" y="129"/>
                    </a:cubicBezTo>
                    <a:lnTo>
                      <a:pt x="263" y="143"/>
                    </a:lnTo>
                    <a:cubicBezTo>
                      <a:pt x="263" y="152"/>
                      <a:pt x="263" y="161"/>
                      <a:pt x="263" y="170"/>
                    </a:cubicBezTo>
                    <a:lnTo>
                      <a:pt x="263" y="179"/>
                    </a:lnTo>
                    <a:cubicBezTo>
                      <a:pt x="258" y="188"/>
                      <a:pt x="258" y="197"/>
                      <a:pt x="258" y="201"/>
                    </a:cubicBezTo>
                    <a:cubicBezTo>
                      <a:pt x="254" y="206"/>
                      <a:pt x="254" y="211"/>
                      <a:pt x="249" y="220"/>
                    </a:cubicBezTo>
                    <a:cubicBezTo>
                      <a:pt x="249" y="221"/>
                      <a:pt x="249" y="222"/>
                      <a:pt x="249" y="222"/>
                    </a:cubicBezTo>
                    <a:cubicBezTo>
                      <a:pt x="250" y="222"/>
                      <a:pt x="251" y="220"/>
                      <a:pt x="254" y="220"/>
                    </a:cubicBezTo>
                    <a:lnTo>
                      <a:pt x="254" y="220"/>
                    </a:lnTo>
                    <a:cubicBezTo>
                      <a:pt x="249" y="220"/>
                      <a:pt x="249" y="224"/>
                      <a:pt x="249" y="224"/>
                    </a:cubicBezTo>
                    <a:cubicBezTo>
                      <a:pt x="245" y="229"/>
                      <a:pt x="240" y="233"/>
                      <a:pt x="236" y="238"/>
                    </a:cubicBezTo>
                    <a:cubicBezTo>
                      <a:pt x="236" y="238"/>
                      <a:pt x="236" y="242"/>
                      <a:pt x="231" y="242"/>
                    </a:cubicBezTo>
                    <a:cubicBezTo>
                      <a:pt x="230" y="245"/>
                      <a:pt x="230" y="246"/>
                      <a:pt x="231" y="246"/>
                    </a:cubicBezTo>
                    <a:cubicBezTo>
                      <a:pt x="232" y="246"/>
                      <a:pt x="234" y="244"/>
                      <a:pt x="234" y="244"/>
                    </a:cubicBezTo>
                    <a:lnTo>
                      <a:pt x="234" y="244"/>
                    </a:lnTo>
                    <a:cubicBezTo>
                      <a:pt x="234" y="244"/>
                      <a:pt x="234" y="244"/>
                      <a:pt x="231" y="247"/>
                    </a:cubicBezTo>
                    <a:cubicBezTo>
                      <a:pt x="227" y="247"/>
                      <a:pt x="222" y="251"/>
                      <a:pt x="218" y="251"/>
                    </a:cubicBezTo>
                    <a:cubicBezTo>
                      <a:pt x="213" y="256"/>
                      <a:pt x="199" y="260"/>
                      <a:pt x="199" y="260"/>
                    </a:cubicBezTo>
                    <a:lnTo>
                      <a:pt x="190" y="260"/>
                    </a:lnTo>
                    <a:cubicBezTo>
                      <a:pt x="181" y="260"/>
                      <a:pt x="172" y="265"/>
                      <a:pt x="168" y="265"/>
                    </a:cubicBezTo>
                    <a:lnTo>
                      <a:pt x="154" y="265"/>
                    </a:lnTo>
                    <a:cubicBezTo>
                      <a:pt x="145" y="265"/>
                      <a:pt x="136" y="260"/>
                      <a:pt x="127" y="260"/>
                    </a:cubicBezTo>
                    <a:lnTo>
                      <a:pt x="118" y="260"/>
                    </a:lnTo>
                    <a:lnTo>
                      <a:pt x="118" y="238"/>
                    </a:lnTo>
                    <a:lnTo>
                      <a:pt x="118" y="211"/>
                    </a:lnTo>
                    <a:cubicBezTo>
                      <a:pt x="118" y="206"/>
                      <a:pt x="118" y="201"/>
                      <a:pt x="118" y="197"/>
                    </a:cubicBezTo>
                    <a:cubicBezTo>
                      <a:pt x="118" y="192"/>
                      <a:pt x="118" y="188"/>
                      <a:pt x="122" y="183"/>
                    </a:cubicBezTo>
                    <a:cubicBezTo>
                      <a:pt x="122" y="179"/>
                      <a:pt x="122" y="174"/>
                      <a:pt x="127" y="170"/>
                    </a:cubicBezTo>
                    <a:cubicBezTo>
                      <a:pt x="127" y="168"/>
                      <a:pt x="127" y="167"/>
                      <a:pt x="127" y="165"/>
                    </a:cubicBezTo>
                    <a:cubicBezTo>
                      <a:pt x="127" y="165"/>
                      <a:pt x="130" y="159"/>
                      <a:pt x="129" y="159"/>
                    </a:cubicBezTo>
                    <a:lnTo>
                      <a:pt x="129" y="159"/>
                    </a:lnTo>
                    <a:cubicBezTo>
                      <a:pt x="128" y="159"/>
                      <a:pt x="128" y="160"/>
                      <a:pt x="127" y="161"/>
                    </a:cubicBezTo>
                    <a:cubicBezTo>
                      <a:pt x="132" y="152"/>
                      <a:pt x="136" y="147"/>
                      <a:pt x="141" y="143"/>
                    </a:cubicBezTo>
                    <a:cubicBezTo>
                      <a:pt x="141" y="143"/>
                      <a:pt x="150" y="134"/>
                      <a:pt x="150" y="134"/>
                    </a:cubicBezTo>
                    <a:cubicBezTo>
                      <a:pt x="154" y="129"/>
                      <a:pt x="159" y="129"/>
                      <a:pt x="159" y="129"/>
                    </a:cubicBezTo>
                    <a:cubicBezTo>
                      <a:pt x="163" y="124"/>
                      <a:pt x="172" y="120"/>
                      <a:pt x="177" y="120"/>
                    </a:cubicBezTo>
                    <a:cubicBezTo>
                      <a:pt x="181" y="115"/>
                      <a:pt x="186" y="115"/>
                      <a:pt x="186" y="115"/>
                    </a:cubicBezTo>
                    <a:lnTo>
                      <a:pt x="190" y="115"/>
                    </a:lnTo>
                    <a:cubicBezTo>
                      <a:pt x="195" y="115"/>
                      <a:pt x="204" y="111"/>
                      <a:pt x="213" y="111"/>
                    </a:cubicBezTo>
                    <a:cubicBezTo>
                      <a:pt x="218" y="111"/>
                      <a:pt x="227" y="111"/>
                      <a:pt x="236" y="106"/>
                    </a:cubicBezTo>
                    <a:close/>
                    <a:moveTo>
                      <a:pt x="113" y="264"/>
                    </a:moveTo>
                    <a:lnTo>
                      <a:pt x="113" y="264"/>
                    </a:lnTo>
                    <a:cubicBezTo>
                      <a:pt x="115" y="266"/>
                      <a:pt x="116" y="268"/>
                      <a:pt x="118" y="269"/>
                    </a:cubicBezTo>
                    <a:cubicBezTo>
                      <a:pt x="118" y="269"/>
                      <a:pt x="113" y="265"/>
                      <a:pt x="113" y="265"/>
                    </a:cubicBezTo>
                    <a:lnTo>
                      <a:pt x="113" y="264"/>
                    </a:lnTo>
                    <a:close/>
                    <a:moveTo>
                      <a:pt x="182" y="1"/>
                    </a:moveTo>
                    <a:cubicBezTo>
                      <a:pt x="130" y="1"/>
                      <a:pt x="75" y="19"/>
                      <a:pt x="41" y="56"/>
                    </a:cubicBezTo>
                    <a:cubicBezTo>
                      <a:pt x="14" y="84"/>
                      <a:pt x="5" y="120"/>
                      <a:pt x="5" y="156"/>
                    </a:cubicBezTo>
                    <a:cubicBezTo>
                      <a:pt x="0" y="165"/>
                      <a:pt x="0" y="174"/>
                      <a:pt x="0" y="188"/>
                    </a:cubicBezTo>
                    <a:cubicBezTo>
                      <a:pt x="0" y="206"/>
                      <a:pt x="0" y="233"/>
                      <a:pt x="5" y="251"/>
                    </a:cubicBezTo>
                    <a:cubicBezTo>
                      <a:pt x="36" y="337"/>
                      <a:pt x="123" y="372"/>
                      <a:pt x="204" y="372"/>
                    </a:cubicBezTo>
                    <a:cubicBezTo>
                      <a:pt x="218" y="372"/>
                      <a:pt x="232" y="371"/>
                      <a:pt x="245" y="369"/>
                    </a:cubicBezTo>
                    <a:cubicBezTo>
                      <a:pt x="281" y="365"/>
                      <a:pt x="322" y="351"/>
                      <a:pt x="344" y="319"/>
                    </a:cubicBezTo>
                    <a:cubicBezTo>
                      <a:pt x="372" y="292"/>
                      <a:pt x="381" y="251"/>
                      <a:pt x="381" y="211"/>
                    </a:cubicBezTo>
                    <a:cubicBezTo>
                      <a:pt x="381" y="170"/>
                      <a:pt x="372" y="129"/>
                      <a:pt x="354" y="97"/>
                    </a:cubicBezTo>
                    <a:cubicBezTo>
                      <a:pt x="331" y="56"/>
                      <a:pt x="295" y="25"/>
                      <a:pt x="249" y="11"/>
                    </a:cubicBezTo>
                    <a:cubicBezTo>
                      <a:pt x="228" y="4"/>
                      <a:pt x="206" y="1"/>
                      <a:pt x="18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3497200" y="2123650"/>
                <a:ext cx="13725" cy="10525"/>
              </a:xfrm>
              <a:custGeom>
                <a:avLst/>
                <a:gdLst/>
                <a:ahLst/>
                <a:cxnLst/>
                <a:rect l="l" t="t" r="r" b="b"/>
                <a:pathLst>
                  <a:path w="549" h="421" extrusionOk="0">
                    <a:moveTo>
                      <a:pt x="429" y="115"/>
                    </a:moveTo>
                    <a:lnTo>
                      <a:pt x="429" y="115"/>
                    </a:lnTo>
                    <a:cubicBezTo>
                      <a:pt x="430" y="115"/>
                      <a:pt x="430" y="115"/>
                      <a:pt x="431" y="115"/>
                    </a:cubicBezTo>
                    <a:lnTo>
                      <a:pt x="431" y="115"/>
                    </a:lnTo>
                    <a:cubicBezTo>
                      <a:pt x="431" y="115"/>
                      <a:pt x="431" y="115"/>
                      <a:pt x="431" y="115"/>
                    </a:cubicBezTo>
                    <a:lnTo>
                      <a:pt x="431" y="115"/>
                    </a:lnTo>
                    <a:cubicBezTo>
                      <a:pt x="431" y="115"/>
                      <a:pt x="431" y="115"/>
                      <a:pt x="431" y="115"/>
                    </a:cubicBezTo>
                    <a:cubicBezTo>
                      <a:pt x="431" y="115"/>
                      <a:pt x="431" y="115"/>
                      <a:pt x="431" y="115"/>
                    </a:cubicBezTo>
                    <a:lnTo>
                      <a:pt x="431" y="115"/>
                    </a:lnTo>
                    <a:cubicBezTo>
                      <a:pt x="431" y="115"/>
                      <a:pt x="432" y="116"/>
                      <a:pt x="432" y="116"/>
                    </a:cubicBezTo>
                    <a:lnTo>
                      <a:pt x="432" y="116"/>
                    </a:lnTo>
                    <a:cubicBezTo>
                      <a:pt x="431" y="116"/>
                      <a:pt x="430" y="115"/>
                      <a:pt x="429" y="115"/>
                    </a:cubicBezTo>
                    <a:close/>
                    <a:moveTo>
                      <a:pt x="431" y="115"/>
                    </a:moveTo>
                    <a:cubicBezTo>
                      <a:pt x="433" y="116"/>
                      <a:pt x="433" y="116"/>
                      <a:pt x="433" y="116"/>
                    </a:cubicBezTo>
                    <a:cubicBezTo>
                      <a:pt x="433" y="116"/>
                      <a:pt x="433" y="116"/>
                      <a:pt x="432" y="116"/>
                    </a:cubicBezTo>
                    <a:lnTo>
                      <a:pt x="432" y="116"/>
                    </a:lnTo>
                    <a:cubicBezTo>
                      <a:pt x="433" y="117"/>
                      <a:pt x="434" y="118"/>
                      <a:pt x="435" y="118"/>
                    </a:cubicBezTo>
                    <a:lnTo>
                      <a:pt x="435" y="118"/>
                    </a:lnTo>
                    <a:cubicBezTo>
                      <a:pt x="435" y="119"/>
                      <a:pt x="435" y="119"/>
                      <a:pt x="435" y="119"/>
                    </a:cubicBezTo>
                    <a:lnTo>
                      <a:pt x="435" y="119"/>
                    </a:lnTo>
                    <a:cubicBezTo>
                      <a:pt x="433" y="118"/>
                      <a:pt x="431" y="117"/>
                      <a:pt x="428" y="116"/>
                    </a:cubicBezTo>
                    <a:lnTo>
                      <a:pt x="428" y="116"/>
                    </a:lnTo>
                    <a:cubicBezTo>
                      <a:pt x="428" y="116"/>
                      <a:pt x="428" y="116"/>
                      <a:pt x="428" y="115"/>
                    </a:cubicBezTo>
                    <a:lnTo>
                      <a:pt x="428" y="115"/>
                    </a:lnTo>
                    <a:cubicBezTo>
                      <a:pt x="431" y="116"/>
                      <a:pt x="433" y="118"/>
                      <a:pt x="434" y="118"/>
                    </a:cubicBezTo>
                    <a:cubicBezTo>
                      <a:pt x="434" y="118"/>
                      <a:pt x="433" y="117"/>
                      <a:pt x="432" y="116"/>
                    </a:cubicBezTo>
                    <a:lnTo>
                      <a:pt x="432" y="116"/>
                    </a:lnTo>
                    <a:cubicBezTo>
                      <a:pt x="432" y="116"/>
                      <a:pt x="432" y="116"/>
                      <a:pt x="432" y="116"/>
                    </a:cubicBezTo>
                    <a:lnTo>
                      <a:pt x="432" y="116"/>
                    </a:lnTo>
                    <a:cubicBezTo>
                      <a:pt x="432" y="116"/>
                      <a:pt x="431" y="115"/>
                      <a:pt x="431" y="115"/>
                    </a:cubicBezTo>
                    <a:close/>
                    <a:moveTo>
                      <a:pt x="98" y="301"/>
                    </a:moveTo>
                    <a:lnTo>
                      <a:pt x="98" y="301"/>
                    </a:lnTo>
                    <a:cubicBezTo>
                      <a:pt x="98" y="301"/>
                      <a:pt x="99" y="302"/>
                      <a:pt x="100" y="302"/>
                    </a:cubicBezTo>
                    <a:lnTo>
                      <a:pt x="100" y="302"/>
                    </a:lnTo>
                    <a:cubicBezTo>
                      <a:pt x="100" y="302"/>
                      <a:pt x="100" y="302"/>
                      <a:pt x="100" y="302"/>
                    </a:cubicBezTo>
                    <a:lnTo>
                      <a:pt x="100" y="302"/>
                    </a:lnTo>
                    <a:cubicBezTo>
                      <a:pt x="101" y="302"/>
                      <a:pt x="102" y="303"/>
                      <a:pt x="104" y="305"/>
                    </a:cubicBezTo>
                    <a:lnTo>
                      <a:pt x="104" y="305"/>
                    </a:lnTo>
                    <a:cubicBezTo>
                      <a:pt x="102" y="304"/>
                      <a:pt x="101" y="303"/>
                      <a:pt x="100" y="302"/>
                    </a:cubicBezTo>
                    <a:lnTo>
                      <a:pt x="100" y="302"/>
                    </a:lnTo>
                    <a:cubicBezTo>
                      <a:pt x="100" y="303"/>
                      <a:pt x="102" y="305"/>
                      <a:pt x="104" y="305"/>
                    </a:cubicBezTo>
                    <a:lnTo>
                      <a:pt x="104" y="305"/>
                    </a:lnTo>
                    <a:cubicBezTo>
                      <a:pt x="104" y="305"/>
                      <a:pt x="104" y="305"/>
                      <a:pt x="104" y="305"/>
                    </a:cubicBezTo>
                    <a:lnTo>
                      <a:pt x="104" y="305"/>
                    </a:lnTo>
                    <a:cubicBezTo>
                      <a:pt x="104" y="305"/>
                      <a:pt x="104" y="305"/>
                      <a:pt x="105" y="305"/>
                    </a:cubicBezTo>
                    <a:cubicBezTo>
                      <a:pt x="105" y="305"/>
                      <a:pt x="105" y="305"/>
                      <a:pt x="104" y="305"/>
                    </a:cubicBezTo>
                    <a:lnTo>
                      <a:pt x="104" y="305"/>
                    </a:lnTo>
                    <a:cubicBezTo>
                      <a:pt x="104" y="305"/>
                      <a:pt x="104" y="305"/>
                      <a:pt x="104" y="305"/>
                    </a:cubicBezTo>
                    <a:lnTo>
                      <a:pt x="104" y="305"/>
                    </a:lnTo>
                    <a:cubicBezTo>
                      <a:pt x="101" y="305"/>
                      <a:pt x="97" y="301"/>
                      <a:pt x="98" y="301"/>
                    </a:cubicBezTo>
                    <a:close/>
                    <a:moveTo>
                      <a:pt x="349" y="106"/>
                    </a:moveTo>
                    <a:cubicBezTo>
                      <a:pt x="368" y="106"/>
                      <a:pt x="381" y="106"/>
                      <a:pt x="404" y="111"/>
                    </a:cubicBezTo>
                    <a:lnTo>
                      <a:pt x="422" y="111"/>
                    </a:lnTo>
                    <a:cubicBezTo>
                      <a:pt x="422" y="113"/>
                      <a:pt x="424" y="115"/>
                      <a:pt x="426" y="115"/>
                    </a:cubicBezTo>
                    <a:lnTo>
                      <a:pt x="426" y="115"/>
                    </a:lnTo>
                    <a:cubicBezTo>
                      <a:pt x="426" y="115"/>
                      <a:pt x="426" y="115"/>
                      <a:pt x="426" y="115"/>
                    </a:cubicBezTo>
                    <a:cubicBezTo>
                      <a:pt x="426" y="115"/>
                      <a:pt x="431" y="120"/>
                      <a:pt x="431" y="124"/>
                    </a:cubicBezTo>
                    <a:cubicBezTo>
                      <a:pt x="430" y="121"/>
                      <a:pt x="429" y="120"/>
                      <a:pt x="429" y="120"/>
                    </a:cubicBezTo>
                    <a:lnTo>
                      <a:pt x="429" y="120"/>
                    </a:lnTo>
                    <a:cubicBezTo>
                      <a:pt x="428" y="120"/>
                      <a:pt x="431" y="134"/>
                      <a:pt x="431" y="138"/>
                    </a:cubicBezTo>
                    <a:cubicBezTo>
                      <a:pt x="431" y="147"/>
                      <a:pt x="431" y="151"/>
                      <a:pt x="426" y="160"/>
                    </a:cubicBezTo>
                    <a:cubicBezTo>
                      <a:pt x="426" y="165"/>
                      <a:pt x="422" y="174"/>
                      <a:pt x="417" y="178"/>
                    </a:cubicBezTo>
                    <a:cubicBezTo>
                      <a:pt x="408" y="201"/>
                      <a:pt x="390" y="219"/>
                      <a:pt x="377" y="233"/>
                    </a:cubicBezTo>
                    <a:cubicBezTo>
                      <a:pt x="345" y="265"/>
                      <a:pt x="309" y="287"/>
                      <a:pt x="268" y="301"/>
                    </a:cubicBezTo>
                    <a:cubicBezTo>
                      <a:pt x="241" y="311"/>
                      <a:pt x="211" y="316"/>
                      <a:pt x="181" y="316"/>
                    </a:cubicBezTo>
                    <a:cubicBezTo>
                      <a:pt x="170" y="316"/>
                      <a:pt x="160" y="316"/>
                      <a:pt x="150" y="314"/>
                    </a:cubicBezTo>
                    <a:cubicBezTo>
                      <a:pt x="141" y="314"/>
                      <a:pt x="132" y="310"/>
                      <a:pt x="123" y="310"/>
                    </a:cubicBezTo>
                    <a:cubicBezTo>
                      <a:pt x="121" y="310"/>
                      <a:pt x="119" y="310"/>
                      <a:pt x="118" y="310"/>
                    </a:cubicBezTo>
                    <a:lnTo>
                      <a:pt x="118" y="310"/>
                    </a:lnTo>
                    <a:cubicBezTo>
                      <a:pt x="118" y="310"/>
                      <a:pt x="118" y="310"/>
                      <a:pt x="118" y="310"/>
                    </a:cubicBezTo>
                    <a:lnTo>
                      <a:pt x="118" y="301"/>
                    </a:lnTo>
                    <a:lnTo>
                      <a:pt x="118" y="278"/>
                    </a:lnTo>
                    <a:cubicBezTo>
                      <a:pt x="118" y="265"/>
                      <a:pt x="118" y="260"/>
                      <a:pt x="118" y="246"/>
                    </a:cubicBezTo>
                    <a:cubicBezTo>
                      <a:pt x="127" y="215"/>
                      <a:pt x="136" y="197"/>
                      <a:pt x="155" y="174"/>
                    </a:cubicBezTo>
                    <a:cubicBezTo>
                      <a:pt x="173" y="151"/>
                      <a:pt x="200" y="138"/>
                      <a:pt x="232" y="129"/>
                    </a:cubicBezTo>
                    <a:cubicBezTo>
                      <a:pt x="263" y="115"/>
                      <a:pt x="309" y="111"/>
                      <a:pt x="349" y="106"/>
                    </a:cubicBezTo>
                    <a:close/>
                    <a:moveTo>
                      <a:pt x="319" y="0"/>
                    </a:moveTo>
                    <a:cubicBezTo>
                      <a:pt x="278" y="0"/>
                      <a:pt x="236" y="4"/>
                      <a:pt x="200" y="11"/>
                    </a:cubicBezTo>
                    <a:cubicBezTo>
                      <a:pt x="155" y="24"/>
                      <a:pt x="114" y="38"/>
                      <a:pt x="78" y="65"/>
                    </a:cubicBezTo>
                    <a:cubicBezTo>
                      <a:pt x="41" y="92"/>
                      <a:pt x="19" y="124"/>
                      <a:pt x="10" y="165"/>
                    </a:cubicBezTo>
                    <a:cubicBezTo>
                      <a:pt x="1" y="206"/>
                      <a:pt x="1" y="246"/>
                      <a:pt x="1" y="283"/>
                    </a:cubicBezTo>
                    <a:cubicBezTo>
                      <a:pt x="5" y="342"/>
                      <a:pt x="64" y="387"/>
                      <a:pt x="114" y="405"/>
                    </a:cubicBezTo>
                    <a:cubicBezTo>
                      <a:pt x="148" y="416"/>
                      <a:pt x="184" y="420"/>
                      <a:pt x="220" y="420"/>
                    </a:cubicBezTo>
                    <a:cubicBezTo>
                      <a:pt x="245" y="420"/>
                      <a:pt x="271" y="418"/>
                      <a:pt x="295" y="414"/>
                    </a:cubicBezTo>
                    <a:cubicBezTo>
                      <a:pt x="354" y="405"/>
                      <a:pt x="408" y="378"/>
                      <a:pt x="458" y="337"/>
                    </a:cubicBezTo>
                    <a:cubicBezTo>
                      <a:pt x="501" y="298"/>
                      <a:pt x="541" y="247"/>
                      <a:pt x="548" y="187"/>
                    </a:cubicBezTo>
                    <a:lnTo>
                      <a:pt x="548" y="187"/>
                    </a:lnTo>
                    <a:cubicBezTo>
                      <a:pt x="548" y="184"/>
                      <a:pt x="549" y="181"/>
                      <a:pt x="549" y="178"/>
                    </a:cubicBezTo>
                    <a:lnTo>
                      <a:pt x="549" y="178"/>
                    </a:lnTo>
                    <a:cubicBezTo>
                      <a:pt x="549" y="178"/>
                      <a:pt x="549" y="178"/>
                      <a:pt x="549" y="178"/>
                    </a:cubicBezTo>
                    <a:cubicBezTo>
                      <a:pt x="549" y="177"/>
                      <a:pt x="549" y="175"/>
                      <a:pt x="548" y="174"/>
                    </a:cubicBezTo>
                    <a:lnTo>
                      <a:pt x="548" y="174"/>
                    </a:lnTo>
                    <a:cubicBezTo>
                      <a:pt x="541" y="77"/>
                      <a:pt x="452" y="15"/>
                      <a:pt x="363" y="2"/>
                    </a:cubicBezTo>
                    <a:cubicBezTo>
                      <a:pt x="348" y="1"/>
                      <a:pt x="334" y="0"/>
                      <a:pt x="31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3475350" y="2072125"/>
                <a:ext cx="11000" cy="9500"/>
              </a:xfrm>
              <a:custGeom>
                <a:avLst/>
                <a:gdLst/>
                <a:ahLst/>
                <a:cxnLst/>
                <a:rect l="l" t="t" r="r" b="b"/>
                <a:pathLst>
                  <a:path w="440" h="380" extrusionOk="0">
                    <a:moveTo>
                      <a:pt x="313" y="124"/>
                    </a:moveTo>
                    <a:cubicBezTo>
                      <a:pt x="314" y="125"/>
                      <a:pt x="315" y="125"/>
                      <a:pt x="316" y="125"/>
                    </a:cubicBezTo>
                    <a:cubicBezTo>
                      <a:pt x="316" y="125"/>
                      <a:pt x="316" y="125"/>
                      <a:pt x="316" y="125"/>
                    </a:cubicBezTo>
                    <a:lnTo>
                      <a:pt x="316" y="125"/>
                    </a:lnTo>
                    <a:cubicBezTo>
                      <a:pt x="317" y="125"/>
                      <a:pt x="317" y="126"/>
                      <a:pt x="317" y="127"/>
                    </a:cubicBezTo>
                    <a:lnTo>
                      <a:pt x="317" y="127"/>
                    </a:lnTo>
                    <a:cubicBezTo>
                      <a:pt x="316" y="126"/>
                      <a:pt x="315" y="125"/>
                      <a:pt x="313" y="124"/>
                    </a:cubicBezTo>
                    <a:close/>
                    <a:moveTo>
                      <a:pt x="321" y="130"/>
                    </a:moveTo>
                    <a:cubicBezTo>
                      <a:pt x="321" y="130"/>
                      <a:pt x="321" y="130"/>
                      <a:pt x="321" y="131"/>
                    </a:cubicBezTo>
                    <a:lnTo>
                      <a:pt x="321" y="131"/>
                    </a:lnTo>
                    <a:cubicBezTo>
                      <a:pt x="322" y="131"/>
                      <a:pt x="322" y="131"/>
                      <a:pt x="322" y="132"/>
                    </a:cubicBezTo>
                    <a:lnTo>
                      <a:pt x="322" y="132"/>
                    </a:lnTo>
                    <a:cubicBezTo>
                      <a:pt x="322" y="132"/>
                      <a:pt x="321" y="132"/>
                      <a:pt x="321" y="131"/>
                    </a:cubicBezTo>
                    <a:lnTo>
                      <a:pt x="321" y="131"/>
                    </a:lnTo>
                    <a:cubicBezTo>
                      <a:pt x="321" y="131"/>
                      <a:pt x="321" y="131"/>
                      <a:pt x="321" y="130"/>
                    </a:cubicBezTo>
                    <a:close/>
                    <a:moveTo>
                      <a:pt x="322" y="131"/>
                    </a:moveTo>
                    <a:lnTo>
                      <a:pt x="322" y="131"/>
                    </a:lnTo>
                    <a:cubicBezTo>
                      <a:pt x="323" y="132"/>
                      <a:pt x="324" y="133"/>
                      <a:pt x="323" y="133"/>
                    </a:cubicBezTo>
                    <a:cubicBezTo>
                      <a:pt x="323" y="133"/>
                      <a:pt x="323" y="133"/>
                      <a:pt x="323" y="132"/>
                    </a:cubicBezTo>
                    <a:lnTo>
                      <a:pt x="323" y="132"/>
                    </a:lnTo>
                    <a:cubicBezTo>
                      <a:pt x="322" y="132"/>
                      <a:pt x="322" y="131"/>
                      <a:pt x="322" y="131"/>
                    </a:cubicBezTo>
                    <a:close/>
                    <a:moveTo>
                      <a:pt x="113" y="260"/>
                    </a:moveTo>
                    <a:cubicBezTo>
                      <a:pt x="115" y="260"/>
                      <a:pt x="116" y="261"/>
                      <a:pt x="116" y="262"/>
                    </a:cubicBezTo>
                    <a:lnTo>
                      <a:pt x="116" y="262"/>
                    </a:lnTo>
                    <a:cubicBezTo>
                      <a:pt x="116" y="262"/>
                      <a:pt x="116" y="262"/>
                      <a:pt x="116" y="261"/>
                    </a:cubicBezTo>
                    <a:lnTo>
                      <a:pt x="116" y="261"/>
                    </a:lnTo>
                    <a:cubicBezTo>
                      <a:pt x="116" y="262"/>
                      <a:pt x="117" y="262"/>
                      <a:pt x="117" y="262"/>
                    </a:cubicBezTo>
                    <a:lnTo>
                      <a:pt x="117" y="262"/>
                    </a:lnTo>
                    <a:cubicBezTo>
                      <a:pt x="117" y="262"/>
                      <a:pt x="117" y="262"/>
                      <a:pt x="116" y="262"/>
                    </a:cubicBezTo>
                    <a:lnTo>
                      <a:pt x="116" y="262"/>
                    </a:lnTo>
                    <a:cubicBezTo>
                      <a:pt x="119" y="263"/>
                      <a:pt x="120" y="263"/>
                      <a:pt x="120" y="263"/>
                    </a:cubicBezTo>
                    <a:cubicBezTo>
                      <a:pt x="119" y="263"/>
                      <a:pt x="118" y="263"/>
                      <a:pt x="117" y="262"/>
                    </a:cubicBezTo>
                    <a:lnTo>
                      <a:pt x="117" y="262"/>
                    </a:lnTo>
                    <a:cubicBezTo>
                      <a:pt x="118" y="263"/>
                      <a:pt x="119" y="263"/>
                      <a:pt x="120" y="264"/>
                    </a:cubicBezTo>
                    <a:lnTo>
                      <a:pt x="118" y="264"/>
                    </a:lnTo>
                    <a:cubicBezTo>
                      <a:pt x="117" y="263"/>
                      <a:pt x="116" y="262"/>
                      <a:pt x="115" y="261"/>
                    </a:cubicBezTo>
                    <a:lnTo>
                      <a:pt x="115" y="261"/>
                    </a:lnTo>
                    <a:cubicBezTo>
                      <a:pt x="115" y="261"/>
                      <a:pt x="116" y="261"/>
                      <a:pt x="116" y="261"/>
                    </a:cubicBezTo>
                    <a:lnTo>
                      <a:pt x="116" y="261"/>
                    </a:lnTo>
                    <a:cubicBezTo>
                      <a:pt x="115" y="261"/>
                      <a:pt x="114" y="260"/>
                      <a:pt x="113" y="260"/>
                    </a:cubicBezTo>
                    <a:close/>
                    <a:moveTo>
                      <a:pt x="222" y="106"/>
                    </a:moveTo>
                    <a:cubicBezTo>
                      <a:pt x="245" y="110"/>
                      <a:pt x="267" y="110"/>
                      <a:pt x="286" y="115"/>
                    </a:cubicBezTo>
                    <a:lnTo>
                      <a:pt x="290" y="115"/>
                    </a:lnTo>
                    <a:cubicBezTo>
                      <a:pt x="295" y="115"/>
                      <a:pt x="299" y="119"/>
                      <a:pt x="304" y="119"/>
                    </a:cubicBezTo>
                    <a:cubicBezTo>
                      <a:pt x="308" y="119"/>
                      <a:pt x="308" y="123"/>
                      <a:pt x="312" y="124"/>
                    </a:cubicBezTo>
                    <a:lnTo>
                      <a:pt x="312" y="124"/>
                    </a:lnTo>
                    <a:cubicBezTo>
                      <a:pt x="312" y="124"/>
                      <a:pt x="312" y="124"/>
                      <a:pt x="312" y="124"/>
                    </a:cubicBezTo>
                    <a:lnTo>
                      <a:pt x="312" y="124"/>
                    </a:lnTo>
                    <a:cubicBezTo>
                      <a:pt x="312" y="124"/>
                      <a:pt x="313" y="124"/>
                      <a:pt x="313" y="124"/>
                    </a:cubicBezTo>
                    <a:cubicBezTo>
                      <a:pt x="317" y="124"/>
                      <a:pt x="317" y="125"/>
                      <a:pt x="316" y="125"/>
                    </a:cubicBezTo>
                    <a:lnTo>
                      <a:pt x="316" y="125"/>
                    </a:lnTo>
                    <a:cubicBezTo>
                      <a:pt x="315" y="124"/>
                      <a:pt x="314" y="124"/>
                      <a:pt x="313" y="124"/>
                    </a:cubicBezTo>
                    <a:cubicBezTo>
                      <a:pt x="312" y="124"/>
                      <a:pt x="312" y="124"/>
                      <a:pt x="312" y="124"/>
                    </a:cubicBezTo>
                    <a:lnTo>
                      <a:pt x="312" y="124"/>
                    </a:lnTo>
                    <a:cubicBezTo>
                      <a:pt x="313" y="124"/>
                      <a:pt x="313" y="124"/>
                      <a:pt x="313" y="124"/>
                    </a:cubicBezTo>
                    <a:lnTo>
                      <a:pt x="313" y="124"/>
                    </a:lnTo>
                    <a:cubicBezTo>
                      <a:pt x="315" y="126"/>
                      <a:pt x="316" y="127"/>
                      <a:pt x="317" y="128"/>
                    </a:cubicBezTo>
                    <a:lnTo>
                      <a:pt x="317" y="128"/>
                    </a:lnTo>
                    <a:cubicBezTo>
                      <a:pt x="317" y="128"/>
                      <a:pt x="317" y="127"/>
                      <a:pt x="317" y="127"/>
                    </a:cubicBezTo>
                    <a:lnTo>
                      <a:pt x="317" y="127"/>
                    </a:lnTo>
                    <a:cubicBezTo>
                      <a:pt x="317" y="127"/>
                      <a:pt x="317" y="127"/>
                      <a:pt x="317" y="127"/>
                    </a:cubicBezTo>
                    <a:lnTo>
                      <a:pt x="317" y="127"/>
                    </a:lnTo>
                    <a:cubicBezTo>
                      <a:pt x="317" y="127"/>
                      <a:pt x="317" y="128"/>
                      <a:pt x="317" y="128"/>
                    </a:cubicBezTo>
                    <a:lnTo>
                      <a:pt x="317" y="128"/>
                    </a:lnTo>
                    <a:cubicBezTo>
                      <a:pt x="317" y="128"/>
                      <a:pt x="317" y="128"/>
                      <a:pt x="317" y="128"/>
                    </a:cubicBezTo>
                    <a:lnTo>
                      <a:pt x="317" y="128"/>
                    </a:lnTo>
                    <a:cubicBezTo>
                      <a:pt x="317" y="128"/>
                      <a:pt x="317" y="128"/>
                      <a:pt x="317" y="128"/>
                    </a:cubicBezTo>
                    <a:cubicBezTo>
                      <a:pt x="317" y="128"/>
                      <a:pt x="322" y="137"/>
                      <a:pt x="322" y="142"/>
                    </a:cubicBezTo>
                    <a:cubicBezTo>
                      <a:pt x="322" y="146"/>
                      <a:pt x="322" y="151"/>
                      <a:pt x="322" y="155"/>
                    </a:cubicBezTo>
                    <a:cubicBezTo>
                      <a:pt x="322" y="162"/>
                      <a:pt x="323" y="169"/>
                      <a:pt x="326" y="175"/>
                    </a:cubicBezTo>
                    <a:lnTo>
                      <a:pt x="326" y="175"/>
                    </a:lnTo>
                    <a:cubicBezTo>
                      <a:pt x="326" y="183"/>
                      <a:pt x="322" y="188"/>
                      <a:pt x="322" y="196"/>
                    </a:cubicBezTo>
                    <a:cubicBezTo>
                      <a:pt x="317" y="201"/>
                      <a:pt x="317" y="210"/>
                      <a:pt x="313" y="214"/>
                    </a:cubicBezTo>
                    <a:cubicBezTo>
                      <a:pt x="313" y="219"/>
                      <a:pt x="308" y="219"/>
                      <a:pt x="308" y="223"/>
                    </a:cubicBezTo>
                    <a:cubicBezTo>
                      <a:pt x="304" y="228"/>
                      <a:pt x="299" y="232"/>
                      <a:pt x="295" y="237"/>
                    </a:cubicBezTo>
                    <a:cubicBezTo>
                      <a:pt x="295" y="240"/>
                      <a:pt x="288" y="243"/>
                      <a:pt x="289" y="243"/>
                    </a:cubicBezTo>
                    <a:cubicBezTo>
                      <a:pt x="289" y="243"/>
                      <a:pt x="289" y="243"/>
                      <a:pt x="289" y="243"/>
                    </a:cubicBezTo>
                    <a:lnTo>
                      <a:pt x="289" y="243"/>
                    </a:lnTo>
                    <a:cubicBezTo>
                      <a:pt x="287" y="244"/>
                      <a:pt x="286" y="246"/>
                      <a:pt x="286" y="246"/>
                    </a:cubicBezTo>
                    <a:cubicBezTo>
                      <a:pt x="281" y="250"/>
                      <a:pt x="272" y="255"/>
                      <a:pt x="267" y="255"/>
                    </a:cubicBezTo>
                    <a:cubicBezTo>
                      <a:pt x="263" y="260"/>
                      <a:pt x="258" y="260"/>
                      <a:pt x="258" y="260"/>
                    </a:cubicBezTo>
                    <a:cubicBezTo>
                      <a:pt x="254" y="260"/>
                      <a:pt x="254" y="260"/>
                      <a:pt x="249" y="264"/>
                    </a:cubicBezTo>
                    <a:cubicBezTo>
                      <a:pt x="254" y="260"/>
                      <a:pt x="254" y="260"/>
                      <a:pt x="254" y="260"/>
                    </a:cubicBezTo>
                    <a:lnTo>
                      <a:pt x="254" y="260"/>
                    </a:lnTo>
                    <a:cubicBezTo>
                      <a:pt x="236" y="264"/>
                      <a:pt x="218" y="269"/>
                      <a:pt x="199" y="269"/>
                    </a:cubicBezTo>
                    <a:lnTo>
                      <a:pt x="132" y="269"/>
                    </a:lnTo>
                    <a:cubicBezTo>
                      <a:pt x="125" y="266"/>
                      <a:pt x="127" y="266"/>
                      <a:pt x="129" y="266"/>
                    </a:cubicBezTo>
                    <a:cubicBezTo>
                      <a:pt x="132" y="266"/>
                      <a:pt x="134" y="266"/>
                      <a:pt x="127" y="264"/>
                    </a:cubicBezTo>
                    <a:lnTo>
                      <a:pt x="124" y="264"/>
                    </a:lnTo>
                    <a:cubicBezTo>
                      <a:pt x="122" y="255"/>
                      <a:pt x="120" y="246"/>
                      <a:pt x="118" y="237"/>
                    </a:cubicBezTo>
                    <a:cubicBezTo>
                      <a:pt x="118" y="228"/>
                      <a:pt x="118" y="223"/>
                      <a:pt x="122" y="214"/>
                    </a:cubicBezTo>
                    <a:cubicBezTo>
                      <a:pt x="122" y="210"/>
                      <a:pt x="122" y="210"/>
                      <a:pt x="122" y="205"/>
                    </a:cubicBezTo>
                    <a:cubicBezTo>
                      <a:pt x="122" y="201"/>
                      <a:pt x="122" y="196"/>
                      <a:pt x="122" y="192"/>
                    </a:cubicBezTo>
                    <a:cubicBezTo>
                      <a:pt x="127" y="183"/>
                      <a:pt x="127" y="173"/>
                      <a:pt x="132" y="169"/>
                    </a:cubicBezTo>
                    <a:cubicBezTo>
                      <a:pt x="132" y="164"/>
                      <a:pt x="132" y="160"/>
                      <a:pt x="132" y="155"/>
                    </a:cubicBezTo>
                    <a:cubicBezTo>
                      <a:pt x="134" y="155"/>
                      <a:pt x="136" y="152"/>
                      <a:pt x="137" y="149"/>
                    </a:cubicBezTo>
                    <a:lnTo>
                      <a:pt x="137" y="149"/>
                    </a:lnTo>
                    <a:cubicBezTo>
                      <a:pt x="141" y="145"/>
                      <a:pt x="141" y="141"/>
                      <a:pt x="145" y="137"/>
                    </a:cubicBezTo>
                    <a:cubicBezTo>
                      <a:pt x="150" y="133"/>
                      <a:pt x="150" y="133"/>
                      <a:pt x="154" y="128"/>
                    </a:cubicBezTo>
                    <a:cubicBezTo>
                      <a:pt x="154" y="128"/>
                      <a:pt x="157" y="125"/>
                      <a:pt x="159" y="124"/>
                    </a:cubicBezTo>
                    <a:lnTo>
                      <a:pt x="159" y="124"/>
                    </a:lnTo>
                    <a:cubicBezTo>
                      <a:pt x="157" y="125"/>
                      <a:pt x="157" y="126"/>
                      <a:pt x="158" y="126"/>
                    </a:cubicBezTo>
                    <a:cubicBezTo>
                      <a:pt x="159" y="126"/>
                      <a:pt x="163" y="122"/>
                      <a:pt x="163" y="119"/>
                    </a:cubicBezTo>
                    <a:cubicBezTo>
                      <a:pt x="168" y="119"/>
                      <a:pt x="168" y="119"/>
                      <a:pt x="172" y="115"/>
                    </a:cubicBezTo>
                    <a:cubicBezTo>
                      <a:pt x="177" y="115"/>
                      <a:pt x="177" y="115"/>
                      <a:pt x="181" y="110"/>
                    </a:cubicBezTo>
                    <a:cubicBezTo>
                      <a:pt x="190" y="110"/>
                      <a:pt x="199" y="110"/>
                      <a:pt x="204" y="106"/>
                    </a:cubicBezTo>
                    <a:lnTo>
                      <a:pt x="218" y="106"/>
                    </a:lnTo>
                    <a:cubicBezTo>
                      <a:pt x="215" y="107"/>
                      <a:pt x="214" y="108"/>
                      <a:pt x="214" y="108"/>
                    </a:cubicBezTo>
                    <a:cubicBezTo>
                      <a:pt x="214" y="108"/>
                      <a:pt x="219" y="106"/>
                      <a:pt x="222" y="106"/>
                    </a:cubicBezTo>
                    <a:close/>
                    <a:moveTo>
                      <a:pt x="167" y="0"/>
                    </a:moveTo>
                    <a:cubicBezTo>
                      <a:pt x="120" y="0"/>
                      <a:pt x="74" y="12"/>
                      <a:pt x="41" y="51"/>
                    </a:cubicBezTo>
                    <a:cubicBezTo>
                      <a:pt x="18" y="78"/>
                      <a:pt x="9" y="115"/>
                      <a:pt x="5" y="146"/>
                    </a:cubicBezTo>
                    <a:cubicBezTo>
                      <a:pt x="5" y="169"/>
                      <a:pt x="0" y="187"/>
                      <a:pt x="5" y="205"/>
                    </a:cubicBezTo>
                    <a:cubicBezTo>
                      <a:pt x="5" y="232"/>
                      <a:pt x="9" y="260"/>
                      <a:pt x="23" y="282"/>
                    </a:cubicBezTo>
                    <a:cubicBezTo>
                      <a:pt x="65" y="352"/>
                      <a:pt x="148" y="379"/>
                      <a:pt x="227" y="379"/>
                    </a:cubicBezTo>
                    <a:cubicBezTo>
                      <a:pt x="250" y="379"/>
                      <a:pt x="273" y="377"/>
                      <a:pt x="295" y="373"/>
                    </a:cubicBezTo>
                    <a:cubicBezTo>
                      <a:pt x="335" y="364"/>
                      <a:pt x="376" y="346"/>
                      <a:pt x="403" y="314"/>
                    </a:cubicBezTo>
                    <a:cubicBezTo>
                      <a:pt x="431" y="282"/>
                      <a:pt x="440" y="237"/>
                      <a:pt x="440" y="196"/>
                    </a:cubicBezTo>
                    <a:cubicBezTo>
                      <a:pt x="440" y="101"/>
                      <a:pt x="358" y="33"/>
                      <a:pt x="272" y="15"/>
                    </a:cubicBezTo>
                    <a:cubicBezTo>
                      <a:pt x="239" y="7"/>
                      <a:pt x="202"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3455625" y="2087925"/>
                <a:ext cx="12825" cy="12925"/>
              </a:xfrm>
              <a:custGeom>
                <a:avLst/>
                <a:gdLst/>
                <a:ahLst/>
                <a:cxnLst/>
                <a:rect l="l" t="t" r="r" b="b"/>
                <a:pathLst>
                  <a:path w="513" h="517" extrusionOk="0">
                    <a:moveTo>
                      <a:pt x="363" y="121"/>
                    </a:moveTo>
                    <a:cubicBezTo>
                      <a:pt x="365" y="122"/>
                      <a:pt x="367" y="123"/>
                      <a:pt x="368" y="124"/>
                    </a:cubicBezTo>
                    <a:lnTo>
                      <a:pt x="368" y="124"/>
                    </a:lnTo>
                    <a:cubicBezTo>
                      <a:pt x="367" y="123"/>
                      <a:pt x="365" y="121"/>
                      <a:pt x="363" y="121"/>
                    </a:cubicBezTo>
                    <a:close/>
                    <a:moveTo>
                      <a:pt x="131" y="401"/>
                    </a:moveTo>
                    <a:lnTo>
                      <a:pt x="131" y="401"/>
                    </a:lnTo>
                    <a:cubicBezTo>
                      <a:pt x="131" y="402"/>
                      <a:pt x="132" y="402"/>
                      <a:pt x="132" y="402"/>
                    </a:cubicBezTo>
                    <a:lnTo>
                      <a:pt x="132" y="402"/>
                    </a:lnTo>
                    <a:cubicBezTo>
                      <a:pt x="132" y="402"/>
                      <a:pt x="132" y="402"/>
                      <a:pt x="131" y="402"/>
                    </a:cubicBezTo>
                    <a:lnTo>
                      <a:pt x="131" y="402"/>
                    </a:lnTo>
                    <a:cubicBezTo>
                      <a:pt x="131" y="402"/>
                      <a:pt x="131" y="401"/>
                      <a:pt x="131" y="401"/>
                    </a:cubicBezTo>
                    <a:close/>
                    <a:moveTo>
                      <a:pt x="128" y="402"/>
                    </a:moveTo>
                    <a:cubicBezTo>
                      <a:pt x="129" y="403"/>
                      <a:pt x="130" y="404"/>
                      <a:pt x="130" y="404"/>
                    </a:cubicBezTo>
                    <a:cubicBezTo>
                      <a:pt x="130" y="404"/>
                      <a:pt x="129" y="404"/>
                      <a:pt x="128" y="403"/>
                    </a:cubicBezTo>
                    <a:lnTo>
                      <a:pt x="128" y="403"/>
                    </a:lnTo>
                    <a:cubicBezTo>
                      <a:pt x="128" y="403"/>
                      <a:pt x="128" y="402"/>
                      <a:pt x="128" y="402"/>
                    </a:cubicBezTo>
                    <a:cubicBezTo>
                      <a:pt x="128" y="404"/>
                      <a:pt x="128" y="405"/>
                      <a:pt x="128" y="407"/>
                    </a:cubicBezTo>
                    <a:cubicBezTo>
                      <a:pt x="128" y="405"/>
                      <a:pt x="128" y="404"/>
                      <a:pt x="128" y="402"/>
                    </a:cubicBezTo>
                    <a:close/>
                    <a:moveTo>
                      <a:pt x="295" y="108"/>
                    </a:moveTo>
                    <a:cubicBezTo>
                      <a:pt x="309" y="108"/>
                      <a:pt x="322" y="112"/>
                      <a:pt x="332" y="112"/>
                    </a:cubicBezTo>
                    <a:cubicBezTo>
                      <a:pt x="332" y="112"/>
                      <a:pt x="340" y="114"/>
                      <a:pt x="341" y="114"/>
                    </a:cubicBezTo>
                    <a:cubicBezTo>
                      <a:pt x="342" y="114"/>
                      <a:pt x="341" y="114"/>
                      <a:pt x="336" y="112"/>
                    </a:cubicBezTo>
                    <a:cubicBezTo>
                      <a:pt x="345" y="112"/>
                      <a:pt x="350" y="117"/>
                      <a:pt x="354" y="117"/>
                    </a:cubicBezTo>
                    <a:cubicBezTo>
                      <a:pt x="359" y="117"/>
                      <a:pt x="363" y="121"/>
                      <a:pt x="368" y="121"/>
                    </a:cubicBezTo>
                    <a:cubicBezTo>
                      <a:pt x="370" y="124"/>
                      <a:pt x="371" y="125"/>
                      <a:pt x="371" y="125"/>
                    </a:cubicBezTo>
                    <a:cubicBezTo>
                      <a:pt x="370" y="125"/>
                      <a:pt x="369" y="124"/>
                      <a:pt x="368" y="124"/>
                    </a:cubicBezTo>
                    <a:lnTo>
                      <a:pt x="368" y="124"/>
                    </a:lnTo>
                    <a:cubicBezTo>
                      <a:pt x="369" y="125"/>
                      <a:pt x="370" y="126"/>
                      <a:pt x="372" y="126"/>
                    </a:cubicBezTo>
                    <a:cubicBezTo>
                      <a:pt x="375" y="126"/>
                      <a:pt x="378" y="130"/>
                      <a:pt x="379" y="130"/>
                    </a:cubicBezTo>
                    <a:cubicBezTo>
                      <a:pt x="379" y="130"/>
                      <a:pt x="378" y="129"/>
                      <a:pt x="377" y="126"/>
                    </a:cubicBezTo>
                    <a:lnTo>
                      <a:pt x="377" y="126"/>
                    </a:lnTo>
                    <a:cubicBezTo>
                      <a:pt x="379" y="128"/>
                      <a:pt x="381" y="130"/>
                      <a:pt x="381" y="130"/>
                    </a:cubicBezTo>
                    <a:cubicBezTo>
                      <a:pt x="381" y="135"/>
                      <a:pt x="386" y="140"/>
                      <a:pt x="386" y="140"/>
                    </a:cubicBezTo>
                    <a:cubicBezTo>
                      <a:pt x="386" y="140"/>
                      <a:pt x="386" y="144"/>
                      <a:pt x="390" y="144"/>
                    </a:cubicBezTo>
                    <a:lnTo>
                      <a:pt x="390" y="158"/>
                    </a:lnTo>
                    <a:cubicBezTo>
                      <a:pt x="392" y="160"/>
                      <a:pt x="392" y="161"/>
                      <a:pt x="392" y="161"/>
                    </a:cubicBezTo>
                    <a:cubicBezTo>
                      <a:pt x="393" y="161"/>
                      <a:pt x="392" y="159"/>
                      <a:pt x="393" y="159"/>
                    </a:cubicBezTo>
                    <a:cubicBezTo>
                      <a:pt x="393" y="159"/>
                      <a:pt x="394" y="160"/>
                      <a:pt x="395" y="162"/>
                    </a:cubicBezTo>
                    <a:cubicBezTo>
                      <a:pt x="395" y="171"/>
                      <a:pt x="395" y="185"/>
                      <a:pt x="395" y="194"/>
                    </a:cubicBezTo>
                    <a:cubicBezTo>
                      <a:pt x="395" y="195"/>
                      <a:pt x="395" y="196"/>
                      <a:pt x="395" y="197"/>
                    </a:cubicBezTo>
                    <a:lnTo>
                      <a:pt x="395" y="197"/>
                    </a:lnTo>
                    <a:cubicBezTo>
                      <a:pt x="395" y="197"/>
                      <a:pt x="395" y="198"/>
                      <a:pt x="395" y="198"/>
                    </a:cubicBezTo>
                    <a:lnTo>
                      <a:pt x="395" y="198"/>
                    </a:lnTo>
                    <a:lnTo>
                      <a:pt x="395" y="198"/>
                    </a:lnTo>
                    <a:cubicBezTo>
                      <a:pt x="396" y="202"/>
                      <a:pt x="396" y="205"/>
                      <a:pt x="398" y="209"/>
                    </a:cubicBezTo>
                    <a:lnTo>
                      <a:pt x="398" y="209"/>
                    </a:lnTo>
                    <a:cubicBezTo>
                      <a:pt x="391" y="250"/>
                      <a:pt x="374" y="293"/>
                      <a:pt x="350" y="325"/>
                    </a:cubicBezTo>
                    <a:cubicBezTo>
                      <a:pt x="327" y="362"/>
                      <a:pt x="295" y="389"/>
                      <a:pt x="254" y="402"/>
                    </a:cubicBezTo>
                    <a:cubicBezTo>
                      <a:pt x="239" y="407"/>
                      <a:pt x="219" y="409"/>
                      <a:pt x="200" y="409"/>
                    </a:cubicBezTo>
                    <a:cubicBezTo>
                      <a:pt x="180" y="409"/>
                      <a:pt x="159" y="407"/>
                      <a:pt x="141" y="402"/>
                    </a:cubicBezTo>
                    <a:lnTo>
                      <a:pt x="141" y="402"/>
                    </a:lnTo>
                    <a:cubicBezTo>
                      <a:pt x="146" y="404"/>
                      <a:pt x="147" y="404"/>
                      <a:pt x="146" y="404"/>
                    </a:cubicBezTo>
                    <a:cubicBezTo>
                      <a:pt x="145" y="404"/>
                      <a:pt x="137" y="402"/>
                      <a:pt x="137" y="402"/>
                    </a:cubicBezTo>
                    <a:cubicBezTo>
                      <a:pt x="135" y="402"/>
                      <a:pt x="132" y="401"/>
                      <a:pt x="130" y="400"/>
                    </a:cubicBezTo>
                    <a:lnTo>
                      <a:pt x="130" y="400"/>
                    </a:lnTo>
                    <a:cubicBezTo>
                      <a:pt x="129" y="399"/>
                      <a:pt x="128" y="399"/>
                      <a:pt x="128" y="398"/>
                    </a:cubicBezTo>
                    <a:cubicBezTo>
                      <a:pt x="128" y="398"/>
                      <a:pt x="128" y="398"/>
                      <a:pt x="128" y="398"/>
                    </a:cubicBezTo>
                    <a:lnTo>
                      <a:pt x="128" y="398"/>
                    </a:lnTo>
                    <a:cubicBezTo>
                      <a:pt x="127" y="356"/>
                      <a:pt x="123" y="318"/>
                      <a:pt x="128" y="280"/>
                    </a:cubicBezTo>
                    <a:cubicBezTo>
                      <a:pt x="128" y="262"/>
                      <a:pt x="132" y="244"/>
                      <a:pt x="137" y="221"/>
                    </a:cubicBezTo>
                    <a:cubicBezTo>
                      <a:pt x="141" y="217"/>
                      <a:pt x="141" y="207"/>
                      <a:pt x="146" y="198"/>
                    </a:cubicBezTo>
                    <a:cubicBezTo>
                      <a:pt x="146" y="194"/>
                      <a:pt x="150" y="194"/>
                      <a:pt x="150" y="189"/>
                    </a:cubicBezTo>
                    <a:cubicBezTo>
                      <a:pt x="150" y="186"/>
                      <a:pt x="153" y="179"/>
                      <a:pt x="154" y="179"/>
                    </a:cubicBezTo>
                    <a:cubicBezTo>
                      <a:pt x="155" y="179"/>
                      <a:pt x="155" y="179"/>
                      <a:pt x="155" y="180"/>
                    </a:cubicBezTo>
                    <a:cubicBezTo>
                      <a:pt x="168" y="153"/>
                      <a:pt x="187" y="135"/>
                      <a:pt x="209" y="121"/>
                    </a:cubicBezTo>
                    <a:cubicBezTo>
                      <a:pt x="218" y="121"/>
                      <a:pt x="223" y="117"/>
                      <a:pt x="232" y="112"/>
                    </a:cubicBezTo>
                    <a:lnTo>
                      <a:pt x="232" y="112"/>
                    </a:lnTo>
                    <a:cubicBezTo>
                      <a:pt x="229" y="114"/>
                      <a:pt x="229" y="114"/>
                      <a:pt x="230" y="114"/>
                    </a:cubicBezTo>
                    <a:cubicBezTo>
                      <a:pt x="232" y="114"/>
                      <a:pt x="238" y="112"/>
                      <a:pt x="232" y="112"/>
                    </a:cubicBezTo>
                    <a:lnTo>
                      <a:pt x="245" y="112"/>
                    </a:lnTo>
                    <a:cubicBezTo>
                      <a:pt x="264" y="108"/>
                      <a:pt x="282" y="108"/>
                      <a:pt x="295" y="108"/>
                    </a:cubicBezTo>
                    <a:close/>
                    <a:moveTo>
                      <a:pt x="234" y="1"/>
                    </a:moveTo>
                    <a:cubicBezTo>
                      <a:pt x="170" y="1"/>
                      <a:pt x="107" y="20"/>
                      <a:pt x="64" y="72"/>
                    </a:cubicBezTo>
                    <a:cubicBezTo>
                      <a:pt x="37" y="108"/>
                      <a:pt x="23" y="153"/>
                      <a:pt x="14" y="194"/>
                    </a:cubicBezTo>
                    <a:cubicBezTo>
                      <a:pt x="5" y="248"/>
                      <a:pt x="1" y="307"/>
                      <a:pt x="10" y="362"/>
                    </a:cubicBezTo>
                    <a:cubicBezTo>
                      <a:pt x="26" y="473"/>
                      <a:pt x="148" y="517"/>
                      <a:pt x="252" y="517"/>
                    </a:cubicBezTo>
                    <a:cubicBezTo>
                      <a:pt x="262" y="517"/>
                      <a:pt x="272" y="516"/>
                      <a:pt x="282" y="516"/>
                    </a:cubicBezTo>
                    <a:cubicBezTo>
                      <a:pt x="341" y="511"/>
                      <a:pt x="399" y="479"/>
                      <a:pt x="436" y="429"/>
                    </a:cubicBezTo>
                    <a:cubicBezTo>
                      <a:pt x="481" y="375"/>
                      <a:pt x="513" y="307"/>
                      <a:pt x="513" y="235"/>
                    </a:cubicBezTo>
                    <a:cubicBezTo>
                      <a:pt x="513" y="126"/>
                      <a:pt x="431" y="40"/>
                      <a:pt x="327" y="13"/>
                    </a:cubicBezTo>
                    <a:cubicBezTo>
                      <a:pt x="297" y="5"/>
                      <a:pt x="266" y="1"/>
                      <a:pt x="23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3460500" y="2115125"/>
                <a:ext cx="13050" cy="13200"/>
              </a:xfrm>
              <a:custGeom>
                <a:avLst/>
                <a:gdLst/>
                <a:ahLst/>
                <a:cxnLst/>
                <a:rect l="l" t="t" r="r" b="b"/>
                <a:pathLst>
                  <a:path w="522" h="528" extrusionOk="0">
                    <a:moveTo>
                      <a:pt x="386" y="107"/>
                    </a:moveTo>
                    <a:cubicBezTo>
                      <a:pt x="386" y="108"/>
                      <a:pt x="386" y="109"/>
                      <a:pt x="386" y="109"/>
                    </a:cubicBezTo>
                    <a:lnTo>
                      <a:pt x="386" y="109"/>
                    </a:lnTo>
                    <a:cubicBezTo>
                      <a:pt x="385" y="109"/>
                      <a:pt x="385" y="109"/>
                      <a:pt x="385" y="109"/>
                    </a:cubicBezTo>
                    <a:lnTo>
                      <a:pt x="385" y="109"/>
                    </a:lnTo>
                    <a:cubicBezTo>
                      <a:pt x="385" y="109"/>
                      <a:pt x="385" y="108"/>
                      <a:pt x="386" y="107"/>
                    </a:cubicBezTo>
                    <a:close/>
                    <a:moveTo>
                      <a:pt x="377" y="109"/>
                    </a:moveTo>
                    <a:cubicBezTo>
                      <a:pt x="376" y="109"/>
                      <a:pt x="379" y="110"/>
                      <a:pt x="386" y="112"/>
                    </a:cubicBezTo>
                    <a:cubicBezTo>
                      <a:pt x="383" y="110"/>
                      <a:pt x="380" y="109"/>
                      <a:pt x="377" y="109"/>
                    </a:cubicBezTo>
                    <a:close/>
                    <a:moveTo>
                      <a:pt x="388" y="112"/>
                    </a:moveTo>
                    <a:cubicBezTo>
                      <a:pt x="388" y="112"/>
                      <a:pt x="388" y="112"/>
                      <a:pt x="388" y="112"/>
                    </a:cubicBezTo>
                    <a:lnTo>
                      <a:pt x="388" y="112"/>
                    </a:lnTo>
                    <a:cubicBezTo>
                      <a:pt x="388" y="112"/>
                      <a:pt x="388" y="112"/>
                      <a:pt x="387" y="112"/>
                    </a:cubicBezTo>
                    <a:close/>
                    <a:moveTo>
                      <a:pt x="391" y="113"/>
                    </a:moveTo>
                    <a:cubicBezTo>
                      <a:pt x="391" y="114"/>
                      <a:pt x="391" y="114"/>
                      <a:pt x="391" y="114"/>
                    </a:cubicBezTo>
                    <a:cubicBezTo>
                      <a:pt x="391" y="114"/>
                      <a:pt x="391" y="114"/>
                      <a:pt x="391" y="113"/>
                    </a:cubicBezTo>
                    <a:lnTo>
                      <a:pt x="391" y="113"/>
                    </a:lnTo>
                    <a:cubicBezTo>
                      <a:pt x="391" y="113"/>
                      <a:pt x="391" y="113"/>
                      <a:pt x="391" y="113"/>
                    </a:cubicBezTo>
                    <a:close/>
                    <a:moveTo>
                      <a:pt x="118" y="413"/>
                    </a:moveTo>
                    <a:cubicBezTo>
                      <a:pt x="121" y="414"/>
                      <a:pt x="121" y="415"/>
                      <a:pt x="121" y="415"/>
                    </a:cubicBezTo>
                    <a:cubicBezTo>
                      <a:pt x="120" y="415"/>
                      <a:pt x="120" y="415"/>
                      <a:pt x="118" y="414"/>
                    </a:cubicBezTo>
                    <a:lnTo>
                      <a:pt x="118" y="414"/>
                    </a:lnTo>
                    <a:cubicBezTo>
                      <a:pt x="118" y="414"/>
                      <a:pt x="118" y="413"/>
                      <a:pt x="118" y="413"/>
                    </a:cubicBezTo>
                    <a:close/>
                    <a:moveTo>
                      <a:pt x="359" y="107"/>
                    </a:moveTo>
                    <a:cubicBezTo>
                      <a:pt x="365" y="107"/>
                      <a:pt x="371" y="107"/>
                      <a:pt x="377" y="109"/>
                    </a:cubicBezTo>
                    <a:lnTo>
                      <a:pt x="377" y="109"/>
                    </a:lnTo>
                    <a:cubicBezTo>
                      <a:pt x="377" y="108"/>
                      <a:pt x="377" y="108"/>
                      <a:pt x="377" y="108"/>
                    </a:cubicBezTo>
                    <a:cubicBezTo>
                      <a:pt x="379" y="108"/>
                      <a:pt x="383" y="109"/>
                      <a:pt x="386" y="112"/>
                    </a:cubicBezTo>
                    <a:cubicBezTo>
                      <a:pt x="387" y="112"/>
                      <a:pt x="388" y="112"/>
                      <a:pt x="388" y="113"/>
                    </a:cubicBezTo>
                    <a:lnTo>
                      <a:pt x="388" y="113"/>
                    </a:lnTo>
                    <a:cubicBezTo>
                      <a:pt x="389" y="115"/>
                      <a:pt x="390" y="116"/>
                      <a:pt x="390" y="116"/>
                    </a:cubicBezTo>
                    <a:cubicBezTo>
                      <a:pt x="390" y="121"/>
                      <a:pt x="395" y="125"/>
                      <a:pt x="395" y="130"/>
                    </a:cubicBezTo>
                    <a:cubicBezTo>
                      <a:pt x="395" y="133"/>
                      <a:pt x="397" y="140"/>
                      <a:pt x="398" y="140"/>
                    </a:cubicBezTo>
                    <a:cubicBezTo>
                      <a:pt x="399" y="140"/>
                      <a:pt x="399" y="139"/>
                      <a:pt x="399" y="134"/>
                    </a:cubicBezTo>
                    <a:cubicBezTo>
                      <a:pt x="399" y="143"/>
                      <a:pt x="399" y="148"/>
                      <a:pt x="399" y="157"/>
                    </a:cubicBezTo>
                    <a:cubicBezTo>
                      <a:pt x="404" y="166"/>
                      <a:pt x="404" y="180"/>
                      <a:pt x="404" y="193"/>
                    </a:cubicBezTo>
                    <a:cubicBezTo>
                      <a:pt x="404" y="198"/>
                      <a:pt x="404" y="207"/>
                      <a:pt x="399" y="216"/>
                    </a:cubicBezTo>
                    <a:cubicBezTo>
                      <a:pt x="399" y="230"/>
                      <a:pt x="395" y="239"/>
                      <a:pt x="390" y="248"/>
                    </a:cubicBezTo>
                    <a:cubicBezTo>
                      <a:pt x="381" y="275"/>
                      <a:pt x="363" y="297"/>
                      <a:pt x="349" y="320"/>
                    </a:cubicBezTo>
                    <a:cubicBezTo>
                      <a:pt x="318" y="356"/>
                      <a:pt x="286" y="388"/>
                      <a:pt x="241" y="406"/>
                    </a:cubicBezTo>
                    <a:cubicBezTo>
                      <a:pt x="223" y="415"/>
                      <a:pt x="200" y="420"/>
                      <a:pt x="182" y="420"/>
                    </a:cubicBezTo>
                    <a:lnTo>
                      <a:pt x="137" y="420"/>
                    </a:lnTo>
                    <a:cubicBezTo>
                      <a:pt x="137" y="420"/>
                      <a:pt x="132" y="415"/>
                      <a:pt x="127" y="415"/>
                    </a:cubicBezTo>
                    <a:cubicBezTo>
                      <a:pt x="124" y="415"/>
                      <a:pt x="121" y="413"/>
                      <a:pt x="118" y="412"/>
                    </a:cubicBezTo>
                    <a:lnTo>
                      <a:pt x="118" y="412"/>
                    </a:lnTo>
                    <a:cubicBezTo>
                      <a:pt x="118" y="410"/>
                      <a:pt x="118" y="408"/>
                      <a:pt x="118" y="406"/>
                    </a:cubicBezTo>
                    <a:cubicBezTo>
                      <a:pt x="118" y="379"/>
                      <a:pt x="118" y="347"/>
                      <a:pt x="118" y="320"/>
                    </a:cubicBezTo>
                    <a:cubicBezTo>
                      <a:pt x="123" y="284"/>
                      <a:pt x="137" y="243"/>
                      <a:pt x="150" y="216"/>
                    </a:cubicBezTo>
                    <a:cubicBezTo>
                      <a:pt x="168" y="184"/>
                      <a:pt x="191" y="162"/>
                      <a:pt x="223" y="148"/>
                    </a:cubicBezTo>
                    <a:cubicBezTo>
                      <a:pt x="259" y="125"/>
                      <a:pt x="295" y="116"/>
                      <a:pt x="336" y="112"/>
                    </a:cubicBezTo>
                    <a:cubicBezTo>
                      <a:pt x="340" y="107"/>
                      <a:pt x="345" y="107"/>
                      <a:pt x="349" y="107"/>
                    </a:cubicBezTo>
                    <a:close/>
                    <a:moveTo>
                      <a:pt x="305" y="0"/>
                    </a:moveTo>
                    <a:cubicBezTo>
                      <a:pt x="262" y="0"/>
                      <a:pt x="221" y="11"/>
                      <a:pt x="182" y="26"/>
                    </a:cubicBezTo>
                    <a:cubicBezTo>
                      <a:pt x="137" y="44"/>
                      <a:pt x="96" y="71"/>
                      <a:pt x="64" y="107"/>
                    </a:cubicBezTo>
                    <a:cubicBezTo>
                      <a:pt x="5" y="180"/>
                      <a:pt x="1" y="270"/>
                      <a:pt x="1" y="361"/>
                    </a:cubicBezTo>
                    <a:cubicBezTo>
                      <a:pt x="1" y="384"/>
                      <a:pt x="1" y="402"/>
                      <a:pt x="14" y="420"/>
                    </a:cubicBezTo>
                    <a:cubicBezTo>
                      <a:pt x="28" y="452"/>
                      <a:pt x="55" y="474"/>
                      <a:pt x="82" y="492"/>
                    </a:cubicBezTo>
                    <a:cubicBezTo>
                      <a:pt x="120" y="516"/>
                      <a:pt x="171" y="527"/>
                      <a:pt x="219" y="527"/>
                    </a:cubicBezTo>
                    <a:cubicBezTo>
                      <a:pt x="234" y="527"/>
                      <a:pt x="249" y="526"/>
                      <a:pt x="263" y="524"/>
                    </a:cubicBezTo>
                    <a:cubicBezTo>
                      <a:pt x="331" y="515"/>
                      <a:pt x="390" y="479"/>
                      <a:pt x="431" y="429"/>
                    </a:cubicBezTo>
                    <a:cubicBezTo>
                      <a:pt x="475" y="376"/>
                      <a:pt x="515" y="311"/>
                      <a:pt x="521" y="241"/>
                    </a:cubicBezTo>
                    <a:lnTo>
                      <a:pt x="521" y="241"/>
                    </a:lnTo>
                    <a:cubicBezTo>
                      <a:pt x="521" y="239"/>
                      <a:pt x="522" y="236"/>
                      <a:pt x="522" y="234"/>
                    </a:cubicBezTo>
                    <a:lnTo>
                      <a:pt x="522" y="234"/>
                    </a:lnTo>
                    <a:cubicBezTo>
                      <a:pt x="522" y="234"/>
                      <a:pt x="522" y="234"/>
                      <a:pt x="522" y="234"/>
                    </a:cubicBezTo>
                    <a:cubicBezTo>
                      <a:pt x="522" y="184"/>
                      <a:pt x="508" y="134"/>
                      <a:pt x="481" y="89"/>
                    </a:cubicBezTo>
                    <a:cubicBezTo>
                      <a:pt x="449" y="44"/>
                      <a:pt x="399" y="12"/>
                      <a:pt x="340" y="3"/>
                    </a:cubicBezTo>
                    <a:cubicBezTo>
                      <a:pt x="328" y="1"/>
                      <a:pt x="317"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3480900" y="2101650"/>
                <a:ext cx="8850" cy="9250"/>
              </a:xfrm>
              <a:custGeom>
                <a:avLst/>
                <a:gdLst/>
                <a:ahLst/>
                <a:cxnLst/>
                <a:rect l="l" t="t" r="r" b="b"/>
                <a:pathLst>
                  <a:path w="354" h="370" extrusionOk="0">
                    <a:moveTo>
                      <a:pt x="226" y="103"/>
                    </a:moveTo>
                    <a:cubicBezTo>
                      <a:pt x="226" y="103"/>
                      <a:pt x="226" y="103"/>
                      <a:pt x="226" y="103"/>
                    </a:cubicBezTo>
                    <a:lnTo>
                      <a:pt x="226" y="103"/>
                    </a:lnTo>
                    <a:cubicBezTo>
                      <a:pt x="226" y="103"/>
                      <a:pt x="226" y="103"/>
                      <a:pt x="226" y="103"/>
                    </a:cubicBezTo>
                    <a:close/>
                    <a:moveTo>
                      <a:pt x="236" y="107"/>
                    </a:moveTo>
                    <a:cubicBezTo>
                      <a:pt x="238" y="109"/>
                      <a:pt x="239" y="110"/>
                      <a:pt x="238" y="110"/>
                    </a:cubicBezTo>
                    <a:cubicBezTo>
                      <a:pt x="237" y="110"/>
                      <a:pt x="234" y="109"/>
                      <a:pt x="228" y="108"/>
                    </a:cubicBezTo>
                    <a:lnTo>
                      <a:pt x="228" y="108"/>
                    </a:lnTo>
                    <a:cubicBezTo>
                      <a:pt x="229" y="108"/>
                      <a:pt x="229" y="107"/>
                      <a:pt x="229" y="107"/>
                    </a:cubicBezTo>
                    <a:lnTo>
                      <a:pt x="231" y="107"/>
                    </a:lnTo>
                    <a:cubicBezTo>
                      <a:pt x="233" y="108"/>
                      <a:pt x="233" y="109"/>
                      <a:pt x="234" y="109"/>
                    </a:cubicBezTo>
                    <a:cubicBezTo>
                      <a:pt x="234" y="109"/>
                      <a:pt x="234" y="108"/>
                      <a:pt x="232" y="107"/>
                    </a:cubicBezTo>
                    <a:close/>
                    <a:moveTo>
                      <a:pt x="231" y="225"/>
                    </a:moveTo>
                    <a:cubicBezTo>
                      <a:pt x="230" y="225"/>
                      <a:pt x="228" y="225"/>
                      <a:pt x="228" y="226"/>
                    </a:cubicBezTo>
                    <a:lnTo>
                      <a:pt x="228" y="226"/>
                    </a:lnTo>
                    <a:cubicBezTo>
                      <a:pt x="229" y="225"/>
                      <a:pt x="230" y="225"/>
                      <a:pt x="231" y="225"/>
                    </a:cubicBezTo>
                    <a:close/>
                    <a:moveTo>
                      <a:pt x="212" y="246"/>
                    </a:moveTo>
                    <a:lnTo>
                      <a:pt x="212" y="246"/>
                    </a:lnTo>
                    <a:cubicBezTo>
                      <a:pt x="211" y="246"/>
                      <a:pt x="210" y="247"/>
                      <a:pt x="209" y="247"/>
                    </a:cubicBezTo>
                    <a:cubicBezTo>
                      <a:pt x="209" y="247"/>
                      <a:pt x="211" y="247"/>
                      <a:pt x="212" y="246"/>
                    </a:cubicBezTo>
                    <a:close/>
                    <a:moveTo>
                      <a:pt x="116" y="252"/>
                    </a:moveTo>
                    <a:cubicBezTo>
                      <a:pt x="116" y="252"/>
                      <a:pt x="117" y="253"/>
                      <a:pt x="119" y="254"/>
                    </a:cubicBezTo>
                    <a:lnTo>
                      <a:pt x="119" y="254"/>
                    </a:lnTo>
                    <a:cubicBezTo>
                      <a:pt x="119" y="254"/>
                      <a:pt x="120" y="255"/>
                      <a:pt x="120" y="255"/>
                    </a:cubicBezTo>
                    <a:lnTo>
                      <a:pt x="120" y="255"/>
                    </a:lnTo>
                    <a:cubicBezTo>
                      <a:pt x="117" y="253"/>
                      <a:pt x="116" y="252"/>
                      <a:pt x="116" y="252"/>
                    </a:cubicBezTo>
                    <a:close/>
                    <a:moveTo>
                      <a:pt x="120" y="255"/>
                    </a:moveTo>
                    <a:cubicBezTo>
                      <a:pt x="121" y="255"/>
                      <a:pt x="121" y="256"/>
                      <a:pt x="122" y="256"/>
                    </a:cubicBezTo>
                    <a:lnTo>
                      <a:pt x="122" y="256"/>
                    </a:lnTo>
                    <a:cubicBezTo>
                      <a:pt x="122" y="256"/>
                      <a:pt x="121" y="256"/>
                      <a:pt x="121" y="256"/>
                    </a:cubicBezTo>
                    <a:lnTo>
                      <a:pt x="121" y="256"/>
                    </a:lnTo>
                    <a:cubicBezTo>
                      <a:pt x="121" y="255"/>
                      <a:pt x="120" y="255"/>
                      <a:pt x="120" y="255"/>
                    </a:cubicBezTo>
                    <a:close/>
                    <a:moveTo>
                      <a:pt x="125" y="260"/>
                    </a:moveTo>
                    <a:cubicBezTo>
                      <a:pt x="126" y="260"/>
                      <a:pt x="126" y="261"/>
                      <a:pt x="127" y="261"/>
                    </a:cubicBezTo>
                    <a:cubicBezTo>
                      <a:pt x="126" y="261"/>
                      <a:pt x="126" y="261"/>
                      <a:pt x="125" y="261"/>
                    </a:cubicBezTo>
                    <a:lnTo>
                      <a:pt x="125" y="261"/>
                    </a:lnTo>
                    <a:cubicBezTo>
                      <a:pt x="125" y="261"/>
                      <a:pt x="125" y="260"/>
                      <a:pt x="125" y="260"/>
                    </a:cubicBezTo>
                    <a:close/>
                    <a:moveTo>
                      <a:pt x="124" y="258"/>
                    </a:moveTo>
                    <a:cubicBezTo>
                      <a:pt x="124" y="258"/>
                      <a:pt x="124" y="258"/>
                      <a:pt x="124" y="258"/>
                    </a:cubicBezTo>
                    <a:lnTo>
                      <a:pt x="124" y="258"/>
                    </a:lnTo>
                    <a:cubicBezTo>
                      <a:pt x="124" y="258"/>
                      <a:pt x="124" y="259"/>
                      <a:pt x="125" y="259"/>
                    </a:cubicBezTo>
                    <a:lnTo>
                      <a:pt x="125" y="259"/>
                    </a:lnTo>
                    <a:cubicBezTo>
                      <a:pt x="125" y="259"/>
                      <a:pt x="125" y="258"/>
                      <a:pt x="125" y="258"/>
                    </a:cubicBezTo>
                    <a:lnTo>
                      <a:pt x="125" y="258"/>
                    </a:lnTo>
                    <a:cubicBezTo>
                      <a:pt x="126" y="259"/>
                      <a:pt x="129" y="260"/>
                      <a:pt x="132" y="261"/>
                    </a:cubicBezTo>
                    <a:lnTo>
                      <a:pt x="127" y="261"/>
                    </a:lnTo>
                    <a:cubicBezTo>
                      <a:pt x="126" y="260"/>
                      <a:pt x="126" y="260"/>
                      <a:pt x="125" y="259"/>
                    </a:cubicBezTo>
                    <a:lnTo>
                      <a:pt x="125" y="259"/>
                    </a:lnTo>
                    <a:cubicBezTo>
                      <a:pt x="125" y="259"/>
                      <a:pt x="125" y="260"/>
                      <a:pt x="125" y="260"/>
                    </a:cubicBezTo>
                    <a:lnTo>
                      <a:pt x="125" y="260"/>
                    </a:lnTo>
                    <a:cubicBezTo>
                      <a:pt x="125" y="260"/>
                      <a:pt x="124" y="260"/>
                      <a:pt x="124" y="260"/>
                    </a:cubicBezTo>
                    <a:lnTo>
                      <a:pt x="124" y="260"/>
                    </a:lnTo>
                    <a:cubicBezTo>
                      <a:pt x="124" y="259"/>
                      <a:pt x="124" y="259"/>
                      <a:pt x="124" y="258"/>
                    </a:cubicBezTo>
                    <a:close/>
                    <a:moveTo>
                      <a:pt x="226" y="107"/>
                    </a:moveTo>
                    <a:cubicBezTo>
                      <a:pt x="227" y="108"/>
                      <a:pt x="227" y="110"/>
                      <a:pt x="227" y="112"/>
                    </a:cubicBezTo>
                    <a:cubicBezTo>
                      <a:pt x="227" y="116"/>
                      <a:pt x="231" y="116"/>
                      <a:pt x="231" y="121"/>
                    </a:cubicBezTo>
                    <a:cubicBezTo>
                      <a:pt x="231" y="121"/>
                      <a:pt x="231" y="121"/>
                      <a:pt x="231" y="121"/>
                    </a:cubicBezTo>
                    <a:lnTo>
                      <a:pt x="231" y="121"/>
                    </a:lnTo>
                    <a:cubicBezTo>
                      <a:pt x="231" y="122"/>
                      <a:pt x="231" y="123"/>
                      <a:pt x="231" y="125"/>
                    </a:cubicBezTo>
                    <a:cubicBezTo>
                      <a:pt x="231" y="139"/>
                      <a:pt x="236" y="157"/>
                      <a:pt x="236" y="175"/>
                    </a:cubicBezTo>
                    <a:lnTo>
                      <a:pt x="236" y="184"/>
                    </a:lnTo>
                    <a:cubicBezTo>
                      <a:pt x="236" y="186"/>
                      <a:pt x="236" y="187"/>
                      <a:pt x="236" y="188"/>
                    </a:cubicBezTo>
                    <a:lnTo>
                      <a:pt x="236" y="188"/>
                    </a:lnTo>
                    <a:cubicBezTo>
                      <a:pt x="236" y="188"/>
                      <a:pt x="236" y="188"/>
                      <a:pt x="236" y="189"/>
                    </a:cubicBezTo>
                    <a:cubicBezTo>
                      <a:pt x="236" y="193"/>
                      <a:pt x="236" y="202"/>
                      <a:pt x="236" y="207"/>
                    </a:cubicBezTo>
                    <a:cubicBezTo>
                      <a:pt x="231" y="211"/>
                      <a:pt x="231" y="216"/>
                      <a:pt x="231" y="225"/>
                    </a:cubicBezTo>
                    <a:cubicBezTo>
                      <a:pt x="230" y="226"/>
                      <a:pt x="229" y="227"/>
                      <a:pt x="228" y="227"/>
                    </a:cubicBezTo>
                    <a:cubicBezTo>
                      <a:pt x="228" y="227"/>
                      <a:pt x="228" y="226"/>
                      <a:pt x="228" y="226"/>
                    </a:cubicBezTo>
                    <a:lnTo>
                      <a:pt x="228" y="226"/>
                    </a:lnTo>
                    <a:cubicBezTo>
                      <a:pt x="226" y="228"/>
                      <a:pt x="225" y="231"/>
                      <a:pt x="222" y="234"/>
                    </a:cubicBezTo>
                    <a:cubicBezTo>
                      <a:pt x="222" y="238"/>
                      <a:pt x="218" y="238"/>
                      <a:pt x="213" y="243"/>
                    </a:cubicBezTo>
                    <a:cubicBezTo>
                      <a:pt x="213" y="244"/>
                      <a:pt x="213" y="245"/>
                      <a:pt x="212" y="246"/>
                    </a:cubicBezTo>
                    <a:lnTo>
                      <a:pt x="212" y="246"/>
                    </a:lnTo>
                    <a:cubicBezTo>
                      <a:pt x="213" y="246"/>
                      <a:pt x="213" y="245"/>
                      <a:pt x="214" y="245"/>
                    </a:cubicBezTo>
                    <a:lnTo>
                      <a:pt x="214" y="245"/>
                    </a:lnTo>
                    <a:cubicBezTo>
                      <a:pt x="215" y="245"/>
                      <a:pt x="212" y="247"/>
                      <a:pt x="209" y="247"/>
                    </a:cubicBezTo>
                    <a:cubicBezTo>
                      <a:pt x="204" y="252"/>
                      <a:pt x="199" y="252"/>
                      <a:pt x="195" y="257"/>
                    </a:cubicBezTo>
                    <a:lnTo>
                      <a:pt x="186" y="257"/>
                    </a:lnTo>
                    <a:cubicBezTo>
                      <a:pt x="186" y="257"/>
                      <a:pt x="186" y="257"/>
                      <a:pt x="185" y="257"/>
                    </a:cubicBezTo>
                    <a:lnTo>
                      <a:pt x="185" y="257"/>
                    </a:lnTo>
                    <a:cubicBezTo>
                      <a:pt x="185" y="257"/>
                      <a:pt x="183" y="257"/>
                      <a:pt x="181" y="257"/>
                    </a:cubicBezTo>
                    <a:cubicBezTo>
                      <a:pt x="177" y="261"/>
                      <a:pt x="172" y="261"/>
                      <a:pt x="163" y="261"/>
                    </a:cubicBezTo>
                    <a:lnTo>
                      <a:pt x="132" y="261"/>
                    </a:lnTo>
                    <a:cubicBezTo>
                      <a:pt x="129" y="259"/>
                      <a:pt x="127" y="258"/>
                      <a:pt x="124" y="257"/>
                    </a:cubicBezTo>
                    <a:lnTo>
                      <a:pt x="124" y="257"/>
                    </a:lnTo>
                    <a:cubicBezTo>
                      <a:pt x="121" y="245"/>
                      <a:pt x="118" y="230"/>
                      <a:pt x="118" y="216"/>
                    </a:cubicBezTo>
                    <a:lnTo>
                      <a:pt x="118" y="202"/>
                    </a:lnTo>
                    <a:cubicBezTo>
                      <a:pt x="118" y="198"/>
                      <a:pt x="118" y="193"/>
                      <a:pt x="118" y="193"/>
                    </a:cubicBezTo>
                    <a:cubicBezTo>
                      <a:pt x="122" y="184"/>
                      <a:pt x="122" y="180"/>
                      <a:pt x="122" y="175"/>
                    </a:cubicBezTo>
                    <a:cubicBezTo>
                      <a:pt x="127" y="170"/>
                      <a:pt x="132" y="157"/>
                      <a:pt x="132" y="152"/>
                    </a:cubicBezTo>
                    <a:cubicBezTo>
                      <a:pt x="136" y="152"/>
                      <a:pt x="136" y="152"/>
                      <a:pt x="136" y="148"/>
                    </a:cubicBezTo>
                    <a:cubicBezTo>
                      <a:pt x="141" y="143"/>
                      <a:pt x="145" y="139"/>
                      <a:pt x="150" y="134"/>
                    </a:cubicBezTo>
                    <a:lnTo>
                      <a:pt x="154" y="130"/>
                    </a:lnTo>
                    <a:cubicBezTo>
                      <a:pt x="159" y="125"/>
                      <a:pt x="168" y="121"/>
                      <a:pt x="172" y="121"/>
                    </a:cubicBezTo>
                    <a:cubicBezTo>
                      <a:pt x="177" y="116"/>
                      <a:pt x="186" y="112"/>
                      <a:pt x="190" y="112"/>
                    </a:cubicBezTo>
                    <a:cubicBezTo>
                      <a:pt x="195" y="112"/>
                      <a:pt x="199" y="112"/>
                      <a:pt x="199" y="107"/>
                    </a:cubicBezTo>
                    <a:close/>
                    <a:moveTo>
                      <a:pt x="122" y="261"/>
                    </a:moveTo>
                    <a:cubicBezTo>
                      <a:pt x="123" y="261"/>
                      <a:pt x="123" y="261"/>
                      <a:pt x="123" y="261"/>
                    </a:cubicBezTo>
                    <a:lnTo>
                      <a:pt x="123" y="261"/>
                    </a:lnTo>
                    <a:cubicBezTo>
                      <a:pt x="123" y="261"/>
                      <a:pt x="123" y="261"/>
                      <a:pt x="122" y="261"/>
                    </a:cubicBezTo>
                    <a:cubicBezTo>
                      <a:pt x="122" y="261"/>
                      <a:pt x="122" y="261"/>
                      <a:pt x="122" y="261"/>
                    </a:cubicBezTo>
                    <a:close/>
                    <a:moveTo>
                      <a:pt x="171" y="0"/>
                    </a:moveTo>
                    <a:cubicBezTo>
                      <a:pt x="120" y="0"/>
                      <a:pt x="65" y="23"/>
                      <a:pt x="36" y="62"/>
                    </a:cubicBezTo>
                    <a:cubicBezTo>
                      <a:pt x="14" y="89"/>
                      <a:pt x="5" y="125"/>
                      <a:pt x="0" y="161"/>
                    </a:cubicBezTo>
                    <a:cubicBezTo>
                      <a:pt x="0" y="184"/>
                      <a:pt x="5" y="207"/>
                      <a:pt x="5" y="225"/>
                    </a:cubicBezTo>
                    <a:cubicBezTo>
                      <a:pt x="9" y="266"/>
                      <a:pt x="36" y="306"/>
                      <a:pt x="73" y="329"/>
                    </a:cubicBezTo>
                    <a:cubicBezTo>
                      <a:pt x="113" y="361"/>
                      <a:pt x="163" y="370"/>
                      <a:pt x="213" y="370"/>
                    </a:cubicBezTo>
                    <a:cubicBezTo>
                      <a:pt x="254" y="365"/>
                      <a:pt x="290" y="356"/>
                      <a:pt x="317" y="325"/>
                    </a:cubicBezTo>
                    <a:cubicBezTo>
                      <a:pt x="344" y="297"/>
                      <a:pt x="354" y="252"/>
                      <a:pt x="354" y="216"/>
                    </a:cubicBezTo>
                    <a:cubicBezTo>
                      <a:pt x="354" y="175"/>
                      <a:pt x="344" y="134"/>
                      <a:pt x="326" y="98"/>
                    </a:cubicBezTo>
                    <a:cubicBezTo>
                      <a:pt x="308" y="57"/>
                      <a:pt x="272" y="25"/>
                      <a:pt x="231" y="12"/>
                    </a:cubicBezTo>
                    <a:cubicBezTo>
                      <a:pt x="213" y="4"/>
                      <a:pt x="192" y="0"/>
                      <a:pt x="1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3429700" y="2114000"/>
                <a:ext cx="13550" cy="39600"/>
              </a:xfrm>
              <a:custGeom>
                <a:avLst/>
                <a:gdLst/>
                <a:ahLst/>
                <a:cxnLst/>
                <a:rect l="l" t="t" r="r" b="b"/>
                <a:pathLst>
                  <a:path w="542" h="1584" extrusionOk="0">
                    <a:moveTo>
                      <a:pt x="40" y="1"/>
                    </a:moveTo>
                    <a:cubicBezTo>
                      <a:pt x="22" y="1"/>
                      <a:pt x="9" y="10"/>
                      <a:pt x="9" y="34"/>
                    </a:cubicBezTo>
                    <a:cubicBezTo>
                      <a:pt x="0" y="564"/>
                      <a:pt x="14" y="1140"/>
                      <a:pt x="399" y="1552"/>
                    </a:cubicBezTo>
                    <a:cubicBezTo>
                      <a:pt x="415" y="1568"/>
                      <a:pt x="444" y="1584"/>
                      <a:pt x="467" y="1584"/>
                    </a:cubicBezTo>
                    <a:cubicBezTo>
                      <a:pt x="483" y="1584"/>
                      <a:pt x="497" y="1575"/>
                      <a:pt x="499" y="1552"/>
                    </a:cubicBezTo>
                    <a:cubicBezTo>
                      <a:pt x="508" y="1412"/>
                      <a:pt x="512" y="1271"/>
                      <a:pt x="535" y="1131"/>
                    </a:cubicBezTo>
                    <a:cubicBezTo>
                      <a:pt x="541" y="1091"/>
                      <a:pt x="481" y="1045"/>
                      <a:pt x="446" y="1045"/>
                    </a:cubicBezTo>
                    <a:cubicBezTo>
                      <a:pt x="433" y="1045"/>
                      <a:pt x="423" y="1051"/>
                      <a:pt x="422" y="1067"/>
                    </a:cubicBezTo>
                    <a:cubicBezTo>
                      <a:pt x="404" y="1180"/>
                      <a:pt x="398" y="1291"/>
                      <a:pt x="390" y="1403"/>
                    </a:cubicBezTo>
                    <a:lnTo>
                      <a:pt x="390" y="1403"/>
                    </a:lnTo>
                    <a:cubicBezTo>
                      <a:pt x="114" y="1026"/>
                      <a:pt x="115" y="524"/>
                      <a:pt x="127" y="75"/>
                    </a:cubicBezTo>
                    <a:cubicBezTo>
                      <a:pt x="127" y="39"/>
                      <a:pt x="75" y="1"/>
                      <a:pt x="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3444525" y="2108825"/>
                <a:ext cx="10000" cy="8950"/>
              </a:xfrm>
              <a:custGeom>
                <a:avLst/>
                <a:gdLst/>
                <a:ahLst/>
                <a:cxnLst/>
                <a:rect l="l" t="t" r="r" b="b"/>
                <a:pathLst>
                  <a:path w="400" h="358" extrusionOk="0">
                    <a:moveTo>
                      <a:pt x="275" y="104"/>
                    </a:moveTo>
                    <a:cubicBezTo>
                      <a:pt x="275" y="104"/>
                      <a:pt x="276" y="104"/>
                      <a:pt x="277" y="105"/>
                    </a:cubicBezTo>
                    <a:cubicBezTo>
                      <a:pt x="277" y="105"/>
                      <a:pt x="277" y="105"/>
                      <a:pt x="277" y="105"/>
                    </a:cubicBezTo>
                    <a:lnTo>
                      <a:pt x="277" y="105"/>
                    </a:lnTo>
                    <a:cubicBezTo>
                      <a:pt x="277" y="106"/>
                      <a:pt x="278" y="106"/>
                      <a:pt x="278" y="106"/>
                    </a:cubicBezTo>
                    <a:lnTo>
                      <a:pt x="278" y="106"/>
                    </a:lnTo>
                    <a:cubicBezTo>
                      <a:pt x="277" y="106"/>
                      <a:pt x="277" y="106"/>
                      <a:pt x="276" y="106"/>
                    </a:cubicBezTo>
                    <a:lnTo>
                      <a:pt x="276" y="106"/>
                    </a:lnTo>
                    <a:cubicBezTo>
                      <a:pt x="276" y="105"/>
                      <a:pt x="275" y="104"/>
                      <a:pt x="275" y="104"/>
                    </a:cubicBezTo>
                    <a:lnTo>
                      <a:pt x="275" y="104"/>
                    </a:lnTo>
                    <a:cubicBezTo>
                      <a:pt x="275" y="104"/>
                      <a:pt x="275" y="104"/>
                      <a:pt x="275" y="105"/>
                    </a:cubicBezTo>
                    <a:lnTo>
                      <a:pt x="275" y="105"/>
                    </a:lnTo>
                    <a:cubicBezTo>
                      <a:pt x="274" y="104"/>
                      <a:pt x="274" y="104"/>
                      <a:pt x="275" y="104"/>
                    </a:cubicBezTo>
                    <a:close/>
                    <a:moveTo>
                      <a:pt x="282" y="110"/>
                    </a:moveTo>
                    <a:cubicBezTo>
                      <a:pt x="283" y="110"/>
                      <a:pt x="284" y="111"/>
                      <a:pt x="285" y="111"/>
                    </a:cubicBezTo>
                    <a:lnTo>
                      <a:pt x="285" y="111"/>
                    </a:lnTo>
                    <a:cubicBezTo>
                      <a:pt x="284" y="111"/>
                      <a:pt x="283" y="110"/>
                      <a:pt x="282" y="110"/>
                    </a:cubicBezTo>
                    <a:close/>
                    <a:moveTo>
                      <a:pt x="281" y="110"/>
                    </a:moveTo>
                    <a:cubicBezTo>
                      <a:pt x="281" y="110"/>
                      <a:pt x="281" y="110"/>
                      <a:pt x="282" y="110"/>
                    </a:cubicBezTo>
                    <a:cubicBezTo>
                      <a:pt x="282" y="110"/>
                      <a:pt x="282" y="110"/>
                      <a:pt x="282" y="110"/>
                    </a:cubicBezTo>
                    <a:lnTo>
                      <a:pt x="282" y="110"/>
                    </a:lnTo>
                    <a:cubicBezTo>
                      <a:pt x="282" y="110"/>
                      <a:pt x="282" y="110"/>
                      <a:pt x="282" y="110"/>
                    </a:cubicBezTo>
                    <a:lnTo>
                      <a:pt x="286" y="110"/>
                    </a:lnTo>
                    <a:cubicBezTo>
                      <a:pt x="290" y="112"/>
                      <a:pt x="291" y="113"/>
                      <a:pt x="290" y="113"/>
                    </a:cubicBezTo>
                    <a:cubicBezTo>
                      <a:pt x="289" y="113"/>
                      <a:pt x="287" y="112"/>
                      <a:pt x="285" y="111"/>
                    </a:cubicBezTo>
                    <a:lnTo>
                      <a:pt x="285" y="111"/>
                    </a:lnTo>
                    <a:cubicBezTo>
                      <a:pt x="286" y="113"/>
                      <a:pt x="286" y="115"/>
                      <a:pt x="286" y="115"/>
                    </a:cubicBezTo>
                    <a:cubicBezTo>
                      <a:pt x="284" y="113"/>
                      <a:pt x="283" y="111"/>
                      <a:pt x="281" y="110"/>
                    </a:cubicBezTo>
                    <a:lnTo>
                      <a:pt x="282" y="110"/>
                    </a:lnTo>
                    <a:cubicBezTo>
                      <a:pt x="281" y="110"/>
                      <a:pt x="281" y="110"/>
                      <a:pt x="281" y="110"/>
                    </a:cubicBezTo>
                    <a:lnTo>
                      <a:pt x="281" y="110"/>
                    </a:lnTo>
                    <a:cubicBezTo>
                      <a:pt x="281" y="110"/>
                      <a:pt x="281" y="110"/>
                      <a:pt x="281" y="110"/>
                    </a:cubicBezTo>
                    <a:lnTo>
                      <a:pt x="281" y="110"/>
                    </a:lnTo>
                    <a:cubicBezTo>
                      <a:pt x="281" y="110"/>
                      <a:pt x="281" y="110"/>
                      <a:pt x="281" y="110"/>
                    </a:cubicBezTo>
                    <a:close/>
                    <a:moveTo>
                      <a:pt x="123" y="241"/>
                    </a:moveTo>
                    <a:cubicBezTo>
                      <a:pt x="123" y="241"/>
                      <a:pt x="124" y="242"/>
                      <a:pt x="124" y="242"/>
                    </a:cubicBezTo>
                    <a:lnTo>
                      <a:pt x="124" y="242"/>
                    </a:lnTo>
                    <a:cubicBezTo>
                      <a:pt x="124" y="242"/>
                      <a:pt x="124" y="242"/>
                      <a:pt x="124" y="242"/>
                    </a:cubicBezTo>
                    <a:lnTo>
                      <a:pt x="124" y="242"/>
                    </a:lnTo>
                    <a:cubicBezTo>
                      <a:pt x="123" y="242"/>
                      <a:pt x="123" y="241"/>
                      <a:pt x="123" y="241"/>
                    </a:cubicBezTo>
                    <a:close/>
                    <a:moveTo>
                      <a:pt x="123" y="242"/>
                    </a:moveTo>
                    <a:cubicBezTo>
                      <a:pt x="123" y="242"/>
                      <a:pt x="124" y="242"/>
                      <a:pt x="124" y="242"/>
                    </a:cubicBezTo>
                    <a:lnTo>
                      <a:pt x="124" y="242"/>
                    </a:lnTo>
                    <a:cubicBezTo>
                      <a:pt x="124" y="243"/>
                      <a:pt x="124" y="244"/>
                      <a:pt x="124" y="245"/>
                    </a:cubicBezTo>
                    <a:lnTo>
                      <a:pt x="124" y="245"/>
                    </a:lnTo>
                    <a:cubicBezTo>
                      <a:pt x="124" y="244"/>
                      <a:pt x="123" y="243"/>
                      <a:pt x="123" y="242"/>
                    </a:cubicBezTo>
                    <a:close/>
                    <a:moveTo>
                      <a:pt x="119" y="239"/>
                    </a:moveTo>
                    <a:cubicBezTo>
                      <a:pt x="119" y="239"/>
                      <a:pt x="120" y="239"/>
                      <a:pt x="121" y="240"/>
                    </a:cubicBezTo>
                    <a:lnTo>
                      <a:pt x="121" y="240"/>
                    </a:lnTo>
                    <a:cubicBezTo>
                      <a:pt x="121" y="240"/>
                      <a:pt x="121" y="240"/>
                      <a:pt x="121" y="240"/>
                    </a:cubicBezTo>
                    <a:lnTo>
                      <a:pt x="121" y="240"/>
                    </a:lnTo>
                    <a:cubicBezTo>
                      <a:pt x="120" y="240"/>
                      <a:pt x="120" y="242"/>
                      <a:pt x="124" y="246"/>
                    </a:cubicBezTo>
                    <a:lnTo>
                      <a:pt x="124" y="246"/>
                    </a:lnTo>
                    <a:cubicBezTo>
                      <a:pt x="123" y="246"/>
                      <a:pt x="123" y="246"/>
                      <a:pt x="123" y="246"/>
                    </a:cubicBezTo>
                    <a:cubicBezTo>
                      <a:pt x="120" y="243"/>
                      <a:pt x="118" y="239"/>
                      <a:pt x="119" y="239"/>
                    </a:cubicBezTo>
                    <a:close/>
                    <a:moveTo>
                      <a:pt x="132" y="247"/>
                    </a:moveTo>
                    <a:cubicBezTo>
                      <a:pt x="133" y="247"/>
                      <a:pt x="137" y="248"/>
                      <a:pt x="141" y="250"/>
                    </a:cubicBezTo>
                    <a:lnTo>
                      <a:pt x="137" y="250"/>
                    </a:lnTo>
                    <a:cubicBezTo>
                      <a:pt x="132" y="248"/>
                      <a:pt x="131" y="247"/>
                      <a:pt x="132" y="247"/>
                    </a:cubicBezTo>
                    <a:close/>
                    <a:moveTo>
                      <a:pt x="277" y="110"/>
                    </a:moveTo>
                    <a:cubicBezTo>
                      <a:pt x="282" y="110"/>
                      <a:pt x="282" y="115"/>
                      <a:pt x="282" y="115"/>
                    </a:cubicBezTo>
                    <a:cubicBezTo>
                      <a:pt x="282" y="115"/>
                      <a:pt x="282" y="115"/>
                      <a:pt x="282" y="115"/>
                    </a:cubicBezTo>
                    <a:lnTo>
                      <a:pt x="282" y="115"/>
                    </a:lnTo>
                    <a:cubicBezTo>
                      <a:pt x="282" y="116"/>
                      <a:pt x="282" y="117"/>
                      <a:pt x="282" y="119"/>
                    </a:cubicBezTo>
                    <a:cubicBezTo>
                      <a:pt x="282" y="128"/>
                      <a:pt x="282" y="133"/>
                      <a:pt x="282" y="142"/>
                    </a:cubicBezTo>
                    <a:cubicBezTo>
                      <a:pt x="282" y="148"/>
                      <a:pt x="283" y="154"/>
                      <a:pt x="286" y="161"/>
                    </a:cubicBezTo>
                    <a:lnTo>
                      <a:pt x="286" y="161"/>
                    </a:lnTo>
                    <a:cubicBezTo>
                      <a:pt x="284" y="167"/>
                      <a:pt x="282" y="171"/>
                      <a:pt x="282" y="178"/>
                    </a:cubicBezTo>
                    <a:cubicBezTo>
                      <a:pt x="282" y="182"/>
                      <a:pt x="277" y="187"/>
                      <a:pt x="277" y="192"/>
                    </a:cubicBezTo>
                    <a:lnTo>
                      <a:pt x="273" y="201"/>
                    </a:lnTo>
                    <a:cubicBezTo>
                      <a:pt x="273" y="201"/>
                      <a:pt x="273" y="205"/>
                      <a:pt x="273" y="205"/>
                    </a:cubicBezTo>
                    <a:cubicBezTo>
                      <a:pt x="268" y="214"/>
                      <a:pt x="259" y="219"/>
                      <a:pt x="254" y="228"/>
                    </a:cubicBezTo>
                    <a:cubicBezTo>
                      <a:pt x="254" y="228"/>
                      <a:pt x="245" y="232"/>
                      <a:pt x="245" y="232"/>
                    </a:cubicBezTo>
                    <a:cubicBezTo>
                      <a:pt x="241" y="237"/>
                      <a:pt x="236" y="237"/>
                      <a:pt x="232" y="241"/>
                    </a:cubicBezTo>
                    <a:cubicBezTo>
                      <a:pt x="227" y="241"/>
                      <a:pt x="227" y="246"/>
                      <a:pt x="223" y="246"/>
                    </a:cubicBezTo>
                    <a:cubicBezTo>
                      <a:pt x="214" y="246"/>
                      <a:pt x="209" y="246"/>
                      <a:pt x="200" y="250"/>
                    </a:cubicBezTo>
                    <a:lnTo>
                      <a:pt x="141" y="250"/>
                    </a:lnTo>
                    <a:cubicBezTo>
                      <a:pt x="141" y="250"/>
                      <a:pt x="132" y="246"/>
                      <a:pt x="132" y="246"/>
                    </a:cubicBezTo>
                    <a:cubicBezTo>
                      <a:pt x="131" y="246"/>
                      <a:pt x="131" y="246"/>
                      <a:pt x="130" y="246"/>
                    </a:cubicBezTo>
                    <a:lnTo>
                      <a:pt x="130" y="246"/>
                    </a:lnTo>
                    <a:cubicBezTo>
                      <a:pt x="130" y="246"/>
                      <a:pt x="129" y="246"/>
                      <a:pt x="128" y="246"/>
                    </a:cubicBezTo>
                    <a:lnTo>
                      <a:pt x="128" y="246"/>
                    </a:lnTo>
                    <a:cubicBezTo>
                      <a:pt x="127" y="245"/>
                      <a:pt x="127" y="245"/>
                      <a:pt x="127" y="244"/>
                    </a:cubicBezTo>
                    <a:lnTo>
                      <a:pt x="127" y="244"/>
                    </a:lnTo>
                    <a:cubicBezTo>
                      <a:pt x="128" y="245"/>
                      <a:pt x="129" y="245"/>
                      <a:pt x="130" y="246"/>
                    </a:cubicBezTo>
                    <a:lnTo>
                      <a:pt x="130" y="246"/>
                    </a:lnTo>
                    <a:cubicBezTo>
                      <a:pt x="130" y="245"/>
                      <a:pt x="129" y="245"/>
                      <a:pt x="127" y="243"/>
                    </a:cubicBezTo>
                    <a:lnTo>
                      <a:pt x="127" y="243"/>
                    </a:lnTo>
                    <a:cubicBezTo>
                      <a:pt x="127" y="244"/>
                      <a:pt x="127" y="244"/>
                      <a:pt x="127" y="244"/>
                    </a:cubicBezTo>
                    <a:lnTo>
                      <a:pt x="127" y="244"/>
                    </a:lnTo>
                    <a:cubicBezTo>
                      <a:pt x="127" y="244"/>
                      <a:pt x="126" y="244"/>
                      <a:pt x="126" y="243"/>
                    </a:cubicBezTo>
                    <a:lnTo>
                      <a:pt x="126" y="243"/>
                    </a:lnTo>
                    <a:cubicBezTo>
                      <a:pt x="125" y="243"/>
                      <a:pt x="125" y="243"/>
                      <a:pt x="125" y="242"/>
                    </a:cubicBezTo>
                    <a:lnTo>
                      <a:pt x="125" y="242"/>
                    </a:lnTo>
                    <a:cubicBezTo>
                      <a:pt x="126" y="243"/>
                      <a:pt x="126" y="243"/>
                      <a:pt x="127" y="243"/>
                    </a:cubicBezTo>
                    <a:lnTo>
                      <a:pt x="127" y="243"/>
                    </a:lnTo>
                    <a:cubicBezTo>
                      <a:pt x="123" y="231"/>
                      <a:pt x="123" y="218"/>
                      <a:pt x="123" y="201"/>
                    </a:cubicBezTo>
                    <a:cubicBezTo>
                      <a:pt x="123" y="196"/>
                      <a:pt x="119" y="182"/>
                      <a:pt x="123" y="178"/>
                    </a:cubicBezTo>
                    <a:cubicBezTo>
                      <a:pt x="123" y="178"/>
                      <a:pt x="123" y="173"/>
                      <a:pt x="123" y="173"/>
                    </a:cubicBezTo>
                    <a:cubicBezTo>
                      <a:pt x="123" y="169"/>
                      <a:pt x="123" y="164"/>
                      <a:pt x="123" y="164"/>
                    </a:cubicBezTo>
                    <a:cubicBezTo>
                      <a:pt x="123" y="160"/>
                      <a:pt x="128" y="160"/>
                      <a:pt x="128" y="160"/>
                    </a:cubicBezTo>
                    <a:cubicBezTo>
                      <a:pt x="128" y="158"/>
                      <a:pt x="128" y="156"/>
                      <a:pt x="127" y="156"/>
                    </a:cubicBezTo>
                    <a:cubicBezTo>
                      <a:pt x="126" y="156"/>
                      <a:pt x="125" y="158"/>
                      <a:pt x="123" y="160"/>
                    </a:cubicBezTo>
                    <a:cubicBezTo>
                      <a:pt x="123" y="155"/>
                      <a:pt x="141" y="142"/>
                      <a:pt x="146" y="137"/>
                    </a:cubicBezTo>
                    <a:cubicBezTo>
                      <a:pt x="146" y="137"/>
                      <a:pt x="150" y="133"/>
                      <a:pt x="150" y="133"/>
                    </a:cubicBezTo>
                    <a:cubicBezTo>
                      <a:pt x="155" y="128"/>
                      <a:pt x="164" y="128"/>
                      <a:pt x="168" y="124"/>
                    </a:cubicBezTo>
                    <a:cubicBezTo>
                      <a:pt x="173" y="124"/>
                      <a:pt x="173" y="119"/>
                      <a:pt x="177" y="119"/>
                    </a:cubicBezTo>
                    <a:cubicBezTo>
                      <a:pt x="177" y="119"/>
                      <a:pt x="183" y="117"/>
                      <a:pt x="185" y="117"/>
                    </a:cubicBezTo>
                    <a:lnTo>
                      <a:pt x="185" y="117"/>
                    </a:lnTo>
                    <a:cubicBezTo>
                      <a:pt x="184" y="118"/>
                      <a:pt x="183" y="118"/>
                      <a:pt x="182" y="119"/>
                    </a:cubicBezTo>
                    <a:cubicBezTo>
                      <a:pt x="185" y="118"/>
                      <a:pt x="186" y="117"/>
                      <a:pt x="185" y="117"/>
                    </a:cubicBezTo>
                    <a:lnTo>
                      <a:pt x="185" y="117"/>
                    </a:lnTo>
                    <a:cubicBezTo>
                      <a:pt x="185" y="117"/>
                      <a:pt x="185" y="117"/>
                      <a:pt x="185" y="117"/>
                    </a:cubicBezTo>
                    <a:lnTo>
                      <a:pt x="185" y="117"/>
                    </a:lnTo>
                    <a:cubicBezTo>
                      <a:pt x="190" y="115"/>
                      <a:pt x="196" y="115"/>
                      <a:pt x="200" y="115"/>
                    </a:cubicBezTo>
                    <a:cubicBezTo>
                      <a:pt x="218" y="110"/>
                      <a:pt x="236" y="110"/>
                      <a:pt x="254" y="110"/>
                    </a:cubicBezTo>
                    <a:close/>
                    <a:moveTo>
                      <a:pt x="199" y="1"/>
                    </a:moveTo>
                    <a:cubicBezTo>
                      <a:pt x="173" y="1"/>
                      <a:pt x="148" y="5"/>
                      <a:pt x="123" y="10"/>
                    </a:cubicBezTo>
                    <a:cubicBezTo>
                      <a:pt x="87" y="19"/>
                      <a:pt x="55" y="33"/>
                      <a:pt x="32" y="60"/>
                    </a:cubicBezTo>
                    <a:cubicBezTo>
                      <a:pt x="10" y="87"/>
                      <a:pt x="1" y="119"/>
                      <a:pt x="1" y="151"/>
                    </a:cubicBezTo>
                    <a:cubicBezTo>
                      <a:pt x="1" y="187"/>
                      <a:pt x="5" y="228"/>
                      <a:pt x="23" y="260"/>
                    </a:cubicBezTo>
                    <a:cubicBezTo>
                      <a:pt x="66" y="324"/>
                      <a:pt x="140" y="357"/>
                      <a:pt x="214" y="357"/>
                    </a:cubicBezTo>
                    <a:cubicBezTo>
                      <a:pt x="234" y="357"/>
                      <a:pt x="254" y="355"/>
                      <a:pt x="273" y="350"/>
                    </a:cubicBezTo>
                    <a:cubicBezTo>
                      <a:pt x="309" y="346"/>
                      <a:pt x="345" y="327"/>
                      <a:pt x="368" y="296"/>
                    </a:cubicBezTo>
                    <a:cubicBezTo>
                      <a:pt x="395" y="264"/>
                      <a:pt x="399" y="223"/>
                      <a:pt x="399" y="182"/>
                    </a:cubicBezTo>
                    <a:cubicBezTo>
                      <a:pt x="399" y="92"/>
                      <a:pt x="332" y="19"/>
                      <a:pt x="245" y="6"/>
                    </a:cubicBezTo>
                    <a:cubicBezTo>
                      <a:pt x="230" y="2"/>
                      <a:pt x="214" y="1"/>
                      <a:pt x="19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3438975" y="2150875"/>
                <a:ext cx="10900" cy="8275"/>
              </a:xfrm>
              <a:custGeom>
                <a:avLst/>
                <a:gdLst/>
                <a:ahLst/>
                <a:cxnLst/>
                <a:rect l="l" t="t" r="r" b="b"/>
                <a:pathLst>
                  <a:path w="436" h="331" extrusionOk="0">
                    <a:moveTo>
                      <a:pt x="46" y="1"/>
                    </a:moveTo>
                    <a:cubicBezTo>
                      <a:pt x="40" y="1"/>
                      <a:pt x="34" y="2"/>
                      <a:pt x="28" y="5"/>
                    </a:cubicBezTo>
                    <a:cubicBezTo>
                      <a:pt x="1" y="23"/>
                      <a:pt x="14" y="59"/>
                      <a:pt x="32" y="77"/>
                    </a:cubicBezTo>
                    <a:cubicBezTo>
                      <a:pt x="128" y="172"/>
                      <a:pt x="236" y="254"/>
                      <a:pt x="359" y="322"/>
                    </a:cubicBezTo>
                    <a:cubicBezTo>
                      <a:pt x="367" y="326"/>
                      <a:pt x="382" y="330"/>
                      <a:pt x="395" y="330"/>
                    </a:cubicBezTo>
                    <a:cubicBezTo>
                      <a:pt x="410" y="330"/>
                      <a:pt x="424" y="325"/>
                      <a:pt x="427" y="308"/>
                    </a:cubicBezTo>
                    <a:cubicBezTo>
                      <a:pt x="436" y="277"/>
                      <a:pt x="409" y="249"/>
                      <a:pt x="381" y="236"/>
                    </a:cubicBezTo>
                    <a:cubicBezTo>
                      <a:pt x="354" y="218"/>
                      <a:pt x="327" y="204"/>
                      <a:pt x="304" y="186"/>
                    </a:cubicBezTo>
                    <a:cubicBezTo>
                      <a:pt x="291" y="181"/>
                      <a:pt x="277" y="172"/>
                      <a:pt x="264" y="163"/>
                    </a:cubicBezTo>
                    <a:cubicBezTo>
                      <a:pt x="264" y="163"/>
                      <a:pt x="261" y="161"/>
                      <a:pt x="259" y="159"/>
                    </a:cubicBezTo>
                    <a:lnTo>
                      <a:pt x="259" y="159"/>
                    </a:lnTo>
                    <a:cubicBezTo>
                      <a:pt x="262" y="162"/>
                      <a:pt x="263" y="163"/>
                      <a:pt x="263" y="163"/>
                    </a:cubicBezTo>
                    <a:cubicBezTo>
                      <a:pt x="263" y="163"/>
                      <a:pt x="258" y="159"/>
                      <a:pt x="254" y="159"/>
                    </a:cubicBezTo>
                    <a:cubicBezTo>
                      <a:pt x="250" y="154"/>
                      <a:pt x="245" y="150"/>
                      <a:pt x="236" y="145"/>
                    </a:cubicBezTo>
                    <a:cubicBezTo>
                      <a:pt x="214" y="127"/>
                      <a:pt x="191" y="109"/>
                      <a:pt x="168" y="91"/>
                    </a:cubicBezTo>
                    <a:cubicBezTo>
                      <a:pt x="155" y="82"/>
                      <a:pt x="146" y="68"/>
                      <a:pt x="132" y="59"/>
                    </a:cubicBezTo>
                    <a:cubicBezTo>
                      <a:pt x="132" y="59"/>
                      <a:pt x="129" y="56"/>
                      <a:pt x="128" y="52"/>
                    </a:cubicBezTo>
                    <a:lnTo>
                      <a:pt x="128" y="52"/>
                    </a:lnTo>
                    <a:cubicBezTo>
                      <a:pt x="128" y="53"/>
                      <a:pt x="128" y="53"/>
                      <a:pt x="128" y="53"/>
                    </a:cubicBezTo>
                    <a:cubicBezTo>
                      <a:pt x="129" y="53"/>
                      <a:pt x="129" y="52"/>
                      <a:pt x="128" y="50"/>
                    </a:cubicBezTo>
                    <a:lnTo>
                      <a:pt x="128" y="50"/>
                    </a:lnTo>
                    <a:cubicBezTo>
                      <a:pt x="128" y="50"/>
                      <a:pt x="128" y="50"/>
                      <a:pt x="128" y="50"/>
                    </a:cubicBezTo>
                    <a:cubicBezTo>
                      <a:pt x="126" y="48"/>
                      <a:pt x="125" y="47"/>
                      <a:pt x="125" y="47"/>
                    </a:cubicBezTo>
                    <a:lnTo>
                      <a:pt x="125" y="47"/>
                    </a:lnTo>
                    <a:cubicBezTo>
                      <a:pt x="124" y="47"/>
                      <a:pt x="124" y="47"/>
                      <a:pt x="124" y="48"/>
                    </a:cubicBezTo>
                    <a:lnTo>
                      <a:pt x="124" y="48"/>
                    </a:lnTo>
                    <a:lnTo>
                      <a:pt x="110" y="36"/>
                    </a:lnTo>
                    <a:cubicBezTo>
                      <a:pt x="95" y="18"/>
                      <a:pt x="70" y="1"/>
                      <a:pt x="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3475800" y="2134900"/>
                <a:ext cx="12375" cy="10975"/>
              </a:xfrm>
              <a:custGeom>
                <a:avLst/>
                <a:gdLst/>
                <a:ahLst/>
                <a:cxnLst/>
                <a:rect l="l" t="t" r="r" b="b"/>
                <a:pathLst>
                  <a:path w="495" h="439" extrusionOk="0">
                    <a:moveTo>
                      <a:pt x="369" y="106"/>
                    </a:moveTo>
                    <a:cubicBezTo>
                      <a:pt x="369" y="106"/>
                      <a:pt x="370" y="107"/>
                      <a:pt x="372" y="109"/>
                    </a:cubicBezTo>
                    <a:lnTo>
                      <a:pt x="372" y="110"/>
                    </a:lnTo>
                    <a:lnTo>
                      <a:pt x="372" y="110"/>
                    </a:lnTo>
                    <a:cubicBezTo>
                      <a:pt x="370" y="108"/>
                      <a:pt x="369" y="106"/>
                      <a:pt x="369" y="106"/>
                    </a:cubicBezTo>
                    <a:close/>
                    <a:moveTo>
                      <a:pt x="374" y="114"/>
                    </a:moveTo>
                    <a:cubicBezTo>
                      <a:pt x="375" y="114"/>
                      <a:pt x="376" y="114"/>
                      <a:pt x="376" y="115"/>
                    </a:cubicBezTo>
                    <a:lnTo>
                      <a:pt x="376" y="115"/>
                    </a:lnTo>
                    <a:cubicBezTo>
                      <a:pt x="376" y="114"/>
                      <a:pt x="375" y="114"/>
                      <a:pt x="374" y="114"/>
                    </a:cubicBezTo>
                    <a:lnTo>
                      <a:pt x="374" y="114"/>
                    </a:lnTo>
                    <a:cubicBezTo>
                      <a:pt x="374" y="114"/>
                      <a:pt x="374" y="114"/>
                      <a:pt x="374" y="114"/>
                    </a:cubicBezTo>
                    <a:close/>
                    <a:moveTo>
                      <a:pt x="373" y="114"/>
                    </a:moveTo>
                    <a:cubicBezTo>
                      <a:pt x="374" y="114"/>
                      <a:pt x="374" y="114"/>
                      <a:pt x="374" y="114"/>
                    </a:cubicBezTo>
                    <a:cubicBezTo>
                      <a:pt x="374" y="114"/>
                      <a:pt x="374" y="114"/>
                      <a:pt x="374" y="114"/>
                    </a:cubicBezTo>
                    <a:lnTo>
                      <a:pt x="374" y="114"/>
                    </a:lnTo>
                    <a:cubicBezTo>
                      <a:pt x="375" y="115"/>
                      <a:pt x="376" y="115"/>
                      <a:pt x="376" y="115"/>
                    </a:cubicBezTo>
                    <a:lnTo>
                      <a:pt x="376" y="115"/>
                    </a:lnTo>
                    <a:cubicBezTo>
                      <a:pt x="376" y="115"/>
                      <a:pt x="376" y="115"/>
                      <a:pt x="376" y="115"/>
                    </a:cubicBezTo>
                    <a:lnTo>
                      <a:pt x="376" y="115"/>
                    </a:lnTo>
                    <a:cubicBezTo>
                      <a:pt x="375" y="115"/>
                      <a:pt x="374" y="115"/>
                      <a:pt x="373" y="114"/>
                    </a:cubicBezTo>
                    <a:close/>
                    <a:moveTo>
                      <a:pt x="374" y="113"/>
                    </a:moveTo>
                    <a:cubicBezTo>
                      <a:pt x="375" y="113"/>
                      <a:pt x="376" y="113"/>
                      <a:pt x="376" y="114"/>
                    </a:cubicBezTo>
                    <a:cubicBezTo>
                      <a:pt x="380" y="116"/>
                      <a:pt x="381" y="117"/>
                      <a:pt x="380" y="117"/>
                    </a:cubicBezTo>
                    <a:cubicBezTo>
                      <a:pt x="380" y="117"/>
                      <a:pt x="379" y="116"/>
                      <a:pt x="377" y="116"/>
                    </a:cubicBezTo>
                    <a:lnTo>
                      <a:pt x="377" y="116"/>
                    </a:lnTo>
                    <a:cubicBezTo>
                      <a:pt x="377" y="115"/>
                      <a:pt x="376" y="114"/>
                      <a:pt x="374" y="113"/>
                    </a:cubicBezTo>
                    <a:close/>
                    <a:moveTo>
                      <a:pt x="123" y="317"/>
                    </a:moveTo>
                    <a:cubicBezTo>
                      <a:pt x="123" y="318"/>
                      <a:pt x="124" y="318"/>
                      <a:pt x="124" y="318"/>
                    </a:cubicBezTo>
                    <a:lnTo>
                      <a:pt x="124" y="318"/>
                    </a:lnTo>
                    <a:lnTo>
                      <a:pt x="125" y="319"/>
                    </a:lnTo>
                    <a:lnTo>
                      <a:pt x="125" y="319"/>
                    </a:lnTo>
                    <a:cubicBezTo>
                      <a:pt x="123" y="318"/>
                      <a:pt x="123" y="318"/>
                      <a:pt x="123" y="317"/>
                    </a:cubicBezTo>
                    <a:lnTo>
                      <a:pt x="123" y="317"/>
                    </a:lnTo>
                    <a:cubicBezTo>
                      <a:pt x="123" y="317"/>
                      <a:pt x="123" y="317"/>
                      <a:pt x="123" y="317"/>
                    </a:cubicBezTo>
                    <a:close/>
                    <a:moveTo>
                      <a:pt x="126" y="319"/>
                    </a:moveTo>
                    <a:lnTo>
                      <a:pt x="126" y="319"/>
                    </a:lnTo>
                    <a:cubicBezTo>
                      <a:pt x="127" y="320"/>
                      <a:pt x="128" y="321"/>
                      <a:pt x="128" y="321"/>
                    </a:cubicBezTo>
                    <a:lnTo>
                      <a:pt x="128" y="321"/>
                    </a:lnTo>
                    <a:cubicBezTo>
                      <a:pt x="128" y="321"/>
                      <a:pt x="127" y="321"/>
                      <a:pt x="126" y="320"/>
                    </a:cubicBezTo>
                    <a:lnTo>
                      <a:pt x="126" y="320"/>
                    </a:lnTo>
                    <a:cubicBezTo>
                      <a:pt x="126" y="320"/>
                      <a:pt x="126" y="320"/>
                      <a:pt x="126" y="319"/>
                    </a:cubicBezTo>
                    <a:close/>
                    <a:moveTo>
                      <a:pt x="127" y="322"/>
                    </a:moveTo>
                    <a:lnTo>
                      <a:pt x="127" y="322"/>
                    </a:lnTo>
                    <a:cubicBezTo>
                      <a:pt x="127" y="322"/>
                      <a:pt x="127" y="322"/>
                      <a:pt x="128" y="322"/>
                    </a:cubicBezTo>
                    <a:lnTo>
                      <a:pt x="128" y="322"/>
                    </a:lnTo>
                    <a:cubicBezTo>
                      <a:pt x="128" y="322"/>
                      <a:pt x="127" y="322"/>
                      <a:pt x="127" y="322"/>
                    </a:cubicBezTo>
                    <a:cubicBezTo>
                      <a:pt x="127" y="322"/>
                      <a:pt x="127" y="322"/>
                      <a:pt x="127" y="322"/>
                    </a:cubicBezTo>
                    <a:close/>
                    <a:moveTo>
                      <a:pt x="129" y="322"/>
                    </a:moveTo>
                    <a:cubicBezTo>
                      <a:pt x="129" y="322"/>
                      <a:pt x="129" y="322"/>
                      <a:pt x="129" y="322"/>
                    </a:cubicBezTo>
                    <a:lnTo>
                      <a:pt x="129" y="322"/>
                    </a:lnTo>
                    <a:cubicBezTo>
                      <a:pt x="129" y="322"/>
                      <a:pt x="129" y="322"/>
                      <a:pt x="129" y="322"/>
                    </a:cubicBezTo>
                    <a:lnTo>
                      <a:pt x="129" y="322"/>
                    </a:lnTo>
                    <a:cubicBezTo>
                      <a:pt x="129" y="322"/>
                      <a:pt x="129" y="322"/>
                      <a:pt x="129" y="322"/>
                    </a:cubicBezTo>
                    <a:close/>
                    <a:moveTo>
                      <a:pt x="129" y="322"/>
                    </a:moveTo>
                    <a:cubicBezTo>
                      <a:pt x="129" y="323"/>
                      <a:pt x="129" y="323"/>
                      <a:pt x="130" y="323"/>
                    </a:cubicBezTo>
                    <a:lnTo>
                      <a:pt x="130" y="323"/>
                    </a:lnTo>
                    <a:cubicBezTo>
                      <a:pt x="130" y="323"/>
                      <a:pt x="130" y="324"/>
                      <a:pt x="130" y="324"/>
                    </a:cubicBezTo>
                    <a:cubicBezTo>
                      <a:pt x="130" y="324"/>
                      <a:pt x="129" y="324"/>
                      <a:pt x="129" y="324"/>
                    </a:cubicBezTo>
                    <a:lnTo>
                      <a:pt x="129" y="324"/>
                    </a:lnTo>
                    <a:cubicBezTo>
                      <a:pt x="129" y="323"/>
                      <a:pt x="129" y="323"/>
                      <a:pt x="129" y="322"/>
                    </a:cubicBezTo>
                    <a:close/>
                    <a:moveTo>
                      <a:pt x="363" y="109"/>
                    </a:moveTo>
                    <a:cubicBezTo>
                      <a:pt x="367" y="109"/>
                      <a:pt x="367" y="114"/>
                      <a:pt x="372" y="114"/>
                    </a:cubicBezTo>
                    <a:lnTo>
                      <a:pt x="376" y="123"/>
                    </a:lnTo>
                    <a:cubicBezTo>
                      <a:pt x="376" y="125"/>
                      <a:pt x="376" y="127"/>
                      <a:pt x="376" y="127"/>
                    </a:cubicBezTo>
                    <a:cubicBezTo>
                      <a:pt x="376" y="132"/>
                      <a:pt x="376" y="141"/>
                      <a:pt x="376" y="145"/>
                    </a:cubicBezTo>
                    <a:cubicBezTo>
                      <a:pt x="376" y="145"/>
                      <a:pt x="374" y="153"/>
                      <a:pt x="374" y="153"/>
                    </a:cubicBezTo>
                    <a:cubicBezTo>
                      <a:pt x="375" y="153"/>
                      <a:pt x="375" y="152"/>
                      <a:pt x="376" y="150"/>
                    </a:cubicBezTo>
                    <a:lnTo>
                      <a:pt x="376" y="150"/>
                    </a:lnTo>
                    <a:cubicBezTo>
                      <a:pt x="376" y="154"/>
                      <a:pt x="372" y="163"/>
                      <a:pt x="372" y="168"/>
                    </a:cubicBezTo>
                    <a:cubicBezTo>
                      <a:pt x="372" y="177"/>
                      <a:pt x="367" y="186"/>
                      <a:pt x="363" y="195"/>
                    </a:cubicBezTo>
                    <a:cubicBezTo>
                      <a:pt x="354" y="213"/>
                      <a:pt x="345" y="236"/>
                      <a:pt x="331" y="254"/>
                    </a:cubicBezTo>
                    <a:cubicBezTo>
                      <a:pt x="308" y="286"/>
                      <a:pt x="286" y="313"/>
                      <a:pt x="249" y="327"/>
                    </a:cubicBezTo>
                    <a:lnTo>
                      <a:pt x="245" y="327"/>
                    </a:lnTo>
                    <a:cubicBezTo>
                      <a:pt x="240" y="331"/>
                      <a:pt x="236" y="331"/>
                      <a:pt x="227" y="331"/>
                    </a:cubicBezTo>
                    <a:lnTo>
                      <a:pt x="209" y="331"/>
                    </a:lnTo>
                    <a:cubicBezTo>
                      <a:pt x="186" y="331"/>
                      <a:pt x="168" y="331"/>
                      <a:pt x="145" y="327"/>
                    </a:cubicBezTo>
                    <a:lnTo>
                      <a:pt x="141" y="327"/>
                    </a:lnTo>
                    <a:cubicBezTo>
                      <a:pt x="138" y="327"/>
                      <a:pt x="135" y="325"/>
                      <a:pt x="132" y="323"/>
                    </a:cubicBezTo>
                    <a:lnTo>
                      <a:pt x="132" y="323"/>
                    </a:lnTo>
                    <a:cubicBezTo>
                      <a:pt x="132" y="323"/>
                      <a:pt x="132" y="323"/>
                      <a:pt x="132" y="323"/>
                    </a:cubicBezTo>
                    <a:cubicBezTo>
                      <a:pt x="133" y="323"/>
                      <a:pt x="133" y="323"/>
                      <a:pt x="132" y="322"/>
                    </a:cubicBezTo>
                    <a:cubicBezTo>
                      <a:pt x="131" y="322"/>
                      <a:pt x="130" y="322"/>
                      <a:pt x="129" y="321"/>
                    </a:cubicBezTo>
                    <a:lnTo>
                      <a:pt x="129" y="321"/>
                    </a:lnTo>
                    <a:cubicBezTo>
                      <a:pt x="127" y="305"/>
                      <a:pt x="126" y="289"/>
                      <a:pt x="123" y="272"/>
                    </a:cubicBezTo>
                    <a:cubicBezTo>
                      <a:pt x="123" y="268"/>
                      <a:pt x="123" y="263"/>
                      <a:pt x="123" y="259"/>
                    </a:cubicBezTo>
                    <a:cubicBezTo>
                      <a:pt x="123" y="254"/>
                      <a:pt x="123" y="250"/>
                      <a:pt x="123" y="245"/>
                    </a:cubicBezTo>
                    <a:cubicBezTo>
                      <a:pt x="123" y="247"/>
                      <a:pt x="123" y="248"/>
                      <a:pt x="123" y="248"/>
                    </a:cubicBezTo>
                    <a:cubicBezTo>
                      <a:pt x="123" y="248"/>
                      <a:pt x="124" y="239"/>
                      <a:pt x="127" y="236"/>
                    </a:cubicBezTo>
                    <a:cubicBezTo>
                      <a:pt x="127" y="227"/>
                      <a:pt x="127" y="218"/>
                      <a:pt x="132" y="213"/>
                    </a:cubicBezTo>
                    <a:cubicBezTo>
                      <a:pt x="132" y="209"/>
                      <a:pt x="136" y="204"/>
                      <a:pt x="136" y="200"/>
                    </a:cubicBezTo>
                    <a:cubicBezTo>
                      <a:pt x="136" y="196"/>
                      <a:pt x="139" y="189"/>
                      <a:pt x="138" y="189"/>
                    </a:cubicBezTo>
                    <a:lnTo>
                      <a:pt x="138" y="189"/>
                    </a:lnTo>
                    <a:cubicBezTo>
                      <a:pt x="138" y="189"/>
                      <a:pt x="137" y="190"/>
                      <a:pt x="136" y="191"/>
                    </a:cubicBezTo>
                    <a:cubicBezTo>
                      <a:pt x="145" y="177"/>
                      <a:pt x="159" y="163"/>
                      <a:pt x="168" y="150"/>
                    </a:cubicBezTo>
                    <a:cubicBezTo>
                      <a:pt x="169" y="150"/>
                      <a:pt x="170" y="150"/>
                      <a:pt x="171" y="150"/>
                    </a:cubicBezTo>
                    <a:lnTo>
                      <a:pt x="171" y="150"/>
                    </a:lnTo>
                    <a:cubicBezTo>
                      <a:pt x="171" y="150"/>
                      <a:pt x="172" y="150"/>
                      <a:pt x="172" y="150"/>
                    </a:cubicBezTo>
                    <a:cubicBezTo>
                      <a:pt x="177" y="145"/>
                      <a:pt x="181" y="141"/>
                      <a:pt x="186" y="141"/>
                    </a:cubicBezTo>
                    <a:cubicBezTo>
                      <a:pt x="195" y="136"/>
                      <a:pt x="200" y="132"/>
                      <a:pt x="209" y="127"/>
                    </a:cubicBezTo>
                    <a:cubicBezTo>
                      <a:pt x="213" y="127"/>
                      <a:pt x="218" y="123"/>
                      <a:pt x="222" y="123"/>
                    </a:cubicBezTo>
                    <a:cubicBezTo>
                      <a:pt x="227" y="120"/>
                      <a:pt x="227" y="120"/>
                      <a:pt x="227" y="120"/>
                    </a:cubicBezTo>
                    <a:cubicBezTo>
                      <a:pt x="227" y="120"/>
                      <a:pt x="227" y="120"/>
                      <a:pt x="231" y="118"/>
                    </a:cubicBezTo>
                    <a:cubicBezTo>
                      <a:pt x="240" y="118"/>
                      <a:pt x="254" y="114"/>
                      <a:pt x="263" y="114"/>
                    </a:cubicBezTo>
                    <a:cubicBezTo>
                      <a:pt x="277" y="109"/>
                      <a:pt x="286" y="109"/>
                      <a:pt x="299" y="109"/>
                    </a:cubicBezTo>
                    <a:lnTo>
                      <a:pt x="358" y="109"/>
                    </a:lnTo>
                    <a:cubicBezTo>
                      <a:pt x="361" y="109"/>
                      <a:pt x="366" y="111"/>
                      <a:pt x="367" y="111"/>
                    </a:cubicBezTo>
                    <a:cubicBezTo>
                      <a:pt x="367" y="111"/>
                      <a:pt x="366" y="111"/>
                      <a:pt x="363" y="109"/>
                    </a:cubicBezTo>
                    <a:close/>
                    <a:moveTo>
                      <a:pt x="258" y="1"/>
                    </a:moveTo>
                    <a:cubicBezTo>
                      <a:pt x="184" y="1"/>
                      <a:pt x="106" y="22"/>
                      <a:pt x="59" y="73"/>
                    </a:cubicBezTo>
                    <a:cubicBezTo>
                      <a:pt x="0" y="132"/>
                      <a:pt x="5" y="213"/>
                      <a:pt x="14" y="290"/>
                    </a:cubicBezTo>
                    <a:cubicBezTo>
                      <a:pt x="18" y="349"/>
                      <a:pt x="77" y="394"/>
                      <a:pt x="132" y="417"/>
                    </a:cubicBezTo>
                    <a:cubicBezTo>
                      <a:pt x="165" y="430"/>
                      <a:pt x="205" y="439"/>
                      <a:pt x="244" y="439"/>
                    </a:cubicBezTo>
                    <a:cubicBezTo>
                      <a:pt x="258" y="439"/>
                      <a:pt x="272" y="438"/>
                      <a:pt x="286" y="435"/>
                    </a:cubicBezTo>
                    <a:cubicBezTo>
                      <a:pt x="340" y="431"/>
                      <a:pt x="390" y="399"/>
                      <a:pt x="426" y="354"/>
                    </a:cubicBezTo>
                    <a:cubicBezTo>
                      <a:pt x="461" y="310"/>
                      <a:pt x="487" y="251"/>
                      <a:pt x="493" y="194"/>
                    </a:cubicBezTo>
                    <a:lnTo>
                      <a:pt x="493" y="194"/>
                    </a:lnTo>
                    <a:cubicBezTo>
                      <a:pt x="494" y="192"/>
                      <a:pt x="494" y="189"/>
                      <a:pt x="494" y="186"/>
                    </a:cubicBezTo>
                    <a:lnTo>
                      <a:pt x="494" y="186"/>
                    </a:lnTo>
                    <a:cubicBezTo>
                      <a:pt x="494" y="186"/>
                      <a:pt x="494" y="186"/>
                      <a:pt x="494" y="186"/>
                    </a:cubicBezTo>
                    <a:cubicBezTo>
                      <a:pt x="494" y="185"/>
                      <a:pt x="494" y="183"/>
                      <a:pt x="494" y="182"/>
                    </a:cubicBezTo>
                    <a:lnTo>
                      <a:pt x="494" y="182"/>
                    </a:lnTo>
                    <a:cubicBezTo>
                      <a:pt x="487" y="84"/>
                      <a:pt x="407" y="14"/>
                      <a:pt x="313" y="5"/>
                    </a:cubicBezTo>
                    <a:cubicBezTo>
                      <a:pt x="295" y="2"/>
                      <a:pt x="277" y="1"/>
                      <a:pt x="25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3463325" y="2151950"/>
                <a:ext cx="2975" cy="8550"/>
              </a:xfrm>
              <a:custGeom>
                <a:avLst/>
                <a:gdLst/>
                <a:ahLst/>
                <a:cxnLst/>
                <a:rect l="l" t="t" r="r" b="b"/>
                <a:pathLst>
                  <a:path w="119" h="342" extrusionOk="0">
                    <a:moveTo>
                      <a:pt x="40" y="1"/>
                    </a:moveTo>
                    <a:cubicBezTo>
                      <a:pt x="21" y="1"/>
                      <a:pt x="1" y="9"/>
                      <a:pt x="1" y="34"/>
                    </a:cubicBezTo>
                    <a:lnTo>
                      <a:pt x="1" y="270"/>
                    </a:lnTo>
                    <a:cubicBezTo>
                      <a:pt x="1" y="283"/>
                      <a:pt x="14" y="297"/>
                      <a:pt x="24" y="306"/>
                    </a:cubicBezTo>
                    <a:cubicBezTo>
                      <a:pt x="33" y="320"/>
                      <a:pt x="51" y="333"/>
                      <a:pt x="64" y="338"/>
                    </a:cubicBezTo>
                    <a:cubicBezTo>
                      <a:pt x="71" y="340"/>
                      <a:pt x="77" y="341"/>
                      <a:pt x="84" y="341"/>
                    </a:cubicBezTo>
                    <a:cubicBezTo>
                      <a:pt x="103" y="341"/>
                      <a:pt x="119" y="330"/>
                      <a:pt x="119" y="306"/>
                    </a:cubicBezTo>
                    <a:lnTo>
                      <a:pt x="119" y="75"/>
                    </a:lnTo>
                    <a:cubicBezTo>
                      <a:pt x="119" y="61"/>
                      <a:pt x="110" y="43"/>
                      <a:pt x="101" y="34"/>
                    </a:cubicBezTo>
                    <a:cubicBezTo>
                      <a:pt x="91" y="21"/>
                      <a:pt x="73" y="7"/>
                      <a:pt x="55" y="2"/>
                    </a:cubicBezTo>
                    <a:cubicBezTo>
                      <a:pt x="51" y="2"/>
                      <a:pt x="45" y="1"/>
                      <a:pt x="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3454950" y="2147975"/>
                <a:ext cx="3300" cy="12825"/>
              </a:xfrm>
              <a:custGeom>
                <a:avLst/>
                <a:gdLst/>
                <a:ahLst/>
                <a:cxnLst/>
                <a:rect l="l" t="t" r="r" b="b"/>
                <a:pathLst>
                  <a:path w="132" h="513" extrusionOk="0">
                    <a:moveTo>
                      <a:pt x="47" y="1"/>
                    </a:moveTo>
                    <a:cubicBezTo>
                      <a:pt x="29" y="1"/>
                      <a:pt x="16" y="10"/>
                      <a:pt x="14" y="35"/>
                    </a:cubicBezTo>
                    <a:cubicBezTo>
                      <a:pt x="10" y="152"/>
                      <a:pt x="10" y="270"/>
                      <a:pt x="5" y="388"/>
                    </a:cubicBezTo>
                    <a:cubicBezTo>
                      <a:pt x="5" y="406"/>
                      <a:pt x="1" y="424"/>
                      <a:pt x="1" y="442"/>
                    </a:cubicBezTo>
                    <a:cubicBezTo>
                      <a:pt x="1" y="475"/>
                      <a:pt x="52" y="513"/>
                      <a:pt x="87" y="513"/>
                    </a:cubicBezTo>
                    <a:cubicBezTo>
                      <a:pt x="105" y="513"/>
                      <a:pt x="118" y="503"/>
                      <a:pt x="118" y="479"/>
                    </a:cubicBezTo>
                    <a:cubicBezTo>
                      <a:pt x="123" y="361"/>
                      <a:pt x="127" y="243"/>
                      <a:pt x="132" y="125"/>
                    </a:cubicBezTo>
                    <a:cubicBezTo>
                      <a:pt x="132" y="107"/>
                      <a:pt x="132" y="93"/>
                      <a:pt x="132" y="75"/>
                    </a:cubicBezTo>
                    <a:cubicBezTo>
                      <a:pt x="132" y="39"/>
                      <a:pt x="82" y="1"/>
                      <a:pt x="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 name="Google Shape;542;p32"/>
          <p:cNvGrpSpPr/>
          <p:nvPr/>
        </p:nvGrpSpPr>
        <p:grpSpPr>
          <a:xfrm>
            <a:off x="4317327" y="8236055"/>
            <a:ext cx="2962247" cy="2336028"/>
            <a:chOff x="4317327" y="8236055"/>
            <a:chExt cx="2962247" cy="2336028"/>
          </a:xfrm>
        </p:grpSpPr>
        <p:grpSp>
          <p:nvGrpSpPr>
            <p:cNvPr id="543" name="Google Shape;543;p32"/>
            <p:cNvGrpSpPr/>
            <p:nvPr/>
          </p:nvGrpSpPr>
          <p:grpSpPr>
            <a:xfrm>
              <a:off x="4493427" y="9218169"/>
              <a:ext cx="759211" cy="759176"/>
              <a:chOff x="4593287" y="9281798"/>
              <a:chExt cx="670622" cy="670591"/>
            </a:xfrm>
          </p:grpSpPr>
          <p:sp>
            <p:nvSpPr>
              <p:cNvPr id="544" name="Google Shape;544;p32"/>
              <p:cNvSpPr/>
              <p:nvPr/>
            </p:nvSpPr>
            <p:spPr>
              <a:xfrm rot="8100079">
                <a:off x="4676996" y="9394505"/>
                <a:ext cx="503204" cy="445177"/>
              </a:xfrm>
              <a:custGeom>
                <a:avLst/>
                <a:gdLst/>
                <a:ahLst/>
                <a:cxnLst/>
                <a:rect l="l" t="t" r="r" b="b"/>
                <a:pathLst>
                  <a:path w="6556" h="5800" extrusionOk="0">
                    <a:moveTo>
                      <a:pt x="5559" y="144"/>
                    </a:moveTo>
                    <a:cubicBezTo>
                      <a:pt x="5797" y="361"/>
                      <a:pt x="6020" y="593"/>
                      <a:pt x="6230" y="833"/>
                    </a:cubicBezTo>
                    <a:cubicBezTo>
                      <a:pt x="6289" y="896"/>
                      <a:pt x="6347" y="955"/>
                      <a:pt x="6370" y="1037"/>
                    </a:cubicBezTo>
                    <a:cubicBezTo>
                      <a:pt x="6388" y="1109"/>
                      <a:pt x="6402" y="1186"/>
                      <a:pt x="6411" y="1259"/>
                    </a:cubicBezTo>
                    <a:cubicBezTo>
                      <a:pt x="6428" y="1417"/>
                      <a:pt x="6421" y="1579"/>
                      <a:pt x="6394" y="1737"/>
                    </a:cubicBezTo>
                    <a:lnTo>
                      <a:pt x="6394" y="1737"/>
                    </a:lnTo>
                    <a:cubicBezTo>
                      <a:pt x="5751" y="2027"/>
                      <a:pt x="5164" y="2449"/>
                      <a:pt x="4599" y="2867"/>
                    </a:cubicBezTo>
                    <a:cubicBezTo>
                      <a:pt x="3770" y="3474"/>
                      <a:pt x="2968" y="4113"/>
                      <a:pt x="2161" y="4743"/>
                    </a:cubicBezTo>
                    <a:cubicBezTo>
                      <a:pt x="1948" y="4911"/>
                      <a:pt x="1735" y="5074"/>
                      <a:pt x="1522" y="5241"/>
                    </a:cubicBezTo>
                    <a:cubicBezTo>
                      <a:pt x="1423" y="5323"/>
                      <a:pt x="1318" y="5405"/>
                      <a:pt x="1219" y="5482"/>
                    </a:cubicBezTo>
                    <a:cubicBezTo>
                      <a:pt x="1139" y="5546"/>
                      <a:pt x="1052" y="5603"/>
                      <a:pt x="976" y="5671"/>
                    </a:cubicBezTo>
                    <a:lnTo>
                      <a:pt x="976" y="5671"/>
                    </a:lnTo>
                    <a:cubicBezTo>
                      <a:pt x="861" y="5648"/>
                      <a:pt x="757" y="5590"/>
                      <a:pt x="657" y="5536"/>
                    </a:cubicBezTo>
                    <a:cubicBezTo>
                      <a:pt x="488" y="5436"/>
                      <a:pt x="328" y="5321"/>
                      <a:pt x="172" y="5204"/>
                    </a:cubicBezTo>
                    <a:lnTo>
                      <a:pt x="172" y="5204"/>
                    </a:lnTo>
                    <a:cubicBezTo>
                      <a:pt x="144" y="5057"/>
                      <a:pt x="132" y="4907"/>
                      <a:pt x="140" y="4752"/>
                    </a:cubicBezTo>
                    <a:cubicBezTo>
                      <a:pt x="145" y="4671"/>
                      <a:pt x="159" y="4589"/>
                      <a:pt x="172" y="4507"/>
                    </a:cubicBezTo>
                    <a:cubicBezTo>
                      <a:pt x="176" y="4479"/>
                      <a:pt x="185" y="4454"/>
                      <a:pt x="188" y="4429"/>
                    </a:cubicBezTo>
                    <a:lnTo>
                      <a:pt x="188" y="4429"/>
                    </a:lnTo>
                    <a:cubicBezTo>
                      <a:pt x="623" y="4003"/>
                      <a:pt x="1090" y="3608"/>
                      <a:pt x="1548" y="3204"/>
                    </a:cubicBezTo>
                    <a:lnTo>
                      <a:pt x="1548" y="3204"/>
                    </a:lnTo>
                    <a:cubicBezTo>
                      <a:pt x="1548" y="3204"/>
                      <a:pt x="1549" y="3203"/>
                      <a:pt x="1550" y="3203"/>
                    </a:cubicBezTo>
                    <a:lnTo>
                      <a:pt x="1550" y="3203"/>
                    </a:lnTo>
                    <a:cubicBezTo>
                      <a:pt x="1550" y="3203"/>
                      <a:pt x="1550" y="3203"/>
                      <a:pt x="1550" y="3203"/>
                    </a:cubicBezTo>
                    <a:cubicBezTo>
                      <a:pt x="2071" y="2740"/>
                      <a:pt x="2601" y="2265"/>
                      <a:pt x="3181" y="1880"/>
                    </a:cubicBezTo>
                    <a:cubicBezTo>
                      <a:pt x="3602" y="1599"/>
                      <a:pt x="4005" y="1295"/>
                      <a:pt x="4413" y="996"/>
                    </a:cubicBezTo>
                    <a:cubicBezTo>
                      <a:pt x="4795" y="715"/>
                      <a:pt x="5177" y="430"/>
                      <a:pt x="5559" y="144"/>
                    </a:cubicBezTo>
                    <a:close/>
                    <a:moveTo>
                      <a:pt x="5546" y="1"/>
                    </a:moveTo>
                    <a:cubicBezTo>
                      <a:pt x="5535" y="1"/>
                      <a:pt x="5526" y="3"/>
                      <a:pt x="5518" y="8"/>
                    </a:cubicBezTo>
                    <a:cubicBezTo>
                      <a:pt x="4898" y="475"/>
                      <a:pt x="4282" y="937"/>
                      <a:pt x="3656" y="1386"/>
                    </a:cubicBezTo>
                    <a:cubicBezTo>
                      <a:pt x="3285" y="1653"/>
                      <a:pt x="2900" y="1902"/>
                      <a:pt x="2542" y="2188"/>
                    </a:cubicBezTo>
                    <a:cubicBezTo>
                      <a:pt x="2175" y="2477"/>
                      <a:pt x="1822" y="2785"/>
                      <a:pt x="1470" y="3097"/>
                    </a:cubicBezTo>
                    <a:lnTo>
                      <a:pt x="1470" y="3097"/>
                    </a:lnTo>
                    <a:cubicBezTo>
                      <a:pt x="1469" y="3097"/>
                      <a:pt x="1468" y="3098"/>
                      <a:pt x="1468" y="3098"/>
                    </a:cubicBezTo>
                    <a:cubicBezTo>
                      <a:pt x="1468" y="3098"/>
                      <a:pt x="1468" y="3098"/>
                      <a:pt x="1468" y="3098"/>
                    </a:cubicBezTo>
                    <a:lnTo>
                      <a:pt x="1468" y="3098"/>
                    </a:lnTo>
                    <a:cubicBezTo>
                      <a:pt x="1467" y="3099"/>
                      <a:pt x="1467" y="3099"/>
                      <a:pt x="1466" y="3100"/>
                    </a:cubicBezTo>
                    <a:lnTo>
                      <a:pt x="1466" y="3100"/>
                    </a:lnTo>
                    <a:cubicBezTo>
                      <a:pt x="996" y="3512"/>
                      <a:pt x="521" y="3914"/>
                      <a:pt x="73" y="4353"/>
                    </a:cubicBezTo>
                    <a:cubicBezTo>
                      <a:pt x="60" y="4366"/>
                      <a:pt x="58" y="4381"/>
                      <a:pt x="61" y="4396"/>
                    </a:cubicBezTo>
                    <a:lnTo>
                      <a:pt x="61" y="4396"/>
                    </a:lnTo>
                    <a:cubicBezTo>
                      <a:pt x="22" y="4587"/>
                      <a:pt x="0" y="4783"/>
                      <a:pt x="14" y="4979"/>
                    </a:cubicBezTo>
                    <a:cubicBezTo>
                      <a:pt x="18" y="5060"/>
                      <a:pt x="18" y="5173"/>
                      <a:pt x="54" y="5250"/>
                    </a:cubicBezTo>
                    <a:cubicBezTo>
                      <a:pt x="77" y="5287"/>
                      <a:pt x="122" y="5309"/>
                      <a:pt x="154" y="5337"/>
                    </a:cubicBezTo>
                    <a:cubicBezTo>
                      <a:pt x="195" y="5364"/>
                      <a:pt x="236" y="5395"/>
                      <a:pt x="276" y="5427"/>
                    </a:cubicBezTo>
                    <a:cubicBezTo>
                      <a:pt x="485" y="5577"/>
                      <a:pt x="729" y="5758"/>
                      <a:pt x="992" y="5799"/>
                    </a:cubicBezTo>
                    <a:cubicBezTo>
                      <a:pt x="992" y="5798"/>
                      <a:pt x="992" y="5798"/>
                      <a:pt x="992" y="5798"/>
                    </a:cubicBezTo>
                    <a:lnTo>
                      <a:pt x="992" y="5798"/>
                    </a:lnTo>
                    <a:cubicBezTo>
                      <a:pt x="997" y="5799"/>
                      <a:pt x="1002" y="5800"/>
                      <a:pt x="1007" y="5800"/>
                    </a:cubicBezTo>
                    <a:cubicBezTo>
                      <a:pt x="1022" y="5800"/>
                      <a:pt x="1038" y="5794"/>
                      <a:pt x="1051" y="5781"/>
                    </a:cubicBezTo>
                    <a:cubicBezTo>
                      <a:pt x="1151" y="5685"/>
                      <a:pt x="1278" y="5604"/>
                      <a:pt x="1386" y="5522"/>
                    </a:cubicBezTo>
                    <a:cubicBezTo>
                      <a:pt x="1504" y="5427"/>
                      <a:pt x="1622" y="5337"/>
                      <a:pt x="1740" y="5241"/>
                    </a:cubicBezTo>
                    <a:cubicBezTo>
                      <a:pt x="1984" y="5051"/>
                      <a:pt x="2229" y="4856"/>
                      <a:pt x="2478" y="4666"/>
                    </a:cubicBezTo>
                    <a:cubicBezTo>
                      <a:pt x="3004" y="4258"/>
                      <a:pt x="3529" y="3846"/>
                      <a:pt x="4059" y="3438"/>
                    </a:cubicBezTo>
                    <a:cubicBezTo>
                      <a:pt x="4535" y="3076"/>
                      <a:pt x="5015" y="2713"/>
                      <a:pt x="5518" y="2387"/>
                    </a:cubicBezTo>
                    <a:cubicBezTo>
                      <a:pt x="5704" y="2265"/>
                      <a:pt x="5894" y="2147"/>
                      <a:pt x="6085" y="2043"/>
                    </a:cubicBezTo>
                    <a:cubicBezTo>
                      <a:pt x="6166" y="1993"/>
                      <a:pt x="6248" y="1952"/>
                      <a:pt x="6334" y="1907"/>
                    </a:cubicBezTo>
                    <a:cubicBezTo>
                      <a:pt x="6370" y="1893"/>
                      <a:pt x="6402" y="1875"/>
                      <a:pt x="6438" y="1857"/>
                    </a:cubicBezTo>
                    <a:cubicBezTo>
                      <a:pt x="6502" y="1830"/>
                      <a:pt x="6515" y="1816"/>
                      <a:pt x="6524" y="1744"/>
                    </a:cubicBezTo>
                    <a:cubicBezTo>
                      <a:pt x="6551" y="1581"/>
                      <a:pt x="6556" y="1408"/>
                      <a:pt x="6533" y="1241"/>
                    </a:cubicBezTo>
                    <a:cubicBezTo>
                      <a:pt x="6524" y="1159"/>
                      <a:pt x="6506" y="1073"/>
                      <a:pt x="6483" y="996"/>
                    </a:cubicBezTo>
                    <a:cubicBezTo>
                      <a:pt x="6461" y="915"/>
                      <a:pt x="6415" y="865"/>
                      <a:pt x="6361" y="801"/>
                    </a:cubicBezTo>
                    <a:cubicBezTo>
                      <a:pt x="6121" y="525"/>
                      <a:pt x="5867" y="262"/>
                      <a:pt x="5595" y="17"/>
                    </a:cubicBezTo>
                    <a:cubicBezTo>
                      <a:pt x="5582" y="7"/>
                      <a:pt x="5563" y="1"/>
                      <a:pt x="55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rot="8100079">
                <a:off x="4675051" y="9448208"/>
                <a:ext cx="496296" cy="325670"/>
              </a:xfrm>
              <a:custGeom>
                <a:avLst/>
                <a:gdLst/>
                <a:ahLst/>
                <a:cxnLst/>
                <a:rect l="l" t="t" r="r" b="b"/>
                <a:pathLst>
                  <a:path w="6466" h="4243" extrusionOk="0">
                    <a:moveTo>
                      <a:pt x="6356" y="0"/>
                    </a:moveTo>
                    <a:cubicBezTo>
                      <a:pt x="6346" y="0"/>
                      <a:pt x="6336" y="3"/>
                      <a:pt x="6327" y="8"/>
                    </a:cubicBezTo>
                    <a:cubicBezTo>
                      <a:pt x="5837" y="293"/>
                      <a:pt x="5362" y="601"/>
                      <a:pt x="4918" y="955"/>
                    </a:cubicBezTo>
                    <a:cubicBezTo>
                      <a:pt x="4673" y="1154"/>
                      <a:pt x="4455" y="1363"/>
                      <a:pt x="4215" y="1562"/>
                    </a:cubicBezTo>
                    <a:cubicBezTo>
                      <a:pt x="3536" y="2128"/>
                      <a:pt x="2838" y="2667"/>
                      <a:pt x="2140" y="3211"/>
                    </a:cubicBezTo>
                    <a:cubicBezTo>
                      <a:pt x="1748" y="3515"/>
                      <a:pt x="1355" y="3822"/>
                      <a:pt x="958" y="4122"/>
                    </a:cubicBezTo>
                    <a:lnTo>
                      <a:pt x="958" y="4122"/>
                    </a:lnTo>
                    <a:cubicBezTo>
                      <a:pt x="911" y="4110"/>
                      <a:pt x="863" y="4083"/>
                      <a:pt x="822" y="4067"/>
                    </a:cubicBezTo>
                    <a:cubicBezTo>
                      <a:pt x="745" y="4040"/>
                      <a:pt x="672" y="4009"/>
                      <a:pt x="600" y="3959"/>
                    </a:cubicBezTo>
                    <a:cubicBezTo>
                      <a:pt x="419" y="3832"/>
                      <a:pt x="274" y="3655"/>
                      <a:pt x="138" y="3483"/>
                    </a:cubicBezTo>
                    <a:cubicBezTo>
                      <a:pt x="123" y="3464"/>
                      <a:pt x="103" y="3456"/>
                      <a:pt x="84" y="3456"/>
                    </a:cubicBezTo>
                    <a:cubicBezTo>
                      <a:pt x="39" y="3456"/>
                      <a:pt x="0" y="3499"/>
                      <a:pt x="38" y="3546"/>
                    </a:cubicBezTo>
                    <a:cubicBezTo>
                      <a:pt x="206" y="3759"/>
                      <a:pt x="387" y="3986"/>
                      <a:pt x="627" y="4113"/>
                    </a:cubicBezTo>
                    <a:cubicBezTo>
                      <a:pt x="722" y="4167"/>
                      <a:pt x="831" y="4199"/>
                      <a:pt x="935" y="4235"/>
                    </a:cubicBezTo>
                    <a:cubicBezTo>
                      <a:pt x="950" y="4240"/>
                      <a:pt x="964" y="4242"/>
                      <a:pt x="977" y="4242"/>
                    </a:cubicBezTo>
                    <a:cubicBezTo>
                      <a:pt x="1034" y="4242"/>
                      <a:pt x="1074" y="4199"/>
                      <a:pt x="1125" y="4158"/>
                    </a:cubicBezTo>
                    <a:cubicBezTo>
                      <a:pt x="1597" y="3805"/>
                      <a:pt x="2063" y="3442"/>
                      <a:pt x="2525" y="3080"/>
                    </a:cubicBezTo>
                    <a:cubicBezTo>
                      <a:pt x="2988" y="2717"/>
                      <a:pt x="3450" y="2355"/>
                      <a:pt x="3903" y="1988"/>
                    </a:cubicBezTo>
                    <a:cubicBezTo>
                      <a:pt x="4134" y="1807"/>
                      <a:pt x="4360" y="1621"/>
                      <a:pt x="4578" y="1421"/>
                    </a:cubicBezTo>
                    <a:cubicBezTo>
                      <a:pt x="5131" y="914"/>
                      <a:pt x="5756" y="493"/>
                      <a:pt x="6408" y="112"/>
                    </a:cubicBezTo>
                    <a:cubicBezTo>
                      <a:pt x="6466" y="77"/>
                      <a:pt x="6412" y="0"/>
                      <a:pt x="63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2"/>
            <p:cNvGrpSpPr/>
            <p:nvPr/>
          </p:nvGrpSpPr>
          <p:grpSpPr>
            <a:xfrm>
              <a:off x="5945808" y="8236055"/>
              <a:ext cx="758105" cy="758070"/>
              <a:chOff x="5246734" y="8376755"/>
              <a:chExt cx="669645" cy="669614"/>
            </a:xfrm>
          </p:grpSpPr>
          <p:sp>
            <p:nvSpPr>
              <p:cNvPr id="547" name="Google Shape;547;p32"/>
              <p:cNvSpPr/>
              <p:nvPr/>
            </p:nvSpPr>
            <p:spPr>
              <a:xfrm rot="8100079">
                <a:off x="5330262" y="8489357"/>
                <a:ext cx="502590" cy="444410"/>
              </a:xfrm>
              <a:custGeom>
                <a:avLst/>
                <a:gdLst/>
                <a:ahLst/>
                <a:cxnLst/>
                <a:rect l="l" t="t" r="r" b="b"/>
                <a:pathLst>
                  <a:path w="6548" h="5790" extrusionOk="0">
                    <a:moveTo>
                      <a:pt x="1016" y="133"/>
                    </a:moveTo>
                    <a:cubicBezTo>
                      <a:pt x="1751" y="683"/>
                      <a:pt x="2487" y="1240"/>
                      <a:pt x="3240" y="1763"/>
                    </a:cubicBezTo>
                    <a:cubicBezTo>
                      <a:pt x="3521" y="1953"/>
                      <a:pt x="3793" y="2148"/>
                      <a:pt x="4056" y="2361"/>
                    </a:cubicBezTo>
                    <a:cubicBezTo>
                      <a:pt x="4527" y="2746"/>
                      <a:pt x="4976" y="3145"/>
                      <a:pt x="5429" y="3548"/>
                    </a:cubicBezTo>
                    <a:cubicBezTo>
                      <a:pt x="5744" y="3829"/>
                      <a:pt x="6064" y="4105"/>
                      <a:pt x="6368" y="4398"/>
                    </a:cubicBezTo>
                    <a:lnTo>
                      <a:pt x="6368" y="4398"/>
                    </a:lnTo>
                    <a:cubicBezTo>
                      <a:pt x="6408" y="4577"/>
                      <a:pt x="6425" y="4756"/>
                      <a:pt x="6416" y="4939"/>
                    </a:cubicBezTo>
                    <a:cubicBezTo>
                      <a:pt x="6412" y="5012"/>
                      <a:pt x="6416" y="5134"/>
                      <a:pt x="6371" y="5193"/>
                    </a:cubicBezTo>
                    <a:cubicBezTo>
                      <a:pt x="6344" y="5229"/>
                      <a:pt x="6294" y="5252"/>
                      <a:pt x="6258" y="5279"/>
                    </a:cubicBezTo>
                    <a:cubicBezTo>
                      <a:pt x="6221" y="5306"/>
                      <a:pt x="6185" y="5329"/>
                      <a:pt x="6149" y="5356"/>
                    </a:cubicBezTo>
                    <a:cubicBezTo>
                      <a:pt x="5976" y="5481"/>
                      <a:pt x="5775" y="5627"/>
                      <a:pt x="5556" y="5668"/>
                    </a:cubicBezTo>
                    <a:lnTo>
                      <a:pt x="5556" y="5668"/>
                    </a:lnTo>
                    <a:cubicBezTo>
                      <a:pt x="5490" y="5611"/>
                      <a:pt x="5413" y="5561"/>
                      <a:pt x="5347" y="5510"/>
                    </a:cubicBezTo>
                    <a:cubicBezTo>
                      <a:pt x="5252" y="5433"/>
                      <a:pt x="5161" y="5361"/>
                      <a:pt x="5066" y="5283"/>
                    </a:cubicBezTo>
                    <a:cubicBezTo>
                      <a:pt x="4880" y="5143"/>
                      <a:pt x="4695" y="4998"/>
                      <a:pt x="4513" y="4853"/>
                    </a:cubicBezTo>
                    <a:cubicBezTo>
                      <a:pt x="4115" y="4540"/>
                      <a:pt x="3716" y="4232"/>
                      <a:pt x="3317" y="3920"/>
                    </a:cubicBezTo>
                    <a:cubicBezTo>
                      <a:pt x="2565" y="3340"/>
                      <a:pt x="1813" y="2746"/>
                      <a:pt x="1011" y="2230"/>
                    </a:cubicBezTo>
                    <a:cubicBezTo>
                      <a:pt x="738" y="2052"/>
                      <a:pt x="452" y="1878"/>
                      <a:pt x="154" y="1745"/>
                    </a:cubicBezTo>
                    <a:lnTo>
                      <a:pt x="154" y="1745"/>
                    </a:lnTo>
                    <a:cubicBezTo>
                      <a:pt x="131" y="1587"/>
                      <a:pt x="124" y="1426"/>
                      <a:pt x="141" y="1269"/>
                    </a:cubicBezTo>
                    <a:cubicBezTo>
                      <a:pt x="150" y="1188"/>
                      <a:pt x="164" y="1111"/>
                      <a:pt x="187" y="1034"/>
                    </a:cubicBezTo>
                    <a:cubicBezTo>
                      <a:pt x="214" y="952"/>
                      <a:pt x="282" y="889"/>
                      <a:pt x="336" y="825"/>
                    </a:cubicBezTo>
                    <a:cubicBezTo>
                      <a:pt x="552" y="579"/>
                      <a:pt x="776" y="350"/>
                      <a:pt x="1016" y="133"/>
                    </a:cubicBezTo>
                    <a:close/>
                    <a:moveTo>
                      <a:pt x="979" y="1"/>
                    </a:moveTo>
                    <a:cubicBezTo>
                      <a:pt x="967" y="1"/>
                      <a:pt x="955" y="5"/>
                      <a:pt x="943" y="14"/>
                    </a:cubicBezTo>
                    <a:cubicBezTo>
                      <a:pt x="699" y="232"/>
                      <a:pt x="472" y="467"/>
                      <a:pt x="255" y="717"/>
                    </a:cubicBezTo>
                    <a:cubicBezTo>
                      <a:pt x="205" y="771"/>
                      <a:pt x="150" y="825"/>
                      <a:pt x="105" y="884"/>
                    </a:cubicBezTo>
                    <a:cubicBezTo>
                      <a:pt x="69" y="943"/>
                      <a:pt x="55" y="1025"/>
                      <a:pt x="42" y="1093"/>
                    </a:cubicBezTo>
                    <a:cubicBezTo>
                      <a:pt x="10" y="1242"/>
                      <a:pt x="1" y="1392"/>
                      <a:pt x="14" y="1541"/>
                    </a:cubicBezTo>
                    <a:cubicBezTo>
                      <a:pt x="19" y="1605"/>
                      <a:pt x="23" y="1673"/>
                      <a:pt x="37" y="1740"/>
                    </a:cubicBezTo>
                    <a:cubicBezTo>
                      <a:pt x="46" y="1804"/>
                      <a:pt x="78" y="1817"/>
                      <a:pt x="132" y="1845"/>
                    </a:cubicBezTo>
                    <a:cubicBezTo>
                      <a:pt x="209" y="1881"/>
                      <a:pt x="286" y="1917"/>
                      <a:pt x="368" y="1958"/>
                    </a:cubicBezTo>
                    <a:cubicBezTo>
                      <a:pt x="549" y="2058"/>
                      <a:pt x="730" y="2166"/>
                      <a:pt x="907" y="2275"/>
                    </a:cubicBezTo>
                    <a:cubicBezTo>
                      <a:pt x="1967" y="2950"/>
                      <a:pt x="2941" y="3752"/>
                      <a:pt x="3929" y="4522"/>
                    </a:cubicBezTo>
                    <a:cubicBezTo>
                      <a:pt x="4205" y="4740"/>
                      <a:pt x="4482" y="4953"/>
                      <a:pt x="4758" y="5170"/>
                    </a:cubicBezTo>
                    <a:cubicBezTo>
                      <a:pt x="4889" y="5274"/>
                      <a:pt x="5025" y="5379"/>
                      <a:pt x="5157" y="5483"/>
                    </a:cubicBezTo>
                    <a:cubicBezTo>
                      <a:pt x="5275" y="5578"/>
                      <a:pt x="5415" y="5664"/>
                      <a:pt x="5524" y="5773"/>
                    </a:cubicBezTo>
                    <a:cubicBezTo>
                      <a:pt x="5536" y="5783"/>
                      <a:pt x="5554" y="5789"/>
                      <a:pt x="5572" y="5789"/>
                    </a:cubicBezTo>
                    <a:cubicBezTo>
                      <a:pt x="5580" y="5789"/>
                      <a:pt x="5588" y="5788"/>
                      <a:pt x="5594" y="5784"/>
                    </a:cubicBezTo>
                    <a:lnTo>
                      <a:pt x="5594" y="5784"/>
                    </a:lnTo>
                    <a:cubicBezTo>
                      <a:pt x="5853" y="5740"/>
                      <a:pt x="6089" y="5562"/>
                      <a:pt x="6294" y="5415"/>
                    </a:cubicBezTo>
                    <a:cubicBezTo>
                      <a:pt x="6330" y="5388"/>
                      <a:pt x="6366" y="5361"/>
                      <a:pt x="6403" y="5333"/>
                    </a:cubicBezTo>
                    <a:cubicBezTo>
                      <a:pt x="6434" y="5311"/>
                      <a:pt x="6480" y="5288"/>
                      <a:pt x="6498" y="5256"/>
                    </a:cubicBezTo>
                    <a:cubicBezTo>
                      <a:pt x="6516" y="5225"/>
                      <a:pt x="6516" y="5166"/>
                      <a:pt x="6520" y="5129"/>
                    </a:cubicBezTo>
                    <a:cubicBezTo>
                      <a:pt x="6530" y="5080"/>
                      <a:pt x="6534" y="5034"/>
                      <a:pt x="6534" y="4984"/>
                    </a:cubicBezTo>
                    <a:cubicBezTo>
                      <a:pt x="6547" y="4797"/>
                      <a:pt x="6527" y="4606"/>
                      <a:pt x="6489" y="4418"/>
                    </a:cubicBezTo>
                    <a:lnTo>
                      <a:pt x="6489" y="4418"/>
                    </a:lnTo>
                    <a:cubicBezTo>
                      <a:pt x="6496" y="4396"/>
                      <a:pt x="6473" y="4365"/>
                      <a:pt x="6462" y="4350"/>
                    </a:cubicBezTo>
                    <a:cubicBezTo>
                      <a:pt x="6199" y="4096"/>
                      <a:pt x="5927" y="3856"/>
                      <a:pt x="5655" y="3616"/>
                    </a:cubicBezTo>
                    <a:cubicBezTo>
                      <a:pt x="5198" y="3208"/>
                      <a:pt x="4740" y="2801"/>
                      <a:pt x="4269" y="2411"/>
                    </a:cubicBezTo>
                    <a:cubicBezTo>
                      <a:pt x="3725" y="1962"/>
                      <a:pt x="3145" y="1582"/>
                      <a:pt x="2579" y="1170"/>
                    </a:cubicBezTo>
                    <a:cubicBezTo>
                      <a:pt x="2058" y="789"/>
                      <a:pt x="1541" y="404"/>
                      <a:pt x="1029" y="19"/>
                    </a:cubicBezTo>
                    <a:cubicBezTo>
                      <a:pt x="1014" y="8"/>
                      <a:pt x="996" y="1"/>
                      <a:pt x="97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rot="8100079">
                <a:off x="5327866" y="8544211"/>
                <a:ext cx="493763" cy="325747"/>
              </a:xfrm>
              <a:custGeom>
                <a:avLst/>
                <a:gdLst/>
                <a:ahLst/>
                <a:cxnLst/>
                <a:rect l="l" t="t" r="r" b="b"/>
                <a:pathLst>
                  <a:path w="6433" h="4244" extrusionOk="0">
                    <a:moveTo>
                      <a:pt x="52" y="0"/>
                    </a:moveTo>
                    <a:cubicBezTo>
                      <a:pt x="7" y="0"/>
                      <a:pt x="1" y="77"/>
                      <a:pt x="53" y="107"/>
                    </a:cubicBezTo>
                    <a:cubicBezTo>
                      <a:pt x="638" y="451"/>
                      <a:pt x="1204" y="823"/>
                      <a:pt x="1711" y="1267"/>
                    </a:cubicBezTo>
                    <a:cubicBezTo>
                      <a:pt x="1952" y="1475"/>
                      <a:pt x="2187" y="1688"/>
                      <a:pt x="2436" y="1887"/>
                    </a:cubicBezTo>
                    <a:cubicBezTo>
                      <a:pt x="3338" y="2621"/>
                      <a:pt x="4258" y="3337"/>
                      <a:pt x="5186" y="4044"/>
                    </a:cubicBezTo>
                    <a:cubicBezTo>
                      <a:pt x="5236" y="4080"/>
                      <a:pt x="5286" y="4117"/>
                      <a:pt x="5331" y="4153"/>
                    </a:cubicBezTo>
                    <a:cubicBezTo>
                      <a:pt x="5368" y="4184"/>
                      <a:pt x="5422" y="4239"/>
                      <a:pt x="5472" y="4243"/>
                    </a:cubicBezTo>
                    <a:cubicBezTo>
                      <a:pt x="5499" y="4243"/>
                      <a:pt x="5531" y="4230"/>
                      <a:pt x="5553" y="4221"/>
                    </a:cubicBezTo>
                    <a:cubicBezTo>
                      <a:pt x="5621" y="4194"/>
                      <a:pt x="5694" y="4171"/>
                      <a:pt x="5757" y="4144"/>
                    </a:cubicBezTo>
                    <a:cubicBezTo>
                      <a:pt x="6025" y="4035"/>
                      <a:pt x="6229" y="3777"/>
                      <a:pt x="6401" y="3559"/>
                    </a:cubicBezTo>
                    <a:cubicBezTo>
                      <a:pt x="6433" y="3517"/>
                      <a:pt x="6376" y="3458"/>
                      <a:pt x="6330" y="3458"/>
                    </a:cubicBezTo>
                    <a:cubicBezTo>
                      <a:pt x="6317" y="3458"/>
                      <a:pt x="6305" y="3462"/>
                      <a:pt x="6296" y="3473"/>
                    </a:cubicBezTo>
                    <a:cubicBezTo>
                      <a:pt x="6156" y="3650"/>
                      <a:pt x="6007" y="3831"/>
                      <a:pt x="5821" y="3962"/>
                    </a:cubicBezTo>
                    <a:cubicBezTo>
                      <a:pt x="5748" y="4012"/>
                      <a:pt x="5667" y="4044"/>
                      <a:pt x="5581" y="4076"/>
                    </a:cubicBezTo>
                    <a:cubicBezTo>
                      <a:pt x="5544" y="4091"/>
                      <a:pt x="5498" y="4114"/>
                      <a:pt x="5455" y="4125"/>
                    </a:cubicBezTo>
                    <a:lnTo>
                      <a:pt x="5455" y="4125"/>
                    </a:lnTo>
                    <a:cubicBezTo>
                      <a:pt x="4673" y="3534"/>
                      <a:pt x="3903" y="2931"/>
                      <a:pt x="3134" y="2322"/>
                    </a:cubicBezTo>
                    <a:cubicBezTo>
                      <a:pt x="2844" y="2096"/>
                      <a:pt x="2559" y="1869"/>
                      <a:pt x="2278" y="1634"/>
                    </a:cubicBezTo>
                    <a:cubicBezTo>
                      <a:pt x="2060" y="1452"/>
                      <a:pt x="1852" y="1258"/>
                      <a:pt x="1639" y="1076"/>
                    </a:cubicBezTo>
                    <a:cubicBezTo>
                      <a:pt x="1154" y="673"/>
                      <a:pt x="629" y="329"/>
                      <a:pt x="85" y="12"/>
                    </a:cubicBezTo>
                    <a:cubicBezTo>
                      <a:pt x="72" y="4"/>
                      <a:pt x="61" y="0"/>
                      <a:pt x="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rot="8100079">
                <a:off x="5310258" y="8671723"/>
                <a:ext cx="19265" cy="59869"/>
              </a:xfrm>
              <a:custGeom>
                <a:avLst/>
                <a:gdLst/>
                <a:ahLst/>
                <a:cxnLst/>
                <a:rect l="l" t="t" r="r" b="b"/>
                <a:pathLst>
                  <a:path w="251" h="780" extrusionOk="0">
                    <a:moveTo>
                      <a:pt x="51" y="0"/>
                    </a:moveTo>
                    <a:cubicBezTo>
                      <a:pt x="24" y="0"/>
                      <a:pt x="1" y="23"/>
                      <a:pt x="10" y="54"/>
                    </a:cubicBezTo>
                    <a:lnTo>
                      <a:pt x="6" y="54"/>
                    </a:lnTo>
                    <a:cubicBezTo>
                      <a:pt x="67" y="248"/>
                      <a:pt x="120" y="479"/>
                      <a:pt x="37" y="675"/>
                    </a:cubicBezTo>
                    <a:lnTo>
                      <a:pt x="37" y="675"/>
                    </a:lnTo>
                    <a:cubicBezTo>
                      <a:pt x="0" y="701"/>
                      <a:pt x="44" y="779"/>
                      <a:pt x="96" y="779"/>
                    </a:cubicBezTo>
                    <a:lnTo>
                      <a:pt x="101" y="779"/>
                    </a:lnTo>
                    <a:cubicBezTo>
                      <a:pt x="124" y="779"/>
                      <a:pt x="137" y="770"/>
                      <a:pt x="146" y="752"/>
                    </a:cubicBezTo>
                    <a:cubicBezTo>
                      <a:pt x="251" y="539"/>
                      <a:pt x="192" y="272"/>
                      <a:pt x="124" y="59"/>
                    </a:cubicBezTo>
                    <a:cubicBezTo>
                      <a:pt x="115" y="27"/>
                      <a:pt x="83" y="0"/>
                      <a:pt x="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2"/>
            <p:cNvGrpSpPr/>
            <p:nvPr/>
          </p:nvGrpSpPr>
          <p:grpSpPr>
            <a:xfrm rot="3398810">
              <a:off x="4414485" y="9889385"/>
              <a:ext cx="601503" cy="556822"/>
              <a:chOff x="4818213" y="8793187"/>
              <a:chExt cx="531339" cy="491870"/>
            </a:xfrm>
          </p:grpSpPr>
          <p:sp>
            <p:nvSpPr>
              <p:cNvPr id="551" name="Google Shape;551;p32"/>
              <p:cNvSpPr/>
              <p:nvPr/>
            </p:nvSpPr>
            <p:spPr>
              <a:xfrm rot="8100079">
                <a:off x="4841295" y="9145810"/>
                <a:ext cx="118125" cy="114211"/>
              </a:xfrm>
              <a:custGeom>
                <a:avLst/>
                <a:gdLst/>
                <a:ahLst/>
                <a:cxnLst/>
                <a:rect l="l" t="t" r="r" b="b"/>
                <a:pathLst>
                  <a:path w="1539" h="1488" extrusionOk="0">
                    <a:moveTo>
                      <a:pt x="461" y="122"/>
                    </a:moveTo>
                    <a:lnTo>
                      <a:pt x="461" y="122"/>
                    </a:lnTo>
                    <a:cubicBezTo>
                      <a:pt x="787" y="204"/>
                      <a:pt x="1096" y="325"/>
                      <a:pt x="1407" y="451"/>
                    </a:cubicBezTo>
                    <a:lnTo>
                      <a:pt x="1407" y="451"/>
                    </a:lnTo>
                    <a:cubicBezTo>
                      <a:pt x="1338" y="762"/>
                      <a:pt x="1254" y="1072"/>
                      <a:pt x="1140" y="1372"/>
                    </a:cubicBezTo>
                    <a:lnTo>
                      <a:pt x="1140" y="1372"/>
                    </a:lnTo>
                    <a:cubicBezTo>
                      <a:pt x="880" y="1350"/>
                      <a:pt x="619" y="1328"/>
                      <a:pt x="354" y="1311"/>
                    </a:cubicBezTo>
                    <a:cubicBezTo>
                      <a:pt x="284" y="1305"/>
                      <a:pt x="214" y="1296"/>
                      <a:pt x="144" y="1292"/>
                    </a:cubicBezTo>
                    <a:lnTo>
                      <a:pt x="144" y="1292"/>
                    </a:lnTo>
                    <a:cubicBezTo>
                      <a:pt x="228" y="897"/>
                      <a:pt x="346" y="510"/>
                      <a:pt x="461" y="122"/>
                    </a:cubicBezTo>
                    <a:close/>
                    <a:moveTo>
                      <a:pt x="397" y="0"/>
                    </a:moveTo>
                    <a:cubicBezTo>
                      <a:pt x="378" y="0"/>
                      <a:pt x="357" y="7"/>
                      <a:pt x="354" y="29"/>
                    </a:cubicBezTo>
                    <a:cubicBezTo>
                      <a:pt x="227" y="450"/>
                      <a:pt x="96" y="881"/>
                      <a:pt x="9" y="1316"/>
                    </a:cubicBezTo>
                    <a:cubicBezTo>
                      <a:pt x="0" y="1356"/>
                      <a:pt x="41" y="1402"/>
                      <a:pt x="82" y="1402"/>
                    </a:cubicBezTo>
                    <a:cubicBezTo>
                      <a:pt x="182" y="1402"/>
                      <a:pt x="286" y="1415"/>
                      <a:pt x="386" y="1424"/>
                    </a:cubicBezTo>
                    <a:cubicBezTo>
                      <a:pt x="657" y="1442"/>
                      <a:pt x="929" y="1465"/>
                      <a:pt x="1206" y="1488"/>
                    </a:cubicBezTo>
                    <a:cubicBezTo>
                      <a:pt x="1224" y="1488"/>
                      <a:pt x="1242" y="1479"/>
                      <a:pt x="1246" y="1461"/>
                    </a:cubicBezTo>
                    <a:cubicBezTo>
                      <a:pt x="1373" y="1134"/>
                      <a:pt x="1464" y="799"/>
                      <a:pt x="1536" y="455"/>
                    </a:cubicBezTo>
                    <a:cubicBezTo>
                      <a:pt x="1539" y="445"/>
                      <a:pt x="1537" y="435"/>
                      <a:pt x="1533" y="425"/>
                    </a:cubicBezTo>
                    <a:lnTo>
                      <a:pt x="1533" y="425"/>
                    </a:lnTo>
                    <a:cubicBezTo>
                      <a:pt x="1529" y="407"/>
                      <a:pt x="1516" y="388"/>
                      <a:pt x="1491" y="378"/>
                    </a:cubicBezTo>
                    <a:cubicBezTo>
                      <a:pt x="1138" y="233"/>
                      <a:pt x="784" y="92"/>
                      <a:pt x="413" y="2"/>
                    </a:cubicBezTo>
                    <a:cubicBezTo>
                      <a:pt x="408" y="1"/>
                      <a:pt x="403" y="0"/>
                      <a:pt x="39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rot="8100079">
                <a:off x="4860806" y="8949651"/>
                <a:ext cx="507579" cy="156963"/>
              </a:xfrm>
              <a:custGeom>
                <a:avLst/>
                <a:gdLst/>
                <a:ahLst/>
                <a:cxnLst/>
                <a:rect l="l" t="t" r="r" b="b"/>
                <a:pathLst>
                  <a:path w="6613" h="2045" extrusionOk="0">
                    <a:moveTo>
                      <a:pt x="168" y="0"/>
                    </a:moveTo>
                    <a:cubicBezTo>
                      <a:pt x="155" y="0"/>
                      <a:pt x="127" y="5"/>
                      <a:pt x="127" y="27"/>
                    </a:cubicBezTo>
                    <a:cubicBezTo>
                      <a:pt x="68" y="363"/>
                      <a:pt x="23" y="703"/>
                      <a:pt x="5" y="1042"/>
                    </a:cubicBezTo>
                    <a:cubicBezTo>
                      <a:pt x="0" y="1079"/>
                      <a:pt x="37" y="1106"/>
                      <a:pt x="64" y="1115"/>
                    </a:cubicBezTo>
                    <a:cubicBezTo>
                      <a:pt x="241" y="1174"/>
                      <a:pt x="431" y="1196"/>
                      <a:pt x="612" y="1228"/>
                    </a:cubicBezTo>
                    <a:cubicBezTo>
                      <a:pt x="1006" y="1296"/>
                      <a:pt x="1400" y="1355"/>
                      <a:pt x="1790" y="1414"/>
                    </a:cubicBezTo>
                    <a:cubicBezTo>
                      <a:pt x="2859" y="1572"/>
                      <a:pt x="3929" y="1726"/>
                      <a:pt x="4998" y="1876"/>
                    </a:cubicBezTo>
                    <a:cubicBezTo>
                      <a:pt x="5397" y="1930"/>
                      <a:pt x="5800" y="1989"/>
                      <a:pt x="6203" y="2044"/>
                    </a:cubicBezTo>
                    <a:cubicBezTo>
                      <a:pt x="6206" y="2044"/>
                      <a:pt x="6209" y="2044"/>
                      <a:pt x="6212" y="2044"/>
                    </a:cubicBezTo>
                    <a:cubicBezTo>
                      <a:pt x="6281" y="2044"/>
                      <a:pt x="6232" y="1939"/>
                      <a:pt x="6176" y="1930"/>
                    </a:cubicBezTo>
                    <a:cubicBezTo>
                      <a:pt x="5351" y="1817"/>
                      <a:pt x="4531" y="1699"/>
                      <a:pt x="3707" y="1581"/>
                    </a:cubicBezTo>
                    <a:cubicBezTo>
                      <a:pt x="2710" y="1441"/>
                      <a:pt x="1713" y="1305"/>
                      <a:pt x="716" y="1137"/>
                    </a:cubicBezTo>
                    <a:cubicBezTo>
                      <a:pt x="524" y="1105"/>
                      <a:pt x="318" y="1079"/>
                      <a:pt x="126" y="1025"/>
                    </a:cubicBezTo>
                    <a:lnTo>
                      <a:pt x="126" y="1025"/>
                    </a:lnTo>
                    <a:cubicBezTo>
                      <a:pt x="145" y="718"/>
                      <a:pt x="182" y="419"/>
                      <a:pt x="235" y="115"/>
                    </a:cubicBezTo>
                    <a:lnTo>
                      <a:pt x="235" y="115"/>
                    </a:lnTo>
                    <a:cubicBezTo>
                      <a:pt x="1057" y="161"/>
                      <a:pt x="1874" y="241"/>
                      <a:pt x="2692" y="317"/>
                    </a:cubicBezTo>
                    <a:cubicBezTo>
                      <a:pt x="3118" y="358"/>
                      <a:pt x="3539" y="399"/>
                      <a:pt x="3965" y="431"/>
                    </a:cubicBezTo>
                    <a:cubicBezTo>
                      <a:pt x="4314" y="458"/>
                      <a:pt x="4667" y="471"/>
                      <a:pt x="5020" y="503"/>
                    </a:cubicBezTo>
                    <a:cubicBezTo>
                      <a:pt x="5528" y="553"/>
                      <a:pt x="6031" y="639"/>
                      <a:pt x="6529" y="752"/>
                    </a:cubicBezTo>
                    <a:cubicBezTo>
                      <a:pt x="6536" y="754"/>
                      <a:pt x="6542" y="754"/>
                      <a:pt x="6547" y="754"/>
                    </a:cubicBezTo>
                    <a:cubicBezTo>
                      <a:pt x="6612" y="754"/>
                      <a:pt x="6592" y="660"/>
                      <a:pt x="6529" y="644"/>
                    </a:cubicBezTo>
                    <a:lnTo>
                      <a:pt x="6534" y="644"/>
                    </a:lnTo>
                    <a:cubicBezTo>
                      <a:pt x="6090" y="544"/>
                      <a:pt x="5641" y="462"/>
                      <a:pt x="5188" y="413"/>
                    </a:cubicBezTo>
                    <a:cubicBezTo>
                      <a:pt x="4821" y="372"/>
                      <a:pt x="4454" y="358"/>
                      <a:pt x="4087" y="331"/>
                    </a:cubicBezTo>
                    <a:cubicBezTo>
                      <a:pt x="3213" y="263"/>
                      <a:pt x="2343" y="168"/>
                      <a:pt x="1473" y="95"/>
                    </a:cubicBezTo>
                    <a:cubicBezTo>
                      <a:pt x="1038" y="59"/>
                      <a:pt x="603" y="23"/>
                      <a:pt x="1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32"/>
            <p:cNvGrpSpPr/>
            <p:nvPr/>
          </p:nvGrpSpPr>
          <p:grpSpPr>
            <a:xfrm>
              <a:off x="6540229" y="8899269"/>
              <a:ext cx="739345" cy="657613"/>
              <a:chOff x="5719198" y="8660924"/>
              <a:chExt cx="653074" cy="580879"/>
            </a:xfrm>
          </p:grpSpPr>
          <p:sp>
            <p:nvSpPr>
              <p:cNvPr id="554" name="Google Shape;554;p32"/>
              <p:cNvSpPr/>
              <p:nvPr/>
            </p:nvSpPr>
            <p:spPr>
              <a:xfrm rot="8100079">
                <a:off x="5743595" y="8843923"/>
                <a:ext cx="136393" cy="125494"/>
              </a:xfrm>
              <a:custGeom>
                <a:avLst/>
                <a:gdLst/>
                <a:ahLst/>
                <a:cxnLst/>
                <a:rect l="l" t="t" r="r" b="b"/>
                <a:pathLst>
                  <a:path w="1777" h="1635" extrusionOk="0">
                    <a:moveTo>
                      <a:pt x="1207" y="140"/>
                    </a:moveTo>
                    <a:lnTo>
                      <a:pt x="1207" y="140"/>
                    </a:lnTo>
                    <a:cubicBezTo>
                      <a:pt x="1377" y="428"/>
                      <a:pt x="1512" y="733"/>
                      <a:pt x="1641" y="1042"/>
                    </a:cubicBezTo>
                    <a:lnTo>
                      <a:pt x="1641" y="1042"/>
                    </a:lnTo>
                    <a:cubicBezTo>
                      <a:pt x="1371" y="1215"/>
                      <a:pt x="1094" y="1376"/>
                      <a:pt x="805" y="1507"/>
                    </a:cubicBezTo>
                    <a:lnTo>
                      <a:pt x="805" y="1507"/>
                    </a:lnTo>
                    <a:cubicBezTo>
                      <a:pt x="641" y="1314"/>
                      <a:pt x="477" y="1120"/>
                      <a:pt x="308" y="926"/>
                    </a:cubicBezTo>
                    <a:cubicBezTo>
                      <a:pt x="259" y="866"/>
                      <a:pt x="209" y="803"/>
                      <a:pt x="157" y="746"/>
                    </a:cubicBezTo>
                    <a:lnTo>
                      <a:pt x="157" y="746"/>
                    </a:lnTo>
                    <a:cubicBezTo>
                      <a:pt x="497" y="525"/>
                      <a:pt x="855" y="330"/>
                      <a:pt x="1207" y="140"/>
                    </a:cubicBezTo>
                    <a:close/>
                    <a:moveTo>
                      <a:pt x="1203" y="1"/>
                    </a:moveTo>
                    <a:cubicBezTo>
                      <a:pt x="1195" y="1"/>
                      <a:pt x="1186" y="2"/>
                      <a:pt x="1178" y="7"/>
                    </a:cubicBezTo>
                    <a:cubicBezTo>
                      <a:pt x="789" y="220"/>
                      <a:pt x="394" y="428"/>
                      <a:pt x="27" y="673"/>
                    </a:cubicBezTo>
                    <a:cubicBezTo>
                      <a:pt x="0" y="691"/>
                      <a:pt x="0" y="732"/>
                      <a:pt x="23" y="754"/>
                    </a:cubicBezTo>
                    <a:cubicBezTo>
                      <a:pt x="91" y="822"/>
                      <a:pt x="154" y="904"/>
                      <a:pt x="218" y="981"/>
                    </a:cubicBezTo>
                    <a:cubicBezTo>
                      <a:pt x="399" y="1189"/>
                      <a:pt x="576" y="1398"/>
                      <a:pt x="752" y="1606"/>
                    </a:cubicBezTo>
                    <a:cubicBezTo>
                      <a:pt x="768" y="1625"/>
                      <a:pt x="788" y="1635"/>
                      <a:pt x="809" y="1635"/>
                    </a:cubicBezTo>
                    <a:cubicBezTo>
                      <a:pt x="819" y="1635"/>
                      <a:pt x="829" y="1633"/>
                      <a:pt x="838" y="1629"/>
                    </a:cubicBezTo>
                    <a:cubicBezTo>
                      <a:pt x="1160" y="1488"/>
                      <a:pt x="1464" y="1312"/>
                      <a:pt x="1754" y="1121"/>
                    </a:cubicBezTo>
                    <a:cubicBezTo>
                      <a:pt x="1776" y="1108"/>
                      <a:pt x="1776" y="1081"/>
                      <a:pt x="1767" y="1058"/>
                    </a:cubicBezTo>
                    <a:cubicBezTo>
                      <a:pt x="1622" y="709"/>
                      <a:pt x="1473" y="365"/>
                      <a:pt x="1273" y="43"/>
                    </a:cubicBezTo>
                    <a:cubicBezTo>
                      <a:pt x="1269" y="35"/>
                      <a:pt x="1263" y="29"/>
                      <a:pt x="1256" y="24"/>
                    </a:cubicBezTo>
                    <a:lnTo>
                      <a:pt x="1256" y="24"/>
                    </a:lnTo>
                    <a:cubicBezTo>
                      <a:pt x="1241" y="10"/>
                      <a:pt x="1222" y="1"/>
                      <a:pt x="120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rot="8100079">
                <a:off x="5890892" y="8731538"/>
                <a:ext cx="381854" cy="439651"/>
              </a:xfrm>
              <a:custGeom>
                <a:avLst/>
                <a:gdLst/>
                <a:ahLst/>
                <a:cxnLst/>
                <a:rect l="l" t="t" r="r" b="b"/>
                <a:pathLst>
                  <a:path w="4975" h="5728" extrusionOk="0">
                    <a:moveTo>
                      <a:pt x="847" y="0"/>
                    </a:moveTo>
                    <a:cubicBezTo>
                      <a:pt x="838" y="0"/>
                      <a:pt x="829" y="3"/>
                      <a:pt x="821" y="10"/>
                    </a:cubicBezTo>
                    <a:cubicBezTo>
                      <a:pt x="540" y="205"/>
                      <a:pt x="273" y="413"/>
                      <a:pt x="14" y="644"/>
                    </a:cubicBezTo>
                    <a:cubicBezTo>
                      <a:pt x="1" y="658"/>
                      <a:pt x="5" y="685"/>
                      <a:pt x="10" y="698"/>
                    </a:cubicBezTo>
                    <a:cubicBezTo>
                      <a:pt x="96" y="866"/>
                      <a:pt x="214" y="1016"/>
                      <a:pt x="318" y="1170"/>
                    </a:cubicBezTo>
                    <a:cubicBezTo>
                      <a:pt x="549" y="1496"/>
                      <a:pt x="785" y="1813"/>
                      <a:pt x="1025" y="2135"/>
                    </a:cubicBezTo>
                    <a:cubicBezTo>
                      <a:pt x="1664" y="3005"/>
                      <a:pt x="2312" y="3865"/>
                      <a:pt x="2964" y="4726"/>
                    </a:cubicBezTo>
                    <a:cubicBezTo>
                      <a:pt x="3209" y="5052"/>
                      <a:pt x="3453" y="5374"/>
                      <a:pt x="3698" y="5700"/>
                    </a:cubicBezTo>
                    <a:cubicBezTo>
                      <a:pt x="3712" y="5719"/>
                      <a:pt x="3733" y="5727"/>
                      <a:pt x="3751" y="5727"/>
                    </a:cubicBezTo>
                    <a:cubicBezTo>
                      <a:pt x="3791" y="5727"/>
                      <a:pt x="3825" y="5691"/>
                      <a:pt x="3789" y="5641"/>
                    </a:cubicBezTo>
                    <a:cubicBezTo>
                      <a:pt x="3286" y="4984"/>
                      <a:pt x="2787" y="4318"/>
                      <a:pt x="2289" y="3652"/>
                    </a:cubicBezTo>
                    <a:cubicBezTo>
                      <a:pt x="1686" y="2846"/>
                      <a:pt x="1075" y="2044"/>
                      <a:pt x="490" y="1224"/>
                    </a:cubicBezTo>
                    <a:cubicBezTo>
                      <a:pt x="372" y="1059"/>
                      <a:pt x="242" y="891"/>
                      <a:pt x="140" y="711"/>
                    </a:cubicBezTo>
                    <a:lnTo>
                      <a:pt x="140" y="711"/>
                    </a:lnTo>
                    <a:cubicBezTo>
                      <a:pt x="371" y="507"/>
                      <a:pt x="614" y="318"/>
                      <a:pt x="864" y="141"/>
                    </a:cubicBezTo>
                    <a:lnTo>
                      <a:pt x="864" y="141"/>
                    </a:lnTo>
                    <a:cubicBezTo>
                      <a:pt x="1404" y="749"/>
                      <a:pt x="1919" y="1374"/>
                      <a:pt x="2434" y="1999"/>
                    </a:cubicBezTo>
                    <a:cubicBezTo>
                      <a:pt x="2706" y="2325"/>
                      <a:pt x="2978" y="2651"/>
                      <a:pt x="3254" y="2977"/>
                    </a:cubicBezTo>
                    <a:cubicBezTo>
                      <a:pt x="3485" y="3245"/>
                      <a:pt x="3721" y="3503"/>
                      <a:pt x="3947" y="3775"/>
                    </a:cubicBezTo>
                    <a:cubicBezTo>
                      <a:pt x="4273" y="4164"/>
                      <a:pt x="4568" y="4586"/>
                      <a:pt x="4840" y="5016"/>
                    </a:cubicBezTo>
                    <a:cubicBezTo>
                      <a:pt x="4855" y="5041"/>
                      <a:pt x="4885" y="5053"/>
                      <a:pt x="4911" y="5053"/>
                    </a:cubicBezTo>
                    <a:cubicBezTo>
                      <a:pt x="4946" y="5053"/>
                      <a:pt x="4975" y="5031"/>
                      <a:pt x="4948" y="4989"/>
                    </a:cubicBezTo>
                    <a:cubicBezTo>
                      <a:pt x="4708" y="4604"/>
                      <a:pt x="4450" y="4228"/>
                      <a:pt x="4165" y="3874"/>
                    </a:cubicBezTo>
                    <a:cubicBezTo>
                      <a:pt x="3934" y="3584"/>
                      <a:pt x="3684" y="3313"/>
                      <a:pt x="3444" y="3036"/>
                    </a:cubicBezTo>
                    <a:cubicBezTo>
                      <a:pt x="2873" y="2370"/>
                      <a:pt x="2325" y="1691"/>
                      <a:pt x="1759" y="1020"/>
                    </a:cubicBezTo>
                    <a:cubicBezTo>
                      <a:pt x="1478" y="689"/>
                      <a:pt x="1197" y="359"/>
                      <a:pt x="907" y="32"/>
                    </a:cubicBezTo>
                    <a:cubicBezTo>
                      <a:pt x="894" y="16"/>
                      <a:pt x="870" y="0"/>
                      <a:pt x="84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6" name="Google Shape;556;p32"/>
          <p:cNvGrpSpPr/>
          <p:nvPr/>
        </p:nvGrpSpPr>
        <p:grpSpPr>
          <a:xfrm>
            <a:off x="6643404" y="2091553"/>
            <a:ext cx="335369" cy="289614"/>
            <a:chOff x="2511775" y="1511339"/>
            <a:chExt cx="592524" cy="511685"/>
          </a:xfrm>
        </p:grpSpPr>
        <p:sp>
          <p:nvSpPr>
            <p:cNvPr id="557" name="Google Shape;557;p32"/>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2"/>
          <p:cNvGrpSpPr/>
          <p:nvPr/>
        </p:nvGrpSpPr>
        <p:grpSpPr>
          <a:xfrm>
            <a:off x="3679429" y="8169917"/>
            <a:ext cx="818297" cy="602112"/>
            <a:chOff x="3775725" y="2034750"/>
            <a:chExt cx="125300" cy="92200"/>
          </a:xfrm>
        </p:grpSpPr>
        <p:sp>
          <p:nvSpPr>
            <p:cNvPr id="566" name="Google Shape;566;p32"/>
            <p:cNvSpPr/>
            <p:nvPr/>
          </p:nvSpPr>
          <p:spPr>
            <a:xfrm>
              <a:off x="3775725" y="2034750"/>
              <a:ext cx="125300" cy="92200"/>
            </a:xfrm>
            <a:custGeom>
              <a:avLst/>
              <a:gdLst/>
              <a:ahLst/>
              <a:cxnLst/>
              <a:rect l="l" t="t" r="r" b="b"/>
              <a:pathLst>
                <a:path w="5012" h="3688" extrusionOk="0">
                  <a:moveTo>
                    <a:pt x="4880" y="125"/>
                  </a:moveTo>
                  <a:lnTo>
                    <a:pt x="4880" y="125"/>
                  </a:lnTo>
                  <a:cubicBezTo>
                    <a:pt x="4823" y="625"/>
                    <a:pt x="4677" y="1113"/>
                    <a:pt x="4386" y="1528"/>
                  </a:cubicBezTo>
                  <a:cubicBezTo>
                    <a:pt x="4096" y="1940"/>
                    <a:pt x="3675" y="2294"/>
                    <a:pt x="3186" y="2439"/>
                  </a:cubicBezTo>
                  <a:cubicBezTo>
                    <a:pt x="2989" y="2501"/>
                    <a:pt x="2793" y="2518"/>
                    <a:pt x="2590" y="2520"/>
                  </a:cubicBezTo>
                  <a:lnTo>
                    <a:pt x="2590" y="2520"/>
                  </a:lnTo>
                  <a:cubicBezTo>
                    <a:pt x="2579" y="2491"/>
                    <a:pt x="2568" y="2463"/>
                    <a:pt x="2556" y="2434"/>
                  </a:cubicBezTo>
                  <a:cubicBezTo>
                    <a:pt x="2545" y="2403"/>
                    <a:pt x="2501" y="2379"/>
                    <a:pt x="2470" y="2379"/>
                  </a:cubicBezTo>
                  <a:cubicBezTo>
                    <a:pt x="2446" y="2379"/>
                    <a:pt x="2431" y="2392"/>
                    <a:pt x="2443" y="2425"/>
                  </a:cubicBezTo>
                  <a:lnTo>
                    <a:pt x="2447" y="2425"/>
                  </a:lnTo>
                  <a:cubicBezTo>
                    <a:pt x="2464" y="2470"/>
                    <a:pt x="2481" y="2516"/>
                    <a:pt x="2497" y="2563"/>
                  </a:cubicBezTo>
                  <a:lnTo>
                    <a:pt x="2497" y="2563"/>
                  </a:lnTo>
                  <a:cubicBezTo>
                    <a:pt x="2499" y="2569"/>
                    <a:pt x="2501" y="2575"/>
                    <a:pt x="2504" y="2581"/>
                  </a:cubicBezTo>
                  <a:lnTo>
                    <a:pt x="2504" y="2581"/>
                  </a:lnTo>
                  <a:cubicBezTo>
                    <a:pt x="2541" y="2687"/>
                    <a:pt x="2578" y="2794"/>
                    <a:pt x="2624" y="2896"/>
                  </a:cubicBezTo>
                  <a:cubicBezTo>
                    <a:pt x="2707" y="3102"/>
                    <a:pt x="2795" y="3308"/>
                    <a:pt x="2808" y="3535"/>
                  </a:cubicBezTo>
                  <a:lnTo>
                    <a:pt x="2808" y="3535"/>
                  </a:lnTo>
                  <a:cubicBezTo>
                    <a:pt x="2752" y="3560"/>
                    <a:pt x="2697" y="3575"/>
                    <a:pt x="2641" y="3575"/>
                  </a:cubicBezTo>
                  <a:cubicBezTo>
                    <a:pt x="2622" y="3575"/>
                    <a:pt x="2602" y="3573"/>
                    <a:pt x="2582" y="3569"/>
                  </a:cubicBezTo>
                  <a:lnTo>
                    <a:pt x="2582" y="3569"/>
                  </a:lnTo>
                  <a:cubicBezTo>
                    <a:pt x="2597" y="3405"/>
                    <a:pt x="2565" y="3229"/>
                    <a:pt x="2533" y="3073"/>
                  </a:cubicBezTo>
                  <a:cubicBezTo>
                    <a:pt x="2488" y="2865"/>
                    <a:pt x="2420" y="2661"/>
                    <a:pt x="2334" y="2466"/>
                  </a:cubicBezTo>
                  <a:cubicBezTo>
                    <a:pt x="2320" y="2439"/>
                    <a:pt x="2279" y="2421"/>
                    <a:pt x="2252" y="2421"/>
                  </a:cubicBezTo>
                  <a:cubicBezTo>
                    <a:pt x="2180" y="2426"/>
                    <a:pt x="2108" y="2429"/>
                    <a:pt x="2037" y="2429"/>
                  </a:cubicBezTo>
                  <a:cubicBezTo>
                    <a:pt x="1594" y="2429"/>
                    <a:pt x="1173" y="2318"/>
                    <a:pt x="798" y="2076"/>
                  </a:cubicBezTo>
                  <a:cubicBezTo>
                    <a:pt x="450" y="1852"/>
                    <a:pt x="158" y="1533"/>
                    <a:pt x="125" y="1112"/>
                  </a:cubicBezTo>
                  <a:lnTo>
                    <a:pt x="125" y="1112"/>
                  </a:lnTo>
                  <a:cubicBezTo>
                    <a:pt x="340" y="1119"/>
                    <a:pt x="555" y="1142"/>
                    <a:pt x="766" y="1197"/>
                  </a:cubicBezTo>
                  <a:cubicBezTo>
                    <a:pt x="975" y="1252"/>
                    <a:pt x="1178" y="1342"/>
                    <a:pt x="1373" y="1437"/>
                  </a:cubicBezTo>
                  <a:cubicBezTo>
                    <a:pt x="1564" y="1537"/>
                    <a:pt x="1754" y="1650"/>
                    <a:pt x="1926" y="1782"/>
                  </a:cubicBezTo>
                  <a:cubicBezTo>
                    <a:pt x="2085" y="1904"/>
                    <a:pt x="2207" y="2054"/>
                    <a:pt x="2334" y="2208"/>
                  </a:cubicBezTo>
                  <a:cubicBezTo>
                    <a:pt x="2342" y="2222"/>
                    <a:pt x="2376" y="2242"/>
                    <a:pt x="2402" y="2242"/>
                  </a:cubicBezTo>
                  <a:cubicBezTo>
                    <a:pt x="2418" y="2242"/>
                    <a:pt x="2430" y="2235"/>
                    <a:pt x="2433" y="2217"/>
                  </a:cubicBezTo>
                  <a:cubicBezTo>
                    <a:pt x="2465" y="2008"/>
                    <a:pt x="2492" y="1809"/>
                    <a:pt x="2569" y="1610"/>
                  </a:cubicBezTo>
                  <a:cubicBezTo>
                    <a:pt x="2665" y="1374"/>
                    <a:pt x="2809" y="1147"/>
                    <a:pt x="2982" y="957"/>
                  </a:cubicBezTo>
                  <a:cubicBezTo>
                    <a:pt x="3285" y="622"/>
                    <a:pt x="3711" y="395"/>
                    <a:pt x="4146" y="273"/>
                  </a:cubicBezTo>
                  <a:cubicBezTo>
                    <a:pt x="4386" y="209"/>
                    <a:pt x="4632" y="163"/>
                    <a:pt x="4880" y="125"/>
                  </a:cubicBezTo>
                  <a:close/>
                  <a:moveTo>
                    <a:pt x="4923" y="1"/>
                  </a:moveTo>
                  <a:cubicBezTo>
                    <a:pt x="4920" y="1"/>
                    <a:pt x="4918" y="1"/>
                    <a:pt x="4916" y="1"/>
                  </a:cubicBezTo>
                  <a:cubicBezTo>
                    <a:pt x="4431" y="74"/>
                    <a:pt x="3942" y="164"/>
                    <a:pt x="3503" y="400"/>
                  </a:cubicBezTo>
                  <a:cubicBezTo>
                    <a:pt x="3068" y="631"/>
                    <a:pt x="2723" y="975"/>
                    <a:pt x="2510" y="1419"/>
                  </a:cubicBezTo>
                  <a:cubicBezTo>
                    <a:pt x="2411" y="1626"/>
                    <a:pt x="2368" y="1839"/>
                    <a:pt x="2331" y="2059"/>
                  </a:cubicBezTo>
                  <a:lnTo>
                    <a:pt x="2331" y="2059"/>
                  </a:lnTo>
                  <a:cubicBezTo>
                    <a:pt x="2225" y="1933"/>
                    <a:pt x="2113" y="1813"/>
                    <a:pt x="1985" y="1709"/>
                  </a:cubicBezTo>
                  <a:cubicBezTo>
                    <a:pt x="1804" y="1569"/>
                    <a:pt x="1604" y="1451"/>
                    <a:pt x="1396" y="1347"/>
                  </a:cubicBezTo>
                  <a:cubicBezTo>
                    <a:pt x="1192" y="1243"/>
                    <a:pt x="984" y="1152"/>
                    <a:pt x="762" y="1093"/>
                  </a:cubicBezTo>
                  <a:cubicBezTo>
                    <a:pt x="526" y="1034"/>
                    <a:pt x="286" y="1007"/>
                    <a:pt x="46" y="998"/>
                  </a:cubicBezTo>
                  <a:cubicBezTo>
                    <a:pt x="23" y="998"/>
                    <a:pt x="0" y="1012"/>
                    <a:pt x="0" y="1034"/>
                  </a:cubicBezTo>
                  <a:cubicBezTo>
                    <a:pt x="19" y="1514"/>
                    <a:pt x="340" y="1881"/>
                    <a:pt x="725" y="2135"/>
                  </a:cubicBezTo>
                  <a:cubicBezTo>
                    <a:pt x="1138" y="2410"/>
                    <a:pt x="1601" y="2538"/>
                    <a:pt x="2085" y="2538"/>
                  </a:cubicBezTo>
                  <a:cubicBezTo>
                    <a:pt x="2140" y="2538"/>
                    <a:pt x="2195" y="2537"/>
                    <a:pt x="2251" y="2534"/>
                  </a:cubicBezTo>
                  <a:lnTo>
                    <a:pt x="2251" y="2534"/>
                  </a:lnTo>
                  <a:cubicBezTo>
                    <a:pt x="2318" y="2695"/>
                    <a:pt x="2374" y="2864"/>
                    <a:pt x="2411" y="3032"/>
                  </a:cubicBezTo>
                  <a:cubicBezTo>
                    <a:pt x="2447" y="3200"/>
                    <a:pt x="2483" y="3399"/>
                    <a:pt x="2456" y="3571"/>
                  </a:cubicBezTo>
                  <a:cubicBezTo>
                    <a:pt x="2452" y="3612"/>
                    <a:pt x="2483" y="3639"/>
                    <a:pt x="2515" y="3653"/>
                  </a:cubicBezTo>
                  <a:cubicBezTo>
                    <a:pt x="2570" y="3677"/>
                    <a:pt x="2623" y="3687"/>
                    <a:pt x="2677" y="3687"/>
                  </a:cubicBezTo>
                  <a:cubicBezTo>
                    <a:pt x="2756" y="3687"/>
                    <a:pt x="2835" y="3664"/>
                    <a:pt x="2914" y="3626"/>
                  </a:cubicBezTo>
                  <a:cubicBezTo>
                    <a:pt x="2923" y="3621"/>
                    <a:pt x="2927" y="3603"/>
                    <a:pt x="2927" y="3594"/>
                  </a:cubicBezTo>
                  <a:cubicBezTo>
                    <a:pt x="2918" y="3358"/>
                    <a:pt x="2837" y="3145"/>
                    <a:pt x="2746" y="2933"/>
                  </a:cubicBezTo>
                  <a:cubicBezTo>
                    <a:pt x="2702" y="2833"/>
                    <a:pt x="2666" y="2731"/>
                    <a:pt x="2630" y="2629"/>
                  </a:cubicBezTo>
                  <a:lnTo>
                    <a:pt x="2630" y="2629"/>
                  </a:lnTo>
                  <a:cubicBezTo>
                    <a:pt x="2809" y="2628"/>
                    <a:pt x="2988" y="2619"/>
                    <a:pt x="3163" y="2575"/>
                  </a:cubicBezTo>
                  <a:cubicBezTo>
                    <a:pt x="3408" y="2511"/>
                    <a:pt x="3643" y="2398"/>
                    <a:pt x="3852" y="2253"/>
                  </a:cubicBezTo>
                  <a:cubicBezTo>
                    <a:pt x="4277" y="1949"/>
                    <a:pt x="4608" y="1528"/>
                    <a:pt x="4794" y="1039"/>
                  </a:cubicBezTo>
                  <a:cubicBezTo>
                    <a:pt x="4916" y="726"/>
                    <a:pt x="4975" y="404"/>
                    <a:pt x="5007" y="74"/>
                  </a:cubicBezTo>
                  <a:cubicBezTo>
                    <a:pt x="5011" y="35"/>
                    <a:pt x="4959" y="1"/>
                    <a:pt x="49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3847425" y="2059175"/>
              <a:ext cx="13150" cy="20125"/>
            </a:xfrm>
            <a:custGeom>
              <a:avLst/>
              <a:gdLst/>
              <a:ahLst/>
              <a:cxnLst/>
              <a:rect l="l" t="t" r="r" b="b"/>
              <a:pathLst>
                <a:path w="526" h="805" extrusionOk="0">
                  <a:moveTo>
                    <a:pt x="429" y="1"/>
                  </a:moveTo>
                  <a:cubicBezTo>
                    <a:pt x="414" y="1"/>
                    <a:pt x="401" y="8"/>
                    <a:pt x="395" y="25"/>
                  </a:cubicBezTo>
                  <a:cubicBezTo>
                    <a:pt x="361" y="130"/>
                    <a:pt x="362" y="242"/>
                    <a:pt x="384" y="347"/>
                  </a:cubicBezTo>
                  <a:lnTo>
                    <a:pt x="384" y="347"/>
                  </a:lnTo>
                  <a:cubicBezTo>
                    <a:pt x="291" y="425"/>
                    <a:pt x="205" y="512"/>
                    <a:pt x="126" y="603"/>
                  </a:cubicBezTo>
                  <a:lnTo>
                    <a:pt x="126" y="603"/>
                  </a:lnTo>
                  <a:cubicBezTo>
                    <a:pt x="120" y="528"/>
                    <a:pt x="124" y="452"/>
                    <a:pt x="132" y="379"/>
                  </a:cubicBezTo>
                  <a:cubicBezTo>
                    <a:pt x="135" y="341"/>
                    <a:pt x="87" y="305"/>
                    <a:pt x="51" y="305"/>
                  </a:cubicBezTo>
                  <a:cubicBezTo>
                    <a:pt x="31" y="305"/>
                    <a:pt x="16" y="315"/>
                    <a:pt x="14" y="343"/>
                  </a:cubicBezTo>
                  <a:cubicBezTo>
                    <a:pt x="0" y="479"/>
                    <a:pt x="5" y="610"/>
                    <a:pt x="37" y="746"/>
                  </a:cubicBezTo>
                  <a:cubicBezTo>
                    <a:pt x="40" y="773"/>
                    <a:pt x="81" y="804"/>
                    <a:pt x="114" y="804"/>
                  </a:cubicBezTo>
                  <a:cubicBezTo>
                    <a:pt x="126" y="804"/>
                    <a:pt x="137" y="801"/>
                    <a:pt x="145" y="791"/>
                  </a:cubicBezTo>
                  <a:cubicBezTo>
                    <a:pt x="250" y="660"/>
                    <a:pt x="367" y="533"/>
                    <a:pt x="499" y="424"/>
                  </a:cubicBezTo>
                  <a:cubicBezTo>
                    <a:pt x="508" y="415"/>
                    <a:pt x="508" y="397"/>
                    <a:pt x="503" y="383"/>
                  </a:cubicBezTo>
                  <a:cubicBezTo>
                    <a:pt x="485" y="288"/>
                    <a:pt x="481" y="184"/>
                    <a:pt x="512" y="89"/>
                  </a:cubicBezTo>
                  <a:cubicBezTo>
                    <a:pt x="525" y="50"/>
                    <a:pt x="470" y="1"/>
                    <a:pt x="4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3857050" y="2054575"/>
              <a:ext cx="21925" cy="15475"/>
            </a:xfrm>
            <a:custGeom>
              <a:avLst/>
              <a:gdLst/>
              <a:ahLst/>
              <a:cxnLst/>
              <a:rect l="l" t="t" r="r" b="b"/>
              <a:pathLst>
                <a:path w="877" h="619" extrusionOk="0">
                  <a:moveTo>
                    <a:pt x="763" y="1"/>
                  </a:moveTo>
                  <a:cubicBezTo>
                    <a:pt x="756" y="1"/>
                    <a:pt x="750" y="2"/>
                    <a:pt x="744" y="6"/>
                  </a:cubicBezTo>
                  <a:cubicBezTo>
                    <a:pt x="603" y="78"/>
                    <a:pt x="467" y="160"/>
                    <a:pt x="336" y="250"/>
                  </a:cubicBezTo>
                  <a:cubicBezTo>
                    <a:pt x="277" y="291"/>
                    <a:pt x="213" y="341"/>
                    <a:pt x="155" y="391"/>
                  </a:cubicBezTo>
                  <a:cubicBezTo>
                    <a:pt x="123" y="413"/>
                    <a:pt x="91" y="441"/>
                    <a:pt x="59" y="468"/>
                  </a:cubicBezTo>
                  <a:cubicBezTo>
                    <a:pt x="37" y="490"/>
                    <a:pt x="1" y="508"/>
                    <a:pt x="1" y="545"/>
                  </a:cubicBezTo>
                  <a:cubicBezTo>
                    <a:pt x="1" y="583"/>
                    <a:pt x="50" y="619"/>
                    <a:pt x="85" y="619"/>
                  </a:cubicBezTo>
                  <a:cubicBezTo>
                    <a:pt x="99" y="619"/>
                    <a:pt x="111" y="613"/>
                    <a:pt x="116" y="597"/>
                  </a:cubicBezTo>
                  <a:lnTo>
                    <a:pt x="116" y="597"/>
                  </a:lnTo>
                  <a:cubicBezTo>
                    <a:pt x="329" y="403"/>
                    <a:pt x="568" y="236"/>
                    <a:pt x="825" y="105"/>
                  </a:cubicBezTo>
                  <a:cubicBezTo>
                    <a:pt x="877" y="77"/>
                    <a:pt x="813" y="1"/>
                    <a:pt x="7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3841225" y="2075975"/>
              <a:ext cx="23675" cy="13500"/>
            </a:xfrm>
            <a:custGeom>
              <a:avLst/>
              <a:gdLst/>
              <a:ahLst/>
              <a:cxnLst/>
              <a:rect l="l" t="t" r="r" b="b"/>
              <a:pathLst>
                <a:path w="947" h="540" extrusionOk="0">
                  <a:moveTo>
                    <a:pt x="687" y="1"/>
                  </a:moveTo>
                  <a:cubicBezTo>
                    <a:pt x="565" y="1"/>
                    <a:pt x="441" y="3"/>
                    <a:pt x="321" y="19"/>
                  </a:cubicBezTo>
                  <a:cubicBezTo>
                    <a:pt x="276" y="29"/>
                    <a:pt x="253" y="78"/>
                    <a:pt x="226" y="110"/>
                  </a:cubicBezTo>
                  <a:cubicBezTo>
                    <a:pt x="199" y="151"/>
                    <a:pt x="171" y="187"/>
                    <a:pt x="144" y="228"/>
                  </a:cubicBezTo>
                  <a:cubicBezTo>
                    <a:pt x="99" y="300"/>
                    <a:pt x="54" y="373"/>
                    <a:pt x="17" y="454"/>
                  </a:cubicBezTo>
                  <a:cubicBezTo>
                    <a:pt x="1" y="491"/>
                    <a:pt x="57" y="540"/>
                    <a:pt x="99" y="540"/>
                  </a:cubicBezTo>
                  <a:cubicBezTo>
                    <a:pt x="115" y="540"/>
                    <a:pt x="128" y="533"/>
                    <a:pt x="135" y="518"/>
                  </a:cubicBezTo>
                  <a:cubicBezTo>
                    <a:pt x="197" y="376"/>
                    <a:pt x="285" y="247"/>
                    <a:pt x="383" y="127"/>
                  </a:cubicBezTo>
                  <a:lnTo>
                    <a:pt x="383" y="127"/>
                  </a:lnTo>
                  <a:cubicBezTo>
                    <a:pt x="544" y="114"/>
                    <a:pt x="702" y="110"/>
                    <a:pt x="865" y="110"/>
                  </a:cubicBezTo>
                  <a:cubicBezTo>
                    <a:pt x="946" y="110"/>
                    <a:pt x="892" y="1"/>
                    <a:pt x="833" y="1"/>
                  </a:cubicBezTo>
                  <a:cubicBezTo>
                    <a:pt x="785" y="1"/>
                    <a:pt x="736" y="1"/>
                    <a:pt x="6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3797575" y="2036975"/>
              <a:ext cx="40625" cy="44800"/>
            </a:xfrm>
            <a:custGeom>
              <a:avLst/>
              <a:gdLst/>
              <a:ahLst/>
              <a:cxnLst/>
              <a:rect l="l" t="t" r="r" b="b"/>
              <a:pathLst>
                <a:path w="1625" h="1792" extrusionOk="0">
                  <a:moveTo>
                    <a:pt x="35" y="1"/>
                  </a:moveTo>
                  <a:cubicBezTo>
                    <a:pt x="17" y="1"/>
                    <a:pt x="1" y="10"/>
                    <a:pt x="1" y="35"/>
                  </a:cubicBezTo>
                  <a:cubicBezTo>
                    <a:pt x="1" y="338"/>
                    <a:pt x="69" y="610"/>
                    <a:pt x="227" y="868"/>
                  </a:cubicBezTo>
                  <a:cubicBezTo>
                    <a:pt x="381" y="1117"/>
                    <a:pt x="590" y="1335"/>
                    <a:pt x="807" y="1525"/>
                  </a:cubicBezTo>
                  <a:cubicBezTo>
                    <a:pt x="823" y="1539"/>
                    <a:pt x="839" y="1544"/>
                    <a:pt x="852" y="1544"/>
                  </a:cubicBezTo>
                  <a:cubicBezTo>
                    <a:pt x="893" y="1544"/>
                    <a:pt x="914" y="1493"/>
                    <a:pt x="866" y="1453"/>
                  </a:cubicBezTo>
                  <a:cubicBezTo>
                    <a:pt x="662" y="1276"/>
                    <a:pt x="472" y="1081"/>
                    <a:pt x="332" y="850"/>
                  </a:cubicBezTo>
                  <a:cubicBezTo>
                    <a:pt x="196" y="629"/>
                    <a:pt x="132" y="404"/>
                    <a:pt x="120" y="155"/>
                  </a:cubicBezTo>
                  <a:lnTo>
                    <a:pt x="120" y="155"/>
                  </a:lnTo>
                  <a:cubicBezTo>
                    <a:pt x="387" y="353"/>
                    <a:pt x="658" y="548"/>
                    <a:pt x="907" y="764"/>
                  </a:cubicBezTo>
                  <a:cubicBezTo>
                    <a:pt x="1034" y="877"/>
                    <a:pt x="1147" y="1013"/>
                    <a:pt x="1242" y="1154"/>
                  </a:cubicBezTo>
                  <a:cubicBezTo>
                    <a:pt x="1360" y="1326"/>
                    <a:pt x="1469" y="1525"/>
                    <a:pt x="1505" y="1734"/>
                  </a:cubicBezTo>
                  <a:cubicBezTo>
                    <a:pt x="1510" y="1767"/>
                    <a:pt x="1551" y="1792"/>
                    <a:pt x="1582" y="1792"/>
                  </a:cubicBezTo>
                  <a:cubicBezTo>
                    <a:pt x="1606" y="1792"/>
                    <a:pt x="1624" y="1778"/>
                    <a:pt x="1618" y="1743"/>
                  </a:cubicBezTo>
                  <a:cubicBezTo>
                    <a:pt x="1582" y="1534"/>
                    <a:pt x="1473" y="1330"/>
                    <a:pt x="1360" y="1158"/>
                  </a:cubicBezTo>
                  <a:cubicBezTo>
                    <a:pt x="1260" y="1000"/>
                    <a:pt x="1138" y="850"/>
                    <a:pt x="998" y="723"/>
                  </a:cubicBezTo>
                  <a:cubicBezTo>
                    <a:pt x="717" y="469"/>
                    <a:pt x="395" y="247"/>
                    <a:pt x="87" y="21"/>
                  </a:cubicBezTo>
                  <a:cubicBezTo>
                    <a:pt x="76" y="10"/>
                    <a:pt x="54" y="1"/>
                    <a:pt x="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3856925" y="2064775"/>
              <a:ext cx="18050" cy="5150"/>
            </a:xfrm>
            <a:custGeom>
              <a:avLst/>
              <a:gdLst/>
              <a:ahLst/>
              <a:cxnLst/>
              <a:rect l="l" t="t" r="r" b="b"/>
              <a:pathLst>
                <a:path w="722" h="206" extrusionOk="0">
                  <a:moveTo>
                    <a:pt x="634" y="0"/>
                  </a:moveTo>
                  <a:cubicBezTo>
                    <a:pt x="632" y="0"/>
                    <a:pt x="629" y="0"/>
                    <a:pt x="626" y="1"/>
                  </a:cubicBezTo>
                  <a:cubicBezTo>
                    <a:pt x="427" y="28"/>
                    <a:pt x="232" y="60"/>
                    <a:pt x="37" y="96"/>
                  </a:cubicBezTo>
                  <a:cubicBezTo>
                    <a:pt x="6" y="100"/>
                    <a:pt x="1" y="137"/>
                    <a:pt x="15" y="159"/>
                  </a:cubicBezTo>
                  <a:cubicBezTo>
                    <a:pt x="27" y="184"/>
                    <a:pt x="58" y="205"/>
                    <a:pt x="88" y="205"/>
                  </a:cubicBezTo>
                  <a:cubicBezTo>
                    <a:pt x="91" y="205"/>
                    <a:pt x="93" y="205"/>
                    <a:pt x="96" y="205"/>
                  </a:cubicBezTo>
                  <a:cubicBezTo>
                    <a:pt x="291" y="168"/>
                    <a:pt x="490" y="137"/>
                    <a:pt x="685" y="110"/>
                  </a:cubicBezTo>
                  <a:cubicBezTo>
                    <a:pt x="717" y="105"/>
                    <a:pt x="721" y="69"/>
                    <a:pt x="708" y="46"/>
                  </a:cubicBezTo>
                  <a:cubicBezTo>
                    <a:pt x="691" y="21"/>
                    <a:pt x="663" y="0"/>
                    <a:pt x="6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3788875" y="2070450"/>
              <a:ext cx="26600" cy="14500"/>
            </a:xfrm>
            <a:custGeom>
              <a:avLst/>
              <a:gdLst/>
              <a:ahLst/>
              <a:cxnLst/>
              <a:rect l="l" t="t" r="r" b="b"/>
              <a:pathLst>
                <a:path w="1064" h="580" extrusionOk="0">
                  <a:moveTo>
                    <a:pt x="49" y="0"/>
                  </a:moveTo>
                  <a:cubicBezTo>
                    <a:pt x="33" y="0"/>
                    <a:pt x="17" y="7"/>
                    <a:pt x="9" y="23"/>
                  </a:cubicBezTo>
                  <a:cubicBezTo>
                    <a:pt x="0" y="55"/>
                    <a:pt x="32" y="91"/>
                    <a:pt x="54" y="100"/>
                  </a:cubicBezTo>
                  <a:cubicBezTo>
                    <a:pt x="358" y="263"/>
                    <a:pt x="671" y="417"/>
                    <a:pt x="979" y="571"/>
                  </a:cubicBezTo>
                  <a:cubicBezTo>
                    <a:pt x="991" y="577"/>
                    <a:pt x="1001" y="579"/>
                    <a:pt x="1010" y="579"/>
                  </a:cubicBezTo>
                  <a:cubicBezTo>
                    <a:pt x="1059" y="579"/>
                    <a:pt x="1063" y="507"/>
                    <a:pt x="1006" y="481"/>
                  </a:cubicBezTo>
                  <a:cubicBezTo>
                    <a:pt x="698" y="327"/>
                    <a:pt x="385" y="173"/>
                    <a:pt x="82" y="9"/>
                  </a:cubicBezTo>
                  <a:cubicBezTo>
                    <a:pt x="72" y="4"/>
                    <a:pt x="60" y="0"/>
                    <a:pt x="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3799850" y="2082200"/>
              <a:ext cx="15425" cy="4475"/>
            </a:xfrm>
            <a:custGeom>
              <a:avLst/>
              <a:gdLst/>
              <a:ahLst/>
              <a:cxnLst/>
              <a:rect l="l" t="t" r="r" b="b"/>
              <a:pathLst>
                <a:path w="617" h="179" extrusionOk="0">
                  <a:moveTo>
                    <a:pt x="530" y="1"/>
                  </a:moveTo>
                  <a:cubicBezTo>
                    <a:pt x="527" y="1"/>
                    <a:pt x="524" y="1"/>
                    <a:pt x="522" y="2"/>
                  </a:cubicBezTo>
                  <a:cubicBezTo>
                    <a:pt x="381" y="20"/>
                    <a:pt x="236" y="42"/>
                    <a:pt x="96" y="60"/>
                  </a:cubicBezTo>
                  <a:cubicBezTo>
                    <a:pt x="73" y="65"/>
                    <a:pt x="55" y="65"/>
                    <a:pt x="32" y="70"/>
                  </a:cubicBezTo>
                  <a:cubicBezTo>
                    <a:pt x="1" y="74"/>
                    <a:pt x="1" y="110"/>
                    <a:pt x="14" y="133"/>
                  </a:cubicBezTo>
                  <a:cubicBezTo>
                    <a:pt x="27" y="158"/>
                    <a:pt x="58" y="179"/>
                    <a:pt x="87" y="179"/>
                  </a:cubicBezTo>
                  <a:cubicBezTo>
                    <a:pt x="90" y="179"/>
                    <a:pt x="93" y="179"/>
                    <a:pt x="96" y="178"/>
                  </a:cubicBezTo>
                  <a:cubicBezTo>
                    <a:pt x="236" y="156"/>
                    <a:pt x="381" y="137"/>
                    <a:pt x="522" y="119"/>
                  </a:cubicBezTo>
                  <a:cubicBezTo>
                    <a:pt x="544" y="115"/>
                    <a:pt x="562" y="110"/>
                    <a:pt x="585" y="110"/>
                  </a:cubicBezTo>
                  <a:cubicBezTo>
                    <a:pt x="617" y="106"/>
                    <a:pt x="617" y="70"/>
                    <a:pt x="603" y="47"/>
                  </a:cubicBezTo>
                  <a:cubicBezTo>
                    <a:pt x="591" y="22"/>
                    <a:pt x="559" y="1"/>
                    <a:pt x="5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3810150" y="2074975"/>
              <a:ext cx="17475" cy="15825"/>
            </a:xfrm>
            <a:custGeom>
              <a:avLst/>
              <a:gdLst/>
              <a:ahLst/>
              <a:cxnLst/>
              <a:rect l="l" t="t" r="r" b="b"/>
              <a:pathLst>
                <a:path w="699" h="633" extrusionOk="0">
                  <a:moveTo>
                    <a:pt x="51" y="1"/>
                  </a:moveTo>
                  <a:cubicBezTo>
                    <a:pt x="19" y="1"/>
                    <a:pt x="1" y="23"/>
                    <a:pt x="10" y="50"/>
                  </a:cubicBezTo>
                  <a:cubicBezTo>
                    <a:pt x="33" y="123"/>
                    <a:pt x="51" y="195"/>
                    <a:pt x="69" y="268"/>
                  </a:cubicBezTo>
                  <a:cubicBezTo>
                    <a:pt x="78" y="304"/>
                    <a:pt x="78" y="345"/>
                    <a:pt x="105" y="372"/>
                  </a:cubicBezTo>
                  <a:cubicBezTo>
                    <a:pt x="132" y="399"/>
                    <a:pt x="173" y="413"/>
                    <a:pt x="209" y="426"/>
                  </a:cubicBezTo>
                  <a:cubicBezTo>
                    <a:pt x="345" y="494"/>
                    <a:pt x="481" y="558"/>
                    <a:pt x="617" y="626"/>
                  </a:cubicBezTo>
                  <a:cubicBezTo>
                    <a:pt x="626" y="630"/>
                    <a:pt x="638" y="632"/>
                    <a:pt x="649" y="632"/>
                  </a:cubicBezTo>
                  <a:cubicBezTo>
                    <a:pt x="666" y="632"/>
                    <a:pt x="681" y="626"/>
                    <a:pt x="689" y="608"/>
                  </a:cubicBezTo>
                  <a:cubicBezTo>
                    <a:pt x="699" y="581"/>
                    <a:pt x="667" y="544"/>
                    <a:pt x="644" y="535"/>
                  </a:cubicBezTo>
                  <a:cubicBezTo>
                    <a:pt x="492" y="464"/>
                    <a:pt x="341" y="388"/>
                    <a:pt x="189" y="316"/>
                  </a:cubicBezTo>
                  <a:lnTo>
                    <a:pt x="189" y="316"/>
                  </a:lnTo>
                  <a:cubicBezTo>
                    <a:pt x="171" y="231"/>
                    <a:pt x="147" y="143"/>
                    <a:pt x="123" y="59"/>
                  </a:cubicBezTo>
                  <a:cubicBezTo>
                    <a:pt x="114" y="32"/>
                    <a:pt x="82" y="5"/>
                    <a:pt x="5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822AC9B2-BE75-7604-278D-A0D103D86E5A}"/>
              </a:ext>
            </a:extLst>
          </p:cNvPr>
          <p:cNvPicPr>
            <a:picLocks noChangeAspect="1"/>
          </p:cNvPicPr>
          <p:nvPr/>
        </p:nvPicPr>
        <p:blipFill>
          <a:blip r:embed="rId3"/>
          <a:srcRect b="38416"/>
          <a:stretch>
            <a:fillRect/>
          </a:stretch>
        </p:blipFill>
        <p:spPr>
          <a:xfrm rot="821942">
            <a:off x="4320146" y="4092897"/>
            <a:ext cx="2623619" cy="807859"/>
          </a:xfrm>
          <a:prstGeom prst="rect">
            <a:avLst/>
          </a:prstGeom>
        </p:spPr>
      </p:pic>
      <p:pic>
        <p:nvPicPr>
          <p:cNvPr id="5" name="Graphic 4">
            <a:extLst>
              <a:ext uri="{FF2B5EF4-FFF2-40B4-BE49-F238E27FC236}">
                <a16:creationId xmlns:a16="http://schemas.microsoft.com/office/drawing/2014/main" id="{24788E83-8C91-3472-BF36-B86E943056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572333">
            <a:off x="3832721" y="3443281"/>
            <a:ext cx="866433" cy="866433"/>
          </a:xfrm>
          <a:prstGeom prst="rect">
            <a:avLst/>
          </a:prstGeom>
        </p:spPr>
      </p:pic>
      <p:pic>
        <p:nvPicPr>
          <p:cNvPr id="7" name="Graphic 6">
            <a:extLst>
              <a:ext uri="{FF2B5EF4-FFF2-40B4-BE49-F238E27FC236}">
                <a16:creationId xmlns:a16="http://schemas.microsoft.com/office/drawing/2014/main" id="{3DCF51C3-9D18-C979-304C-123A2554F3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729370">
            <a:off x="5872957" y="3266465"/>
            <a:ext cx="871008" cy="871008"/>
          </a:xfrm>
          <a:prstGeom prst="rect">
            <a:avLst/>
          </a:prstGeom>
        </p:spPr>
      </p:pic>
      <p:grpSp>
        <p:nvGrpSpPr>
          <p:cNvPr id="15" name="Group 14">
            <a:extLst>
              <a:ext uri="{FF2B5EF4-FFF2-40B4-BE49-F238E27FC236}">
                <a16:creationId xmlns:a16="http://schemas.microsoft.com/office/drawing/2014/main" id="{25BC6459-7FE3-48C1-9470-78BDCC11CB90}"/>
              </a:ext>
            </a:extLst>
          </p:cNvPr>
          <p:cNvGrpSpPr/>
          <p:nvPr/>
        </p:nvGrpSpPr>
        <p:grpSpPr>
          <a:xfrm rot="20200116">
            <a:off x="1124367" y="4014504"/>
            <a:ext cx="1232094" cy="1109822"/>
            <a:chOff x="1124367" y="4014504"/>
            <a:chExt cx="1232094" cy="1109822"/>
          </a:xfrm>
        </p:grpSpPr>
        <p:grpSp>
          <p:nvGrpSpPr>
            <p:cNvPr id="6" name="Google Shape;2044;p71">
              <a:extLst>
                <a:ext uri="{FF2B5EF4-FFF2-40B4-BE49-F238E27FC236}">
                  <a16:creationId xmlns:a16="http://schemas.microsoft.com/office/drawing/2014/main" id="{7106D032-31E7-464B-2411-DF47072E82CB}"/>
                </a:ext>
              </a:extLst>
            </p:cNvPr>
            <p:cNvGrpSpPr/>
            <p:nvPr/>
          </p:nvGrpSpPr>
          <p:grpSpPr>
            <a:xfrm>
              <a:off x="1124367" y="4477479"/>
              <a:ext cx="1232094" cy="646847"/>
              <a:chOff x="6653800" y="3024575"/>
              <a:chExt cx="351125" cy="123603"/>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t="100000"/>
              </a:path>
              <a:tileRect r="-100000" b="-100000"/>
            </a:gradFill>
          </p:grpSpPr>
          <p:sp>
            <p:nvSpPr>
              <p:cNvPr id="8" name="Google Shape;2045;p71">
                <a:extLst>
                  <a:ext uri="{FF2B5EF4-FFF2-40B4-BE49-F238E27FC236}">
                    <a16:creationId xmlns:a16="http://schemas.microsoft.com/office/drawing/2014/main" id="{632B4D71-3596-FFFF-9E4A-D9F94D3ED785}"/>
                  </a:ext>
                </a:extLst>
              </p:cNvPr>
              <p:cNvSpPr/>
              <p:nvPr/>
            </p:nvSpPr>
            <p:spPr>
              <a:xfrm>
                <a:off x="6653800" y="3105650"/>
                <a:ext cx="351125" cy="42528"/>
              </a:xfrm>
              <a:custGeom>
                <a:avLst/>
                <a:gdLst/>
                <a:ahLst/>
                <a:cxnLst/>
                <a:rect l="l" t="t" r="r" b="b"/>
                <a:pathLst>
                  <a:path w="14045" h="2614" extrusionOk="0">
                    <a:moveTo>
                      <a:pt x="406" y="0"/>
                    </a:moveTo>
                    <a:cubicBezTo>
                      <a:pt x="180" y="0"/>
                      <a:pt x="0" y="195"/>
                      <a:pt x="0" y="421"/>
                    </a:cubicBezTo>
                    <a:cubicBezTo>
                      <a:pt x="0" y="1689"/>
                      <a:pt x="1007" y="2614"/>
                      <a:pt x="2161" y="2614"/>
                    </a:cubicBezTo>
                    <a:lnTo>
                      <a:pt x="11883" y="2614"/>
                    </a:lnTo>
                    <a:cubicBezTo>
                      <a:pt x="13038" y="2614"/>
                      <a:pt x="14044" y="1689"/>
                      <a:pt x="14044" y="421"/>
                    </a:cubicBezTo>
                    <a:cubicBezTo>
                      <a:pt x="14044" y="195"/>
                      <a:pt x="13865" y="0"/>
                      <a:pt x="13639" y="0"/>
                    </a:cubicBezTo>
                    <a:close/>
                  </a:path>
                </a:pathLst>
              </a:custGeom>
              <a:gradFill>
                <a:gsLst>
                  <a:gs pos="0">
                    <a:srgbClr val="A0578D"/>
                  </a:gs>
                  <a:gs pos="100000">
                    <a:srgbClr val="6C3157"/>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2046;p71">
                <a:extLst>
                  <a:ext uri="{FF2B5EF4-FFF2-40B4-BE49-F238E27FC236}">
                    <a16:creationId xmlns:a16="http://schemas.microsoft.com/office/drawing/2014/main" id="{105CA26A-C872-6442-950C-663E3B3FBB8C}"/>
                  </a:ext>
                </a:extLst>
              </p:cNvPr>
              <p:cNvSpPr/>
              <p:nvPr/>
            </p:nvSpPr>
            <p:spPr>
              <a:xfrm>
                <a:off x="6789150" y="3038550"/>
                <a:ext cx="80500" cy="46725"/>
              </a:xfrm>
              <a:custGeom>
                <a:avLst/>
                <a:gdLst/>
                <a:ahLst/>
                <a:cxnLst/>
                <a:rect l="l" t="t" r="r" b="b"/>
                <a:pathLst>
                  <a:path w="3220" h="1869" extrusionOk="0">
                    <a:moveTo>
                      <a:pt x="294" y="0"/>
                    </a:moveTo>
                    <a:cubicBezTo>
                      <a:pt x="130" y="0"/>
                      <a:pt x="1" y="129"/>
                      <a:pt x="17" y="293"/>
                    </a:cubicBezTo>
                    <a:lnTo>
                      <a:pt x="161" y="1869"/>
                    </a:lnTo>
                    <a:lnTo>
                      <a:pt x="3056" y="1869"/>
                    </a:lnTo>
                    <a:lnTo>
                      <a:pt x="3200" y="293"/>
                    </a:lnTo>
                    <a:cubicBezTo>
                      <a:pt x="3219" y="129"/>
                      <a:pt x="3087" y="0"/>
                      <a:pt x="2927" y="0"/>
                    </a:cubicBezTo>
                    <a:close/>
                  </a:path>
                </a:pathLst>
              </a:custGeom>
              <a:gradFill>
                <a:gsLst>
                  <a:gs pos="0">
                    <a:srgbClr val="FC8C90"/>
                  </a:gs>
                  <a:gs pos="100000">
                    <a:srgbClr val="F9612B"/>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47;p71">
                <a:extLst>
                  <a:ext uri="{FF2B5EF4-FFF2-40B4-BE49-F238E27FC236}">
                    <a16:creationId xmlns:a16="http://schemas.microsoft.com/office/drawing/2014/main" id="{4D1C381B-1F47-0F3A-5E7F-0C91B22AE8CF}"/>
                  </a:ext>
                </a:extLst>
              </p:cNvPr>
              <p:cNvSpPr/>
              <p:nvPr/>
            </p:nvSpPr>
            <p:spPr>
              <a:xfrm>
                <a:off x="6661500" y="3043800"/>
                <a:ext cx="111000" cy="41475"/>
              </a:xfrm>
              <a:custGeom>
                <a:avLst/>
                <a:gdLst/>
                <a:ahLst/>
                <a:cxnLst/>
                <a:rect l="l" t="t" r="r" b="b"/>
                <a:pathLst>
                  <a:path w="4440" h="1659" extrusionOk="0">
                    <a:moveTo>
                      <a:pt x="2407" y="1"/>
                    </a:moveTo>
                    <a:lnTo>
                      <a:pt x="2407" y="391"/>
                    </a:lnTo>
                    <a:cubicBezTo>
                      <a:pt x="2407" y="621"/>
                      <a:pt x="2228" y="797"/>
                      <a:pt x="2002" y="797"/>
                    </a:cubicBezTo>
                    <a:cubicBezTo>
                      <a:pt x="1771" y="797"/>
                      <a:pt x="1576" y="621"/>
                      <a:pt x="1576" y="391"/>
                    </a:cubicBezTo>
                    <a:lnTo>
                      <a:pt x="1576" y="51"/>
                    </a:lnTo>
                    <a:cubicBezTo>
                      <a:pt x="781" y="211"/>
                      <a:pt x="164" y="847"/>
                      <a:pt x="0" y="1659"/>
                    </a:cubicBezTo>
                    <a:lnTo>
                      <a:pt x="4440" y="1659"/>
                    </a:lnTo>
                    <a:cubicBezTo>
                      <a:pt x="4292" y="1"/>
                      <a:pt x="4292" y="149"/>
                      <a:pt x="4292" y="83"/>
                    </a:cubicBezTo>
                    <a:cubicBezTo>
                      <a:pt x="4178" y="51"/>
                      <a:pt x="4065" y="36"/>
                      <a:pt x="3937" y="16"/>
                    </a:cubicBezTo>
                    <a:lnTo>
                      <a:pt x="3937" y="391"/>
                    </a:lnTo>
                    <a:cubicBezTo>
                      <a:pt x="3937" y="621"/>
                      <a:pt x="3757" y="797"/>
                      <a:pt x="3527" y="797"/>
                    </a:cubicBezTo>
                    <a:cubicBezTo>
                      <a:pt x="3301" y="797"/>
                      <a:pt x="3121" y="621"/>
                      <a:pt x="3121" y="391"/>
                    </a:cubicBezTo>
                    <a:lnTo>
                      <a:pt x="3121" y="1"/>
                    </a:lnTo>
                    <a:close/>
                  </a:path>
                </a:pathLst>
              </a:custGeom>
              <a:gradFill>
                <a:gsLst>
                  <a:gs pos="0">
                    <a:srgbClr val="FBBB49"/>
                  </a:gs>
                  <a:gs pos="100000">
                    <a:srgbClr val="F8861E"/>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48;p71">
                <a:extLst>
                  <a:ext uri="{FF2B5EF4-FFF2-40B4-BE49-F238E27FC236}">
                    <a16:creationId xmlns:a16="http://schemas.microsoft.com/office/drawing/2014/main" id="{E43E2DCE-38BF-F356-A289-DE55FDF41DCF}"/>
                  </a:ext>
                </a:extLst>
              </p:cNvPr>
              <p:cNvSpPr/>
              <p:nvPr/>
            </p:nvSpPr>
            <p:spPr>
              <a:xfrm>
                <a:off x="6886200" y="3024575"/>
                <a:ext cx="57375" cy="60700"/>
              </a:xfrm>
              <a:custGeom>
                <a:avLst/>
                <a:gdLst/>
                <a:ahLst/>
                <a:cxnLst/>
                <a:rect l="l" t="t" r="r" b="b"/>
                <a:pathLst>
                  <a:path w="2295" h="2428" extrusionOk="0">
                    <a:moveTo>
                      <a:pt x="1123" y="0"/>
                    </a:moveTo>
                    <a:cubicBezTo>
                      <a:pt x="1056" y="0"/>
                      <a:pt x="994" y="32"/>
                      <a:pt x="960" y="87"/>
                    </a:cubicBezTo>
                    <a:lnTo>
                      <a:pt x="98" y="1371"/>
                    </a:lnTo>
                    <a:lnTo>
                      <a:pt x="1" y="2428"/>
                    </a:lnTo>
                    <a:lnTo>
                      <a:pt x="1643" y="2428"/>
                    </a:lnTo>
                    <a:lnTo>
                      <a:pt x="1791" y="2201"/>
                    </a:lnTo>
                    <a:cubicBezTo>
                      <a:pt x="2294" y="1452"/>
                      <a:pt x="2033" y="430"/>
                      <a:pt x="1222" y="25"/>
                    </a:cubicBezTo>
                    <a:cubicBezTo>
                      <a:pt x="1189" y="8"/>
                      <a:pt x="1155" y="0"/>
                      <a:pt x="1123" y="0"/>
                    </a:cubicBezTo>
                    <a:close/>
                  </a:path>
                </a:pathLst>
              </a:custGeom>
              <a:gradFill>
                <a:gsLst>
                  <a:gs pos="0">
                    <a:srgbClr val="FBBB49"/>
                  </a:gs>
                  <a:gs pos="100000">
                    <a:srgbClr val="F8861E"/>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49;p71">
                <a:extLst>
                  <a:ext uri="{FF2B5EF4-FFF2-40B4-BE49-F238E27FC236}">
                    <a16:creationId xmlns:a16="http://schemas.microsoft.com/office/drawing/2014/main" id="{02EF1285-F21C-FB8C-5630-8077A55D002C}"/>
                  </a:ext>
                </a:extLst>
              </p:cNvPr>
              <p:cNvSpPr/>
              <p:nvPr/>
            </p:nvSpPr>
            <p:spPr>
              <a:xfrm>
                <a:off x="6951650" y="3024575"/>
                <a:ext cx="42725" cy="60700"/>
              </a:xfrm>
              <a:custGeom>
                <a:avLst/>
                <a:gdLst/>
                <a:ahLst/>
                <a:cxnLst/>
                <a:rect l="l" t="t" r="r" b="b"/>
                <a:pathLst>
                  <a:path w="1709" h="2428" extrusionOk="0">
                    <a:moveTo>
                      <a:pt x="537" y="0"/>
                    </a:moveTo>
                    <a:cubicBezTo>
                      <a:pt x="469" y="0"/>
                      <a:pt x="404" y="32"/>
                      <a:pt x="359" y="87"/>
                    </a:cubicBezTo>
                    <a:lnTo>
                      <a:pt x="82" y="512"/>
                    </a:lnTo>
                    <a:cubicBezTo>
                      <a:pt x="344" y="1129"/>
                      <a:pt x="293" y="1827"/>
                      <a:pt x="0" y="2428"/>
                    </a:cubicBezTo>
                    <a:lnTo>
                      <a:pt x="1057" y="2428"/>
                    </a:lnTo>
                    <a:lnTo>
                      <a:pt x="1206" y="2201"/>
                    </a:lnTo>
                    <a:cubicBezTo>
                      <a:pt x="1709" y="1452"/>
                      <a:pt x="1448" y="430"/>
                      <a:pt x="636" y="25"/>
                    </a:cubicBezTo>
                    <a:cubicBezTo>
                      <a:pt x="604" y="8"/>
                      <a:pt x="570" y="0"/>
                      <a:pt x="537" y="0"/>
                    </a:cubicBezTo>
                    <a:close/>
                  </a:path>
                </a:pathLst>
              </a:custGeom>
              <a:gradFill>
                <a:gsLst>
                  <a:gs pos="0">
                    <a:srgbClr val="FC8C90"/>
                  </a:gs>
                  <a:gs pos="100000">
                    <a:srgbClr val="F9612B"/>
                  </a:gs>
                </a:gsLst>
                <a:lin ang="5400000" scaled="1"/>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Graphic 12">
              <a:extLst>
                <a:ext uri="{FF2B5EF4-FFF2-40B4-BE49-F238E27FC236}">
                  <a16:creationId xmlns:a16="http://schemas.microsoft.com/office/drawing/2014/main" id="{63284A15-5FCB-1A1D-FDD5-66E8856F2F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9883" y="4014504"/>
              <a:ext cx="1121063" cy="528284"/>
            </a:xfrm>
            <a:prstGeom prst="rect">
              <a:avLst/>
            </a:prstGeom>
          </p:spPr>
        </p:pic>
      </p:grpSp>
      <p:pic>
        <p:nvPicPr>
          <p:cNvPr id="2" name="Picture 1">
            <a:extLst>
              <a:ext uri="{FF2B5EF4-FFF2-40B4-BE49-F238E27FC236}">
                <a16:creationId xmlns:a16="http://schemas.microsoft.com/office/drawing/2014/main" id="{5DFE6805-380A-00A1-A7EC-77E9E29DFF12}"/>
              </a:ext>
            </a:extLst>
          </p:cNvPr>
          <p:cNvPicPr>
            <a:picLocks noChangeAspect="1"/>
          </p:cNvPicPr>
          <p:nvPr/>
        </p:nvPicPr>
        <p:blipFill>
          <a:blip r:embed="rId8">
            <a:duotone>
              <a:schemeClr val="bg2">
                <a:shade val="45000"/>
                <a:satMod val="135000"/>
              </a:schemeClr>
              <a:prstClr val="white"/>
            </a:duotone>
          </a:blip>
          <a:stretch>
            <a:fillRect/>
          </a:stretch>
        </p:blipFill>
        <p:spPr>
          <a:xfrm rot="501800">
            <a:off x="687477" y="6745911"/>
            <a:ext cx="1138670" cy="964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1">
          <a:extLst>
            <a:ext uri="{FF2B5EF4-FFF2-40B4-BE49-F238E27FC236}">
              <a16:creationId xmlns:a16="http://schemas.microsoft.com/office/drawing/2014/main" id="{DBB70FD3-AC5A-D06A-78F4-DA9966CFDB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D9AFE4-85D7-ABC6-E0CF-8CF745095982}"/>
              </a:ext>
            </a:extLst>
          </p:cNvPr>
          <p:cNvPicPr>
            <a:picLocks noChangeAspect="1"/>
          </p:cNvPicPr>
          <p:nvPr/>
        </p:nvPicPr>
        <p:blipFill>
          <a:blip r:embed="rId3"/>
          <a:srcRect l="11935" t="34711" b="13518"/>
          <a:stretch>
            <a:fillRect/>
          </a:stretch>
        </p:blipFill>
        <p:spPr>
          <a:xfrm flipH="1">
            <a:off x="-8" y="7775095"/>
            <a:ext cx="7559682" cy="2948682"/>
          </a:xfrm>
          <a:prstGeom prst="rect">
            <a:avLst/>
          </a:prstGeom>
        </p:spPr>
      </p:pic>
      <p:grpSp>
        <p:nvGrpSpPr>
          <p:cNvPr id="27" name="Google Shape;814;p42">
            <a:extLst>
              <a:ext uri="{FF2B5EF4-FFF2-40B4-BE49-F238E27FC236}">
                <a16:creationId xmlns:a16="http://schemas.microsoft.com/office/drawing/2014/main" id="{197A4BF5-07BB-6322-81DB-A4F52CC7F941}"/>
              </a:ext>
            </a:extLst>
          </p:cNvPr>
          <p:cNvGrpSpPr/>
          <p:nvPr/>
        </p:nvGrpSpPr>
        <p:grpSpPr>
          <a:xfrm rot="5400000" flipV="1">
            <a:off x="2305501" y="5363279"/>
            <a:ext cx="2948682" cy="7559671"/>
            <a:chOff x="2180804" y="619488"/>
            <a:chExt cx="192121" cy="440312"/>
          </a:xfrm>
          <a:solidFill>
            <a:srgbClr val="231F20"/>
          </a:solidFill>
        </p:grpSpPr>
        <p:sp>
          <p:nvSpPr>
            <p:cNvPr id="28" name="Google Shape;815;p42">
              <a:extLst>
                <a:ext uri="{FF2B5EF4-FFF2-40B4-BE49-F238E27FC236}">
                  <a16:creationId xmlns:a16="http://schemas.microsoft.com/office/drawing/2014/main" id="{536D011B-58A5-667E-D532-36B30511E1B6}"/>
                </a:ext>
              </a:extLst>
            </p:cNvPr>
            <p:cNvSpPr/>
            <p:nvPr/>
          </p:nvSpPr>
          <p:spPr>
            <a:xfrm>
              <a:off x="2180804" y="619488"/>
              <a:ext cx="192121" cy="440312"/>
            </a:xfrm>
            <a:custGeom>
              <a:avLst/>
              <a:gdLst/>
              <a:ahLst/>
              <a:cxnLst/>
              <a:rect l="l" t="t" r="r" b="b"/>
              <a:pathLst>
                <a:path w="7905" h="17525" extrusionOk="0">
                  <a:moveTo>
                    <a:pt x="3233" y="14784"/>
                  </a:moveTo>
                  <a:cubicBezTo>
                    <a:pt x="3235" y="14839"/>
                    <a:pt x="3237" y="14894"/>
                    <a:pt x="3239" y="14949"/>
                  </a:cubicBezTo>
                  <a:lnTo>
                    <a:pt x="3239" y="14949"/>
                  </a:lnTo>
                  <a:cubicBezTo>
                    <a:pt x="3237" y="14894"/>
                    <a:pt x="3235" y="14839"/>
                    <a:pt x="3233" y="14784"/>
                  </a:cubicBezTo>
                  <a:close/>
                  <a:moveTo>
                    <a:pt x="3239" y="14949"/>
                  </a:moveTo>
                  <a:lnTo>
                    <a:pt x="3239" y="14949"/>
                  </a:lnTo>
                  <a:cubicBezTo>
                    <a:pt x="3240" y="14952"/>
                    <a:pt x="3240" y="14954"/>
                    <a:pt x="3240" y="14956"/>
                  </a:cubicBezTo>
                  <a:cubicBezTo>
                    <a:pt x="3240" y="15078"/>
                    <a:pt x="3255" y="15199"/>
                    <a:pt x="3264" y="15316"/>
                  </a:cubicBezTo>
                  <a:cubicBezTo>
                    <a:pt x="3278" y="15437"/>
                    <a:pt x="3289" y="15560"/>
                    <a:pt x="3307" y="15681"/>
                  </a:cubicBezTo>
                  <a:cubicBezTo>
                    <a:pt x="3307" y="15685"/>
                    <a:pt x="3312" y="15689"/>
                    <a:pt x="3313" y="15693"/>
                  </a:cubicBezTo>
                  <a:lnTo>
                    <a:pt x="3313" y="15693"/>
                  </a:lnTo>
                  <a:cubicBezTo>
                    <a:pt x="3276" y="15443"/>
                    <a:pt x="3252" y="15195"/>
                    <a:pt x="3239" y="14949"/>
                  </a:cubicBezTo>
                  <a:close/>
                  <a:moveTo>
                    <a:pt x="3313" y="15693"/>
                  </a:moveTo>
                  <a:cubicBezTo>
                    <a:pt x="3313" y="15694"/>
                    <a:pt x="3313" y="15695"/>
                    <a:pt x="3313" y="15695"/>
                  </a:cubicBezTo>
                  <a:cubicBezTo>
                    <a:pt x="3313" y="15695"/>
                    <a:pt x="3313" y="15694"/>
                    <a:pt x="3313" y="15693"/>
                  </a:cubicBezTo>
                  <a:close/>
                  <a:moveTo>
                    <a:pt x="1" y="0"/>
                  </a:moveTo>
                  <a:lnTo>
                    <a:pt x="1" y="17524"/>
                  </a:lnTo>
                  <a:lnTo>
                    <a:pt x="3435" y="17524"/>
                  </a:lnTo>
                  <a:cubicBezTo>
                    <a:pt x="3327" y="17242"/>
                    <a:pt x="3235" y="16955"/>
                    <a:pt x="3162" y="16663"/>
                  </a:cubicBezTo>
                  <a:cubicBezTo>
                    <a:pt x="2880" y="15549"/>
                    <a:pt x="2831" y="14373"/>
                    <a:pt x="3026" y="13215"/>
                  </a:cubicBezTo>
                  <a:cubicBezTo>
                    <a:pt x="3226" y="12063"/>
                    <a:pt x="3663" y="10929"/>
                    <a:pt x="4324" y="9913"/>
                  </a:cubicBezTo>
                  <a:cubicBezTo>
                    <a:pt x="4573" y="9529"/>
                    <a:pt x="4908" y="9134"/>
                    <a:pt x="5029" y="9047"/>
                  </a:cubicBezTo>
                  <a:cubicBezTo>
                    <a:pt x="5043" y="9037"/>
                    <a:pt x="5055" y="9032"/>
                    <a:pt x="5063" y="9032"/>
                  </a:cubicBezTo>
                  <a:cubicBezTo>
                    <a:pt x="5087" y="9032"/>
                    <a:pt x="5078" y="9080"/>
                    <a:pt x="5015" y="9198"/>
                  </a:cubicBezTo>
                  <a:cubicBezTo>
                    <a:pt x="4977" y="9280"/>
                    <a:pt x="4912" y="9387"/>
                    <a:pt x="4820" y="9538"/>
                  </a:cubicBezTo>
                  <a:cubicBezTo>
                    <a:pt x="4777" y="9612"/>
                    <a:pt x="4723" y="9694"/>
                    <a:pt x="4665" y="9787"/>
                  </a:cubicBezTo>
                  <a:cubicBezTo>
                    <a:pt x="4607" y="9884"/>
                    <a:pt x="4544" y="9980"/>
                    <a:pt x="4465" y="10112"/>
                  </a:cubicBezTo>
                  <a:lnTo>
                    <a:pt x="4286" y="10424"/>
                  </a:lnTo>
                  <a:cubicBezTo>
                    <a:pt x="4232" y="10530"/>
                    <a:pt x="4178" y="10638"/>
                    <a:pt x="4120" y="10745"/>
                  </a:cubicBezTo>
                  <a:cubicBezTo>
                    <a:pt x="4095" y="10797"/>
                    <a:pt x="4066" y="10851"/>
                    <a:pt x="4043" y="10905"/>
                  </a:cubicBezTo>
                  <a:lnTo>
                    <a:pt x="3969" y="11071"/>
                  </a:lnTo>
                  <a:cubicBezTo>
                    <a:pt x="3920" y="11183"/>
                    <a:pt x="3868" y="11294"/>
                    <a:pt x="3828" y="11406"/>
                  </a:cubicBezTo>
                  <a:cubicBezTo>
                    <a:pt x="3648" y="11854"/>
                    <a:pt x="3512" y="12321"/>
                    <a:pt x="3410" y="12792"/>
                  </a:cubicBezTo>
                  <a:cubicBezTo>
                    <a:pt x="3307" y="13264"/>
                    <a:pt x="3255" y="13745"/>
                    <a:pt x="3235" y="14232"/>
                  </a:cubicBezTo>
                  <a:lnTo>
                    <a:pt x="3226" y="14591"/>
                  </a:lnTo>
                  <a:cubicBezTo>
                    <a:pt x="3228" y="14656"/>
                    <a:pt x="3231" y="14720"/>
                    <a:pt x="3233" y="14784"/>
                  </a:cubicBezTo>
                  <a:lnTo>
                    <a:pt x="3233" y="14784"/>
                  </a:lnTo>
                  <a:cubicBezTo>
                    <a:pt x="3221" y="14346"/>
                    <a:pt x="3247" y="13916"/>
                    <a:pt x="3307" y="13493"/>
                  </a:cubicBezTo>
                  <a:cubicBezTo>
                    <a:pt x="3406" y="12782"/>
                    <a:pt x="3595" y="12087"/>
                    <a:pt x="3877" y="11410"/>
                  </a:cubicBezTo>
                  <a:lnTo>
                    <a:pt x="3877" y="11410"/>
                  </a:lnTo>
                  <a:cubicBezTo>
                    <a:pt x="3794" y="11625"/>
                    <a:pt x="3711" y="11839"/>
                    <a:pt x="3648" y="12052"/>
                  </a:cubicBezTo>
                  <a:cubicBezTo>
                    <a:pt x="3605" y="12184"/>
                    <a:pt x="3565" y="12315"/>
                    <a:pt x="3532" y="12442"/>
                  </a:cubicBezTo>
                  <a:cubicBezTo>
                    <a:pt x="3663" y="12009"/>
                    <a:pt x="3833" y="11585"/>
                    <a:pt x="4028" y="11177"/>
                  </a:cubicBezTo>
                  <a:cubicBezTo>
                    <a:pt x="4135" y="10939"/>
                    <a:pt x="4270" y="10710"/>
                    <a:pt x="4398" y="10482"/>
                  </a:cubicBezTo>
                  <a:lnTo>
                    <a:pt x="4611" y="10146"/>
                  </a:lnTo>
                  <a:cubicBezTo>
                    <a:pt x="4650" y="10092"/>
                    <a:pt x="4685" y="10039"/>
                    <a:pt x="4719" y="9991"/>
                  </a:cubicBezTo>
                  <a:lnTo>
                    <a:pt x="4825" y="9835"/>
                  </a:lnTo>
                  <a:cubicBezTo>
                    <a:pt x="5394" y="9017"/>
                    <a:pt x="5992" y="8249"/>
                    <a:pt x="6436" y="7452"/>
                  </a:cubicBezTo>
                  <a:lnTo>
                    <a:pt x="6436" y="7452"/>
                  </a:lnTo>
                  <a:cubicBezTo>
                    <a:pt x="6149" y="8031"/>
                    <a:pt x="5769" y="8600"/>
                    <a:pt x="5375" y="9183"/>
                  </a:cubicBezTo>
                  <a:cubicBezTo>
                    <a:pt x="5175" y="9475"/>
                    <a:pt x="4977" y="9776"/>
                    <a:pt x="4782" y="10078"/>
                  </a:cubicBezTo>
                  <a:cubicBezTo>
                    <a:pt x="4679" y="10234"/>
                    <a:pt x="4582" y="10399"/>
                    <a:pt x="4485" y="10559"/>
                  </a:cubicBezTo>
                  <a:lnTo>
                    <a:pt x="4353" y="10813"/>
                  </a:lnTo>
                  <a:cubicBezTo>
                    <a:pt x="4310" y="10900"/>
                    <a:pt x="4261" y="10978"/>
                    <a:pt x="4223" y="11066"/>
                  </a:cubicBezTo>
                  <a:cubicBezTo>
                    <a:pt x="3897" y="11756"/>
                    <a:pt x="3663" y="12490"/>
                    <a:pt x="3532" y="13249"/>
                  </a:cubicBezTo>
                  <a:cubicBezTo>
                    <a:pt x="3410" y="14007"/>
                    <a:pt x="3390" y="14786"/>
                    <a:pt x="3483" y="15549"/>
                  </a:cubicBezTo>
                  <a:lnTo>
                    <a:pt x="3527" y="15836"/>
                  </a:lnTo>
                  <a:cubicBezTo>
                    <a:pt x="3536" y="15886"/>
                    <a:pt x="3541" y="15933"/>
                    <a:pt x="3551" y="15982"/>
                  </a:cubicBezTo>
                  <a:lnTo>
                    <a:pt x="3581" y="16124"/>
                  </a:lnTo>
                  <a:lnTo>
                    <a:pt x="3639" y="16406"/>
                  </a:lnTo>
                  <a:lnTo>
                    <a:pt x="3716" y="16687"/>
                  </a:lnTo>
                  <a:lnTo>
                    <a:pt x="3756" y="16829"/>
                  </a:lnTo>
                  <a:lnTo>
                    <a:pt x="3799" y="16965"/>
                  </a:lnTo>
                  <a:lnTo>
                    <a:pt x="3891" y="17242"/>
                  </a:lnTo>
                  <a:cubicBezTo>
                    <a:pt x="3926" y="17329"/>
                    <a:pt x="3965" y="17417"/>
                    <a:pt x="4003" y="17509"/>
                  </a:cubicBezTo>
                  <a:cubicBezTo>
                    <a:pt x="4003" y="17515"/>
                    <a:pt x="4003" y="17520"/>
                    <a:pt x="4008" y="17524"/>
                  </a:cubicBezTo>
                  <a:lnTo>
                    <a:pt x="4305" y="17524"/>
                  </a:lnTo>
                  <a:cubicBezTo>
                    <a:pt x="4198" y="17271"/>
                    <a:pt x="4106" y="17019"/>
                    <a:pt x="4023" y="16761"/>
                  </a:cubicBezTo>
                  <a:cubicBezTo>
                    <a:pt x="3902" y="16342"/>
                    <a:pt x="3814" y="15919"/>
                    <a:pt x="3760" y="15491"/>
                  </a:cubicBezTo>
                  <a:cubicBezTo>
                    <a:pt x="3716" y="15064"/>
                    <a:pt x="3702" y="14631"/>
                    <a:pt x="3726" y="14198"/>
                  </a:cubicBezTo>
                  <a:cubicBezTo>
                    <a:pt x="3760" y="13769"/>
                    <a:pt x="3814" y="13342"/>
                    <a:pt x="3916" y="12923"/>
                  </a:cubicBezTo>
                  <a:lnTo>
                    <a:pt x="3916" y="12923"/>
                  </a:lnTo>
                  <a:cubicBezTo>
                    <a:pt x="3886" y="13235"/>
                    <a:pt x="3848" y="13599"/>
                    <a:pt x="3853" y="13935"/>
                  </a:cubicBezTo>
                  <a:cubicBezTo>
                    <a:pt x="3857" y="14018"/>
                    <a:pt x="3857" y="14101"/>
                    <a:pt x="3857" y="14183"/>
                  </a:cubicBezTo>
                  <a:cubicBezTo>
                    <a:pt x="3857" y="14198"/>
                    <a:pt x="3857" y="14212"/>
                    <a:pt x="3862" y="14227"/>
                  </a:cubicBezTo>
                  <a:cubicBezTo>
                    <a:pt x="3872" y="13984"/>
                    <a:pt x="3897" y="13735"/>
                    <a:pt x="3935" y="13488"/>
                  </a:cubicBezTo>
                  <a:cubicBezTo>
                    <a:pt x="3945" y="13410"/>
                    <a:pt x="3955" y="13336"/>
                    <a:pt x="3965" y="13259"/>
                  </a:cubicBezTo>
                  <a:cubicBezTo>
                    <a:pt x="3979" y="13206"/>
                    <a:pt x="3989" y="13152"/>
                    <a:pt x="3998" y="13098"/>
                  </a:cubicBezTo>
                  <a:cubicBezTo>
                    <a:pt x="4003" y="13093"/>
                    <a:pt x="4003" y="13093"/>
                    <a:pt x="4003" y="13089"/>
                  </a:cubicBezTo>
                  <a:cubicBezTo>
                    <a:pt x="4003" y="13084"/>
                    <a:pt x="4003" y="13079"/>
                    <a:pt x="4008" y="13074"/>
                  </a:cubicBezTo>
                  <a:lnTo>
                    <a:pt x="4008" y="13074"/>
                  </a:lnTo>
                  <a:cubicBezTo>
                    <a:pt x="4008" y="13074"/>
                    <a:pt x="4005" y="13074"/>
                    <a:pt x="4004" y="13076"/>
                  </a:cubicBezTo>
                  <a:lnTo>
                    <a:pt x="4004" y="13076"/>
                  </a:lnTo>
                  <a:cubicBezTo>
                    <a:pt x="4199" y="12148"/>
                    <a:pt x="4569" y="11234"/>
                    <a:pt x="5127" y="10389"/>
                  </a:cubicBezTo>
                  <a:cubicBezTo>
                    <a:pt x="6528" y="8294"/>
                    <a:pt x="7904" y="6927"/>
                    <a:pt x="7666" y="4213"/>
                  </a:cubicBezTo>
                  <a:cubicBezTo>
                    <a:pt x="7545" y="2808"/>
                    <a:pt x="7175" y="1407"/>
                    <a:pt x="7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816;p42">
              <a:extLst>
                <a:ext uri="{FF2B5EF4-FFF2-40B4-BE49-F238E27FC236}">
                  <a16:creationId xmlns:a16="http://schemas.microsoft.com/office/drawing/2014/main" id="{D52FB2BB-62C4-54C1-8B7A-DB2C0BBAA434}"/>
                </a:ext>
              </a:extLst>
            </p:cNvPr>
            <p:cNvSpPr/>
            <p:nvPr/>
          </p:nvSpPr>
          <p:spPr>
            <a:xfrm>
              <a:off x="2203213" y="974175"/>
              <a:ext cx="16925" cy="85625"/>
            </a:xfrm>
            <a:custGeom>
              <a:avLst/>
              <a:gdLst/>
              <a:ahLst/>
              <a:cxnLst/>
              <a:rect l="l" t="t" r="r" b="b"/>
              <a:pathLst>
                <a:path w="677" h="3425" extrusionOk="0">
                  <a:moveTo>
                    <a:pt x="59" y="1"/>
                  </a:moveTo>
                  <a:lnTo>
                    <a:pt x="59" y="1"/>
                  </a:lnTo>
                  <a:cubicBezTo>
                    <a:pt x="0" y="720"/>
                    <a:pt x="44" y="1386"/>
                    <a:pt x="160" y="2033"/>
                  </a:cubicBezTo>
                  <a:cubicBezTo>
                    <a:pt x="248" y="2500"/>
                    <a:pt x="380" y="2962"/>
                    <a:pt x="564" y="3424"/>
                  </a:cubicBezTo>
                  <a:lnTo>
                    <a:pt x="676" y="3424"/>
                  </a:lnTo>
                  <a:cubicBezTo>
                    <a:pt x="593" y="3229"/>
                    <a:pt x="530" y="3030"/>
                    <a:pt x="467" y="2836"/>
                  </a:cubicBezTo>
                  <a:cubicBezTo>
                    <a:pt x="433" y="2733"/>
                    <a:pt x="409" y="2627"/>
                    <a:pt x="380" y="2524"/>
                  </a:cubicBezTo>
                  <a:lnTo>
                    <a:pt x="335" y="2369"/>
                  </a:lnTo>
                  <a:cubicBezTo>
                    <a:pt x="326" y="2315"/>
                    <a:pt x="317" y="2262"/>
                    <a:pt x="302" y="2213"/>
                  </a:cubicBezTo>
                  <a:lnTo>
                    <a:pt x="238" y="1898"/>
                  </a:lnTo>
                  <a:lnTo>
                    <a:pt x="189" y="1581"/>
                  </a:lnTo>
                  <a:cubicBezTo>
                    <a:pt x="166" y="1528"/>
                    <a:pt x="142" y="1431"/>
                    <a:pt x="126" y="1303"/>
                  </a:cubicBezTo>
                  <a:cubicBezTo>
                    <a:pt x="117" y="1240"/>
                    <a:pt x="112" y="1173"/>
                    <a:pt x="102" y="1099"/>
                  </a:cubicBezTo>
                  <a:cubicBezTo>
                    <a:pt x="97" y="1065"/>
                    <a:pt x="93" y="1027"/>
                    <a:pt x="93" y="987"/>
                  </a:cubicBezTo>
                  <a:cubicBezTo>
                    <a:pt x="88" y="949"/>
                    <a:pt x="88" y="910"/>
                    <a:pt x="83" y="870"/>
                  </a:cubicBezTo>
                  <a:cubicBezTo>
                    <a:pt x="83" y="793"/>
                    <a:pt x="79" y="715"/>
                    <a:pt x="73" y="632"/>
                  </a:cubicBezTo>
                  <a:cubicBezTo>
                    <a:pt x="73" y="594"/>
                    <a:pt x="68" y="555"/>
                    <a:pt x="68" y="516"/>
                  </a:cubicBezTo>
                  <a:lnTo>
                    <a:pt x="68" y="399"/>
                  </a:lnTo>
                  <a:cubicBezTo>
                    <a:pt x="68" y="248"/>
                    <a:pt x="63" y="107"/>
                    <a:pt x="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7;p42">
              <a:extLst>
                <a:ext uri="{FF2B5EF4-FFF2-40B4-BE49-F238E27FC236}">
                  <a16:creationId xmlns:a16="http://schemas.microsoft.com/office/drawing/2014/main" id="{4AFE3D91-8BDE-A60F-621E-0E7FCF1C6246}"/>
                </a:ext>
              </a:extLst>
            </p:cNvPr>
            <p:cNvSpPr/>
            <p:nvPr/>
          </p:nvSpPr>
          <p:spPr>
            <a:xfrm>
              <a:off x="2206963" y="1025825"/>
              <a:ext cx="1150" cy="4800"/>
            </a:xfrm>
            <a:custGeom>
              <a:avLst/>
              <a:gdLst/>
              <a:ahLst/>
              <a:cxnLst/>
              <a:rect l="l" t="t" r="r" b="b"/>
              <a:pathLst>
                <a:path w="46" h="192" extrusionOk="0">
                  <a:moveTo>
                    <a:pt x="45" y="191"/>
                  </a:moveTo>
                  <a:cubicBezTo>
                    <a:pt x="30" y="128"/>
                    <a:pt x="16" y="65"/>
                    <a:pt x="1" y="1"/>
                  </a:cubicBezTo>
                  <a:cubicBezTo>
                    <a:pt x="16" y="65"/>
                    <a:pt x="30" y="128"/>
                    <a:pt x="45" y="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8;p42">
              <a:extLst>
                <a:ext uri="{FF2B5EF4-FFF2-40B4-BE49-F238E27FC236}">
                  <a16:creationId xmlns:a16="http://schemas.microsoft.com/office/drawing/2014/main" id="{C88242E7-9317-1CB0-B4B3-61872BBF3611}"/>
                </a:ext>
              </a:extLst>
            </p:cNvPr>
            <p:cNvSpPr/>
            <p:nvPr/>
          </p:nvSpPr>
          <p:spPr>
            <a:xfrm>
              <a:off x="2210013" y="1038125"/>
              <a:ext cx="1250" cy="4400"/>
            </a:xfrm>
            <a:custGeom>
              <a:avLst/>
              <a:gdLst/>
              <a:ahLst/>
              <a:cxnLst/>
              <a:rect l="l" t="t" r="r" b="b"/>
              <a:pathLst>
                <a:path w="50" h="176" extrusionOk="0">
                  <a:moveTo>
                    <a:pt x="0" y="0"/>
                  </a:moveTo>
                  <a:cubicBezTo>
                    <a:pt x="5" y="20"/>
                    <a:pt x="11" y="45"/>
                    <a:pt x="16" y="63"/>
                  </a:cubicBezTo>
                  <a:cubicBezTo>
                    <a:pt x="19" y="80"/>
                    <a:pt x="24" y="96"/>
                    <a:pt x="29" y="111"/>
                  </a:cubicBezTo>
                  <a:lnTo>
                    <a:pt x="29" y="111"/>
                  </a:lnTo>
                  <a:cubicBezTo>
                    <a:pt x="19" y="74"/>
                    <a:pt x="10" y="37"/>
                    <a:pt x="0" y="0"/>
                  </a:cubicBezTo>
                  <a:close/>
                  <a:moveTo>
                    <a:pt x="29" y="111"/>
                  </a:moveTo>
                  <a:cubicBezTo>
                    <a:pt x="36" y="132"/>
                    <a:pt x="42" y="154"/>
                    <a:pt x="49" y="175"/>
                  </a:cubicBezTo>
                  <a:cubicBezTo>
                    <a:pt x="44" y="153"/>
                    <a:pt x="37" y="132"/>
                    <a:pt x="29" y="11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9;p42">
              <a:extLst>
                <a:ext uri="{FF2B5EF4-FFF2-40B4-BE49-F238E27FC236}">
                  <a16:creationId xmlns:a16="http://schemas.microsoft.com/office/drawing/2014/main" id="{1C2BD2ED-6746-F22F-4DB7-DEBCE4758A94}"/>
                </a:ext>
              </a:extLst>
            </p:cNvPr>
            <p:cNvSpPr/>
            <p:nvPr/>
          </p:nvSpPr>
          <p:spPr>
            <a:xfrm>
              <a:off x="2212463" y="1046525"/>
              <a:ext cx="4875" cy="13275"/>
            </a:xfrm>
            <a:custGeom>
              <a:avLst/>
              <a:gdLst/>
              <a:ahLst/>
              <a:cxnLst/>
              <a:rect l="l" t="t" r="r" b="b"/>
              <a:pathLst>
                <a:path w="195" h="531" extrusionOk="0">
                  <a:moveTo>
                    <a:pt x="0" y="0"/>
                  </a:moveTo>
                  <a:cubicBezTo>
                    <a:pt x="4" y="21"/>
                    <a:pt x="12" y="42"/>
                    <a:pt x="20" y="60"/>
                  </a:cubicBezTo>
                  <a:lnTo>
                    <a:pt x="20" y="60"/>
                  </a:lnTo>
                  <a:cubicBezTo>
                    <a:pt x="13" y="40"/>
                    <a:pt x="7" y="20"/>
                    <a:pt x="0" y="0"/>
                  </a:cubicBezTo>
                  <a:close/>
                  <a:moveTo>
                    <a:pt x="20" y="60"/>
                  </a:moveTo>
                  <a:cubicBezTo>
                    <a:pt x="42" y="125"/>
                    <a:pt x="64" y="191"/>
                    <a:pt x="87" y="256"/>
                  </a:cubicBezTo>
                  <a:lnTo>
                    <a:pt x="87" y="256"/>
                  </a:lnTo>
                  <a:cubicBezTo>
                    <a:pt x="66" y="193"/>
                    <a:pt x="46" y="131"/>
                    <a:pt x="24" y="68"/>
                  </a:cubicBezTo>
                  <a:cubicBezTo>
                    <a:pt x="22" y="65"/>
                    <a:pt x="21" y="62"/>
                    <a:pt x="20" y="60"/>
                  </a:cubicBezTo>
                  <a:close/>
                  <a:moveTo>
                    <a:pt x="87" y="256"/>
                  </a:moveTo>
                  <a:lnTo>
                    <a:pt x="87" y="256"/>
                  </a:lnTo>
                  <a:cubicBezTo>
                    <a:pt x="104" y="305"/>
                    <a:pt x="121" y="355"/>
                    <a:pt x="140" y="404"/>
                  </a:cubicBezTo>
                  <a:lnTo>
                    <a:pt x="150" y="426"/>
                  </a:lnTo>
                  <a:lnTo>
                    <a:pt x="150" y="426"/>
                  </a:lnTo>
                  <a:cubicBezTo>
                    <a:pt x="128" y="369"/>
                    <a:pt x="108" y="313"/>
                    <a:pt x="87" y="256"/>
                  </a:cubicBezTo>
                  <a:close/>
                  <a:moveTo>
                    <a:pt x="150" y="426"/>
                  </a:moveTo>
                  <a:cubicBezTo>
                    <a:pt x="163" y="461"/>
                    <a:pt x="176" y="496"/>
                    <a:pt x="189" y="530"/>
                  </a:cubicBezTo>
                  <a:lnTo>
                    <a:pt x="194" y="530"/>
                  </a:lnTo>
                  <a:lnTo>
                    <a:pt x="150" y="42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47">
            <a:extLst>
              <a:ext uri="{FF2B5EF4-FFF2-40B4-BE49-F238E27FC236}">
                <a16:creationId xmlns:a16="http://schemas.microsoft.com/office/drawing/2014/main" id="{331519ED-C4E0-A4C2-B3A7-5C0CB44A0534}"/>
              </a:ext>
            </a:extLst>
          </p:cNvPr>
          <p:cNvSpPr txBox="1">
            <a:spLocks noGrp="1"/>
          </p:cNvSpPr>
          <p:nvPr>
            <p:ph type="title" idx="3"/>
          </p:nvPr>
        </p:nvSpPr>
        <p:spPr>
          <a:xfrm>
            <a:off x="542108" y="871075"/>
            <a:ext cx="6542700" cy="998100"/>
          </a:xfrm>
          <a:prstGeom prst="rect">
            <a:avLst/>
          </a:prstGeom>
        </p:spPr>
        <p:txBody>
          <a:bodyPr spcFirstLastPara="1" wrap="square" lIns="91425" tIns="91425" rIns="91425" bIns="91425" anchor="t" anchorCtr="0">
            <a:noAutofit/>
          </a:bodyPr>
          <a:lstStyle/>
          <a:p>
            <a:pPr rtl="1">
              <a:lnSpc>
                <a:spcPts val="1350"/>
              </a:lnSpc>
            </a:pPr>
            <a:r>
              <a:rPr lang="ar-SY" sz="3200" dirty="0">
                <a:latin typeface="Tahoma" panose="020B0604030504040204" pitchFamily="34" charset="0"/>
                <a:ea typeface="Tahoma" panose="020B0604030504040204" pitchFamily="34" charset="0"/>
                <a:cs typeface="Tahoma" panose="020B0604030504040204" pitchFamily="34" charset="0"/>
              </a:rPr>
              <a:t>لوحة تحكم شاملة</a:t>
            </a:r>
          </a:p>
        </p:txBody>
      </p:sp>
      <p:sp>
        <p:nvSpPr>
          <p:cNvPr id="5" name="TextBox 4">
            <a:extLst>
              <a:ext uri="{FF2B5EF4-FFF2-40B4-BE49-F238E27FC236}">
                <a16:creationId xmlns:a16="http://schemas.microsoft.com/office/drawing/2014/main" id="{8CFAC46A-D1F2-1A7A-D3AD-DE527F9CB386}"/>
              </a:ext>
            </a:extLst>
          </p:cNvPr>
          <p:cNvSpPr txBox="1"/>
          <p:nvPr/>
        </p:nvSpPr>
        <p:spPr>
          <a:xfrm>
            <a:off x="2343899" y="1582364"/>
            <a:ext cx="4714875" cy="3261214"/>
          </a:xfrm>
          <a:prstGeom prst="rect">
            <a:avLst/>
          </a:prstGeom>
          <a:noFill/>
        </p:spPr>
        <p:txBody>
          <a:bodyPr wrap="square">
            <a:spAutoFit/>
          </a:bodyPr>
          <a:lstStyle/>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إدارة القوائم والمنتجات</a:t>
            </a:r>
          </a:p>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متابعة الطلبات الحية</a:t>
            </a:r>
          </a:p>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تحليل أداء المبيعات</a:t>
            </a:r>
          </a:p>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إعداد العروض والتخفيضات</a:t>
            </a:r>
          </a:p>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إدارة نظام الولاء</a:t>
            </a:r>
          </a:p>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تقارير الأداء الشاملة</a:t>
            </a:r>
          </a:p>
          <a:p>
            <a:pPr algn="r" rtl="1" latinLnBrk="1">
              <a:lnSpc>
                <a:spcPct val="150000"/>
              </a:lnSpc>
              <a:buNone/>
            </a:pPr>
            <a:r>
              <a:rPr lang="ar-SY"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جميع الأدوات متكاملة ضمن </a:t>
            </a:r>
            <a:r>
              <a:rPr lang="en-US" sz="2000" b="0" dirty="0">
                <a:solidFill>
                  <a:schemeClr val="bg1"/>
                </a:solidFill>
                <a:effectLst/>
                <a:latin typeface="Tahoma" panose="020B0604030504040204" pitchFamily="34" charset="0"/>
                <a:ea typeface="Tahoma" panose="020B0604030504040204" pitchFamily="34" charset="0"/>
                <a:cs typeface="Tahoma" panose="020B0604030504040204" pitchFamily="34" charset="0"/>
              </a:rPr>
              <a:t>Odoo</a:t>
            </a:r>
          </a:p>
        </p:txBody>
      </p:sp>
      <p:pic>
        <p:nvPicPr>
          <p:cNvPr id="9" name="Picture 8">
            <a:extLst>
              <a:ext uri="{FF2B5EF4-FFF2-40B4-BE49-F238E27FC236}">
                <a16:creationId xmlns:a16="http://schemas.microsoft.com/office/drawing/2014/main" id="{39D703AE-561D-3E29-026A-26CFD93144C8}"/>
              </a:ext>
            </a:extLst>
          </p:cNvPr>
          <p:cNvPicPr>
            <a:picLocks noChangeAspect="1"/>
          </p:cNvPicPr>
          <p:nvPr/>
        </p:nvPicPr>
        <p:blipFill>
          <a:blip r:embed="rId4"/>
          <a:stretch>
            <a:fillRect/>
          </a:stretch>
        </p:blipFill>
        <p:spPr>
          <a:xfrm>
            <a:off x="244136" y="1692448"/>
            <a:ext cx="3569322" cy="3042485"/>
          </a:xfrm>
          <a:prstGeom prst="rect">
            <a:avLst/>
          </a:prstGeom>
        </p:spPr>
      </p:pic>
      <p:graphicFrame>
        <p:nvGraphicFramePr>
          <p:cNvPr id="10" name="Object 9">
            <a:extLst>
              <a:ext uri="{FF2B5EF4-FFF2-40B4-BE49-F238E27FC236}">
                <a16:creationId xmlns:a16="http://schemas.microsoft.com/office/drawing/2014/main" id="{85229C4A-075E-877E-7FEB-8DD11FAACA37}"/>
              </a:ext>
            </a:extLst>
          </p:cNvPr>
          <p:cNvGraphicFramePr>
            <a:graphicFrameLocks noChangeAspect="1"/>
          </p:cNvGraphicFramePr>
          <p:nvPr>
            <p:extLst>
              <p:ext uri="{D42A27DB-BD31-4B8C-83A1-F6EECF244321}">
                <p14:modId xmlns:p14="http://schemas.microsoft.com/office/powerpoint/2010/main" val="3587582073"/>
              </p:ext>
            </p:extLst>
          </p:nvPr>
        </p:nvGraphicFramePr>
        <p:xfrm>
          <a:off x="98425" y="98425"/>
          <a:ext cx="1095375" cy="514350"/>
        </p:xfrm>
        <a:graphic>
          <a:graphicData uri="http://schemas.openxmlformats.org/presentationml/2006/ole">
            <mc:AlternateContent xmlns:mc="http://schemas.openxmlformats.org/markup-compatibility/2006">
              <mc:Choice xmlns:v="urn:schemas-microsoft-com:vml" Requires="v">
                <p:oleObj name="Packager Shell Object" showAsIcon="1" r:id="rId5" imgW="1095357" imgH="514326" progId="Package">
                  <p:embed/>
                </p:oleObj>
              </mc:Choice>
              <mc:Fallback>
                <p:oleObj name="Packager Shell Object" showAsIcon="1" r:id="rId5" imgW="1095357" imgH="514326" progId="Package">
                  <p:embed/>
                  <p:pic>
                    <p:nvPicPr>
                      <p:cNvPr id="0" name=""/>
                      <p:cNvPicPr/>
                      <p:nvPr/>
                    </p:nvPicPr>
                    <p:blipFill>
                      <a:blip r:embed="rId6"/>
                      <a:stretch>
                        <a:fillRect/>
                      </a:stretch>
                    </p:blipFill>
                    <p:spPr>
                      <a:xfrm>
                        <a:off x="98425" y="98425"/>
                        <a:ext cx="1095375" cy="51435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D0A7576E-8D08-036F-C5DC-FFFA0616B101}"/>
              </a:ext>
            </a:extLst>
          </p:cNvPr>
          <p:cNvPicPr>
            <a:picLocks noChangeAspect="1"/>
          </p:cNvPicPr>
          <p:nvPr/>
        </p:nvPicPr>
        <p:blipFill>
          <a:blip r:embed="rId7"/>
          <a:stretch>
            <a:fillRect/>
          </a:stretch>
        </p:blipFill>
        <p:spPr>
          <a:xfrm>
            <a:off x="1099255" y="5904990"/>
            <a:ext cx="1726576" cy="2484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131AAE80-BD62-F0E5-6081-1213A8ABA343}"/>
              </a:ext>
            </a:extLst>
          </p:cNvPr>
          <p:cNvPicPr>
            <a:picLocks noChangeAspect="1"/>
          </p:cNvPicPr>
          <p:nvPr/>
        </p:nvPicPr>
        <p:blipFill>
          <a:blip r:embed="rId8"/>
          <a:stretch>
            <a:fillRect/>
          </a:stretch>
        </p:blipFill>
        <p:spPr>
          <a:xfrm>
            <a:off x="3441159" y="5766719"/>
            <a:ext cx="3091817" cy="2321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47BB8389-375A-1378-3CA8-3B7AC3DC7279}"/>
              </a:ext>
            </a:extLst>
          </p:cNvPr>
          <p:cNvPicPr>
            <a:picLocks noChangeAspect="1"/>
          </p:cNvPicPr>
          <p:nvPr/>
        </p:nvPicPr>
        <p:blipFill>
          <a:blip r:embed="rId9"/>
          <a:stretch>
            <a:fillRect/>
          </a:stretch>
        </p:blipFill>
        <p:spPr>
          <a:xfrm>
            <a:off x="2444147" y="7249302"/>
            <a:ext cx="1059958" cy="1885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610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4">
          <a:extLst>
            <a:ext uri="{FF2B5EF4-FFF2-40B4-BE49-F238E27FC236}">
              <a16:creationId xmlns:a16="http://schemas.microsoft.com/office/drawing/2014/main" id="{E33011EB-551C-6726-07E2-5F871D0A3A7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643C4D2-B628-8A2C-954C-0AE95F9AFAD2}"/>
              </a:ext>
            </a:extLst>
          </p:cNvPr>
          <p:cNvPicPr>
            <a:picLocks noChangeAspect="1"/>
          </p:cNvPicPr>
          <p:nvPr/>
        </p:nvPicPr>
        <p:blipFill>
          <a:blip r:embed="rId3"/>
          <a:srcRect t="22432" r="26703" b="22432"/>
          <a:stretch>
            <a:fillRect/>
          </a:stretch>
        </p:blipFill>
        <p:spPr>
          <a:xfrm flipH="1">
            <a:off x="0" y="7515562"/>
            <a:ext cx="7559672" cy="3201063"/>
          </a:xfrm>
          <a:prstGeom prst="rect">
            <a:avLst/>
          </a:prstGeom>
        </p:spPr>
      </p:pic>
      <p:grpSp>
        <p:nvGrpSpPr>
          <p:cNvPr id="8" name="Google Shape;814;p42">
            <a:extLst>
              <a:ext uri="{FF2B5EF4-FFF2-40B4-BE49-F238E27FC236}">
                <a16:creationId xmlns:a16="http://schemas.microsoft.com/office/drawing/2014/main" id="{F65EB9C7-2C0A-17B5-D433-9480DC37CE69}"/>
              </a:ext>
            </a:extLst>
          </p:cNvPr>
          <p:cNvGrpSpPr/>
          <p:nvPr/>
        </p:nvGrpSpPr>
        <p:grpSpPr>
          <a:xfrm rot="16200000" flipH="1" flipV="1">
            <a:off x="2071284" y="5203432"/>
            <a:ext cx="3417104" cy="7559671"/>
            <a:chOff x="2180804" y="619488"/>
            <a:chExt cx="196395" cy="440312"/>
          </a:xfrm>
          <a:solidFill>
            <a:srgbClr val="231F20"/>
          </a:solidFill>
        </p:grpSpPr>
        <p:sp>
          <p:nvSpPr>
            <p:cNvPr id="9" name="Google Shape;815;p42">
              <a:extLst>
                <a:ext uri="{FF2B5EF4-FFF2-40B4-BE49-F238E27FC236}">
                  <a16:creationId xmlns:a16="http://schemas.microsoft.com/office/drawing/2014/main" id="{1BB7C45E-0524-528D-E4D2-2DF8F57DDFF8}"/>
                </a:ext>
              </a:extLst>
            </p:cNvPr>
            <p:cNvSpPr/>
            <p:nvPr/>
          </p:nvSpPr>
          <p:spPr>
            <a:xfrm>
              <a:off x="2180804" y="619488"/>
              <a:ext cx="196395" cy="440312"/>
            </a:xfrm>
            <a:custGeom>
              <a:avLst/>
              <a:gdLst/>
              <a:ahLst/>
              <a:cxnLst/>
              <a:rect l="l" t="t" r="r" b="b"/>
              <a:pathLst>
                <a:path w="7905" h="17525" extrusionOk="0">
                  <a:moveTo>
                    <a:pt x="3233" y="14784"/>
                  </a:moveTo>
                  <a:cubicBezTo>
                    <a:pt x="3235" y="14839"/>
                    <a:pt x="3237" y="14894"/>
                    <a:pt x="3239" y="14949"/>
                  </a:cubicBezTo>
                  <a:lnTo>
                    <a:pt x="3239" y="14949"/>
                  </a:lnTo>
                  <a:cubicBezTo>
                    <a:pt x="3237" y="14894"/>
                    <a:pt x="3235" y="14839"/>
                    <a:pt x="3233" y="14784"/>
                  </a:cubicBezTo>
                  <a:close/>
                  <a:moveTo>
                    <a:pt x="3239" y="14949"/>
                  </a:moveTo>
                  <a:lnTo>
                    <a:pt x="3239" y="14949"/>
                  </a:lnTo>
                  <a:cubicBezTo>
                    <a:pt x="3240" y="14952"/>
                    <a:pt x="3240" y="14954"/>
                    <a:pt x="3240" y="14956"/>
                  </a:cubicBezTo>
                  <a:cubicBezTo>
                    <a:pt x="3240" y="15078"/>
                    <a:pt x="3255" y="15199"/>
                    <a:pt x="3264" y="15316"/>
                  </a:cubicBezTo>
                  <a:cubicBezTo>
                    <a:pt x="3278" y="15437"/>
                    <a:pt x="3289" y="15560"/>
                    <a:pt x="3307" y="15681"/>
                  </a:cubicBezTo>
                  <a:cubicBezTo>
                    <a:pt x="3307" y="15685"/>
                    <a:pt x="3312" y="15689"/>
                    <a:pt x="3313" y="15693"/>
                  </a:cubicBezTo>
                  <a:lnTo>
                    <a:pt x="3313" y="15693"/>
                  </a:lnTo>
                  <a:cubicBezTo>
                    <a:pt x="3276" y="15443"/>
                    <a:pt x="3252" y="15195"/>
                    <a:pt x="3239" y="14949"/>
                  </a:cubicBezTo>
                  <a:close/>
                  <a:moveTo>
                    <a:pt x="3313" y="15693"/>
                  </a:moveTo>
                  <a:cubicBezTo>
                    <a:pt x="3313" y="15694"/>
                    <a:pt x="3313" y="15695"/>
                    <a:pt x="3313" y="15695"/>
                  </a:cubicBezTo>
                  <a:cubicBezTo>
                    <a:pt x="3313" y="15695"/>
                    <a:pt x="3313" y="15694"/>
                    <a:pt x="3313" y="15693"/>
                  </a:cubicBezTo>
                  <a:close/>
                  <a:moveTo>
                    <a:pt x="1" y="0"/>
                  </a:moveTo>
                  <a:lnTo>
                    <a:pt x="1" y="17524"/>
                  </a:lnTo>
                  <a:lnTo>
                    <a:pt x="3435" y="17524"/>
                  </a:lnTo>
                  <a:cubicBezTo>
                    <a:pt x="3327" y="17242"/>
                    <a:pt x="3235" y="16955"/>
                    <a:pt x="3162" y="16663"/>
                  </a:cubicBezTo>
                  <a:cubicBezTo>
                    <a:pt x="2880" y="15549"/>
                    <a:pt x="2831" y="14373"/>
                    <a:pt x="3026" y="13215"/>
                  </a:cubicBezTo>
                  <a:cubicBezTo>
                    <a:pt x="3226" y="12063"/>
                    <a:pt x="3663" y="10929"/>
                    <a:pt x="4324" y="9913"/>
                  </a:cubicBezTo>
                  <a:cubicBezTo>
                    <a:pt x="4573" y="9529"/>
                    <a:pt x="4908" y="9134"/>
                    <a:pt x="5029" y="9047"/>
                  </a:cubicBezTo>
                  <a:cubicBezTo>
                    <a:pt x="5043" y="9037"/>
                    <a:pt x="5055" y="9032"/>
                    <a:pt x="5063" y="9032"/>
                  </a:cubicBezTo>
                  <a:cubicBezTo>
                    <a:pt x="5087" y="9032"/>
                    <a:pt x="5078" y="9080"/>
                    <a:pt x="5015" y="9198"/>
                  </a:cubicBezTo>
                  <a:cubicBezTo>
                    <a:pt x="4977" y="9280"/>
                    <a:pt x="4912" y="9387"/>
                    <a:pt x="4820" y="9538"/>
                  </a:cubicBezTo>
                  <a:cubicBezTo>
                    <a:pt x="4777" y="9612"/>
                    <a:pt x="4723" y="9694"/>
                    <a:pt x="4665" y="9787"/>
                  </a:cubicBezTo>
                  <a:cubicBezTo>
                    <a:pt x="4607" y="9884"/>
                    <a:pt x="4544" y="9980"/>
                    <a:pt x="4465" y="10112"/>
                  </a:cubicBezTo>
                  <a:lnTo>
                    <a:pt x="4286" y="10424"/>
                  </a:lnTo>
                  <a:cubicBezTo>
                    <a:pt x="4232" y="10530"/>
                    <a:pt x="4178" y="10638"/>
                    <a:pt x="4120" y="10745"/>
                  </a:cubicBezTo>
                  <a:cubicBezTo>
                    <a:pt x="4095" y="10797"/>
                    <a:pt x="4066" y="10851"/>
                    <a:pt x="4043" y="10905"/>
                  </a:cubicBezTo>
                  <a:lnTo>
                    <a:pt x="3969" y="11071"/>
                  </a:lnTo>
                  <a:cubicBezTo>
                    <a:pt x="3920" y="11183"/>
                    <a:pt x="3868" y="11294"/>
                    <a:pt x="3828" y="11406"/>
                  </a:cubicBezTo>
                  <a:cubicBezTo>
                    <a:pt x="3648" y="11854"/>
                    <a:pt x="3512" y="12321"/>
                    <a:pt x="3410" y="12792"/>
                  </a:cubicBezTo>
                  <a:cubicBezTo>
                    <a:pt x="3307" y="13264"/>
                    <a:pt x="3255" y="13745"/>
                    <a:pt x="3235" y="14232"/>
                  </a:cubicBezTo>
                  <a:lnTo>
                    <a:pt x="3226" y="14591"/>
                  </a:lnTo>
                  <a:cubicBezTo>
                    <a:pt x="3228" y="14656"/>
                    <a:pt x="3231" y="14720"/>
                    <a:pt x="3233" y="14784"/>
                  </a:cubicBezTo>
                  <a:lnTo>
                    <a:pt x="3233" y="14784"/>
                  </a:lnTo>
                  <a:cubicBezTo>
                    <a:pt x="3221" y="14346"/>
                    <a:pt x="3247" y="13916"/>
                    <a:pt x="3307" y="13493"/>
                  </a:cubicBezTo>
                  <a:cubicBezTo>
                    <a:pt x="3406" y="12782"/>
                    <a:pt x="3595" y="12087"/>
                    <a:pt x="3877" y="11410"/>
                  </a:cubicBezTo>
                  <a:lnTo>
                    <a:pt x="3877" y="11410"/>
                  </a:lnTo>
                  <a:cubicBezTo>
                    <a:pt x="3794" y="11625"/>
                    <a:pt x="3711" y="11839"/>
                    <a:pt x="3648" y="12052"/>
                  </a:cubicBezTo>
                  <a:cubicBezTo>
                    <a:pt x="3605" y="12184"/>
                    <a:pt x="3565" y="12315"/>
                    <a:pt x="3532" y="12442"/>
                  </a:cubicBezTo>
                  <a:cubicBezTo>
                    <a:pt x="3663" y="12009"/>
                    <a:pt x="3833" y="11585"/>
                    <a:pt x="4028" y="11177"/>
                  </a:cubicBezTo>
                  <a:cubicBezTo>
                    <a:pt x="4135" y="10939"/>
                    <a:pt x="4270" y="10710"/>
                    <a:pt x="4398" y="10482"/>
                  </a:cubicBezTo>
                  <a:lnTo>
                    <a:pt x="4611" y="10146"/>
                  </a:lnTo>
                  <a:cubicBezTo>
                    <a:pt x="4650" y="10092"/>
                    <a:pt x="4685" y="10039"/>
                    <a:pt x="4719" y="9991"/>
                  </a:cubicBezTo>
                  <a:lnTo>
                    <a:pt x="4825" y="9835"/>
                  </a:lnTo>
                  <a:cubicBezTo>
                    <a:pt x="5394" y="9017"/>
                    <a:pt x="5992" y="8249"/>
                    <a:pt x="6436" y="7452"/>
                  </a:cubicBezTo>
                  <a:lnTo>
                    <a:pt x="6436" y="7452"/>
                  </a:lnTo>
                  <a:cubicBezTo>
                    <a:pt x="6149" y="8031"/>
                    <a:pt x="5769" y="8600"/>
                    <a:pt x="5375" y="9183"/>
                  </a:cubicBezTo>
                  <a:cubicBezTo>
                    <a:pt x="5175" y="9475"/>
                    <a:pt x="4977" y="9776"/>
                    <a:pt x="4782" y="10078"/>
                  </a:cubicBezTo>
                  <a:cubicBezTo>
                    <a:pt x="4679" y="10234"/>
                    <a:pt x="4582" y="10399"/>
                    <a:pt x="4485" y="10559"/>
                  </a:cubicBezTo>
                  <a:lnTo>
                    <a:pt x="4353" y="10813"/>
                  </a:lnTo>
                  <a:cubicBezTo>
                    <a:pt x="4310" y="10900"/>
                    <a:pt x="4261" y="10978"/>
                    <a:pt x="4223" y="11066"/>
                  </a:cubicBezTo>
                  <a:cubicBezTo>
                    <a:pt x="3897" y="11756"/>
                    <a:pt x="3663" y="12490"/>
                    <a:pt x="3532" y="13249"/>
                  </a:cubicBezTo>
                  <a:cubicBezTo>
                    <a:pt x="3410" y="14007"/>
                    <a:pt x="3390" y="14786"/>
                    <a:pt x="3483" y="15549"/>
                  </a:cubicBezTo>
                  <a:lnTo>
                    <a:pt x="3527" y="15836"/>
                  </a:lnTo>
                  <a:cubicBezTo>
                    <a:pt x="3536" y="15886"/>
                    <a:pt x="3541" y="15933"/>
                    <a:pt x="3551" y="15982"/>
                  </a:cubicBezTo>
                  <a:lnTo>
                    <a:pt x="3581" y="16124"/>
                  </a:lnTo>
                  <a:lnTo>
                    <a:pt x="3639" y="16406"/>
                  </a:lnTo>
                  <a:lnTo>
                    <a:pt x="3716" y="16687"/>
                  </a:lnTo>
                  <a:lnTo>
                    <a:pt x="3756" y="16829"/>
                  </a:lnTo>
                  <a:lnTo>
                    <a:pt x="3799" y="16965"/>
                  </a:lnTo>
                  <a:lnTo>
                    <a:pt x="3891" y="17242"/>
                  </a:lnTo>
                  <a:cubicBezTo>
                    <a:pt x="3926" y="17329"/>
                    <a:pt x="3965" y="17417"/>
                    <a:pt x="4003" y="17509"/>
                  </a:cubicBezTo>
                  <a:cubicBezTo>
                    <a:pt x="4003" y="17515"/>
                    <a:pt x="4003" y="17520"/>
                    <a:pt x="4008" y="17524"/>
                  </a:cubicBezTo>
                  <a:lnTo>
                    <a:pt x="4305" y="17524"/>
                  </a:lnTo>
                  <a:cubicBezTo>
                    <a:pt x="4198" y="17271"/>
                    <a:pt x="4106" y="17019"/>
                    <a:pt x="4023" y="16761"/>
                  </a:cubicBezTo>
                  <a:cubicBezTo>
                    <a:pt x="3902" y="16342"/>
                    <a:pt x="3814" y="15919"/>
                    <a:pt x="3760" y="15491"/>
                  </a:cubicBezTo>
                  <a:cubicBezTo>
                    <a:pt x="3716" y="15064"/>
                    <a:pt x="3702" y="14631"/>
                    <a:pt x="3726" y="14198"/>
                  </a:cubicBezTo>
                  <a:cubicBezTo>
                    <a:pt x="3760" y="13769"/>
                    <a:pt x="3814" y="13342"/>
                    <a:pt x="3916" y="12923"/>
                  </a:cubicBezTo>
                  <a:lnTo>
                    <a:pt x="3916" y="12923"/>
                  </a:lnTo>
                  <a:cubicBezTo>
                    <a:pt x="3886" y="13235"/>
                    <a:pt x="3848" y="13599"/>
                    <a:pt x="3853" y="13935"/>
                  </a:cubicBezTo>
                  <a:cubicBezTo>
                    <a:pt x="3857" y="14018"/>
                    <a:pt x="3857" y="14101"/>
                    <a:pt x="3857" y="14183"/>
                  </a:cubicBezTo>
                  <a:cubicBezTo>
                    <a:pt x="3857" y="14198"/>
                    <a:pt x="3857" y="14212"/>
                    <a:pt x="3862" y="14227"/>
                  </a:cubicBezTo>
                  <a:cubicBezTo>
                    <a:pt x="3872" y="13984"/>
                    <a:pt x="3897" y="13735"/>
                    <a:pt x="3935" y="13488"/>
                  </a:cubicBezTo>
                  <a:cubicBezTo>
                    <a:pt x="3945" y="13410"/>
                    <a:pt x="3955" y="13336"/>
                    <a:pt x="3965" y="13259"/>
                  </a:cubicBezTo>
                  <a:cubicBezTo>
                    <a:pt x="3979" y="13206"/>
                    <a:pt x="3989" y="13152"/>
                    <a:pt x="3998" y="13098"/>
                  </a:cubicBezTo>
                  <a:cubicBezTo>
                    <a:pt x="4003" y="13093"/>
                    <a:pt x="4003" y="13093"/>
                    <a:pt x="4003" y="13089"/>
                  </a:cubicBezTo>
                  <a:cubicBezTo>
                    <a:pt x="4003" y="13084"/>
                    <a:pt x="4003" y="13079"/>
                    <a:pt x="4008" y="13074"/>
                  </a:cubicBezTo>
                  <a:lnTo>
                    <a:pt x="4008" y="13074"/>
                  </a:lnTo>
                  <a:cubicBezTo>
                    <a:pt x="4008" y="13074"/>
                    <a:pt x="4005" y="13074"/>
                    <a:pt x="4004" y="13076"/>
                  </a:cubicBezTo>
                  <a:lnTo>
                    <a:pt x="4004" y="13076"/>
                  </a:lnTo>
                  <a:cubicBezTo>
                    <a:pt x="4199" y="12148"/>
                    <a:pt x="4569" y="11234"/>
                    <a:pt x="5127" y="10389"/>
                  </a:cubicBezTo>
                  <a:cubicBezTo>
                    <a:pt x="6528" y="8294"/>
                    <a:pt x="7904" y="6927"/>
                    <a:pt x="7666" y="4213"/>
                  </a:cubicBezTo>
                  <a:cubicBezTo>
                    <a:pt x="7545" y="2808"/>
                    <a:pt x="7175" y="1407"/>
                    <a:pt x="7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816;p42">
              <a:extLst>
                <a:ext uri="{FF2B5EF4-FFF2-40B4-BE49-F238E27FC236}">
                  <a16:creationId xmlns:a16="http://schemas.microsoft.com/office/drawing/2014/main" id="{92F0EB7D-EDEF-803B-A596-8C1C121BDDEA}"/>
                </a:ext>
              </a:extLst>
            </p:cNvPr>
            <p:cNvSpPr/>
            <p:nvPr/>
          </p:nvSpPr>
          <p:spPr>
            <a:xfrm>
              <a:off x="2203213" y="974175"/>
              <a:ext cx="16925" cy="85625"/>
            </a:xfrm>
            <a:custGeom>
              <a:avLst/>
              <a:gdLst/>
              <a:ahLst/>
              <a:cxnLst/>
              <a:rect l="l" t="t" r="r" b="b"/>
              <a:pathLst>
                <a:path w="677" h="3425" extrusionOk="0">
                  <a:moveTo>
                    <a:pt x="59" y="1"/>
                  </a:moveTo>
                  <a:lnTo>
                    <a:pt x="59" y="1"/>
                  </a:lnTo>
                  <a:cubicBezTo>
                    <a:pt x="0" y="720"/>
                    <a:pt x="44" y="1386"/>
                    <a:pt x="160" y="2033"/>
                  </a:cubicBezTo>
                  <a:cubicBezTo>
                    <a:pt x="248" y="2500"/>
                    <a:pt x="380" y="2962"/>
                    <a:pt x="564" y="3424"/>
                  </a:cubicBezTo>
                  <a:lnTo>
                    <a:pt x="676" y="3424"/>
                  </a:lnTo>
                  <a:cubicBezTo>
                    <a:pt x="593" y="3229"/>
                    <a:pt x="530" y="3030"/>
                    <a:pt x="467" y="2836"/>
                  </a:cubicBezTo>
                  <a:cubicBezTo>
                    <a:pt x="433" y="2733"/>
                    <a:pt x="409" y="2627"/>
                    <a:pt x="380" y="2524"/>
                  </a:cubicBezTo>
                  <a:lnTo>
                    <a:pt x="335" y="2369"/>
                  </a:lnTo>
                  <a:cubicBezTo>
                    <a:pt x="326" y="2315"/>
                    <a:pt x="317" y="2262"/>
                    <a:pt x="302" y="2213"/>
                  </a:cubicBezTo>
                  <a:lnTo>
                    <a:pt x="238" y="1898"/>
                  </a:lnTo>
                  <a:lnTo>
                    <a:pt x="189" y="1581"/>
                  </a:lnTo>
                  <a:cubicBezTo>
                    <a:pt x="166" y="1528"/>
                    <a:pt x="142" y="1431"/>
                    <a:pt x="126" y="1303"/>
                  </a:cubicBezTo>
                  <a:cubicBezTo>
                    <a:pt x="117" y="1240"/>
                    <a:pt x="112" y="1173"/>
                    <a:pt x="102" y="1099"/>
                  </a:cubicBezTo>
                  <a:cubicBezTo>
                    <a:pt x="97" y="1065"/>
                    <a:pt x="93" y="1027"/>
                    <a:pt x="93" y="987"/>
                  </a:cubicBezTo>
                  <a:cubicBezTo>
                    <a:pt x="88" y="949"/>
                    <a:pt x="88" y="910"/>
                    <a:pt x="83" y="870"/>
                  </a:cubicBezTo>
                  <a:cubicBezTo>
                    <a:pt x="83" y="793"/>
                    <a:pt x="79" y="715"/>
                    <a:pt x="73" y="632"/>
                  </a:cubicBezTo>
                  <a:cubicBezTo>
                    <a:pt x="73" y="594"/>
                    <a:pt x="68" y="555"/>
                    <a:pt x="68" y="516"/>
                  </a:cubicBezTo>
                  <a:lnTo>
                    <a:pt x="68" y="399"/>
                  </a:lnTo>
                  <a:cubicBezTo>
                    <a:pt x="68" y="248"/>
                    <a:pt x="63" y="107"/>
                    <a:pt x="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p42">
              <a:extLst>
                <a:ext uri="{FF2B5EF4-FFF2-40B4-BE49-F238E27FC236}">
                  <a16:creationId xmlns:a16="http://schemas.microsoft.com/office/drawing/2014/main" id="{DA6E4977-ACB1-A1F7-E445-F14187AC7315}"/>
                </a:ext>
              </a:extLst>
            </p:cNvPr>
            <p:cNvSpPr/>
            <p:nvPr/>
          </p:nvSpPr>
          <p:spPr>
            <a:xfrm>
              <a:off x="2206963" y="1025825"/>
              <a:ext cx="1150" cy="4800"/>
            </a:xfrm>
            <a:custGeom>
              <a:avLst/>
              <a:gdLst/>
              <a:ahLst/>
              <a:cxnLst/>
              <a:rect l="l" t="t" r="r" b="b"/>
              <a:pathLst>
                <a:path w="46" h="192" extrusionOk="0">
                  <a:moveTo>
                    <a:pt x="45" y="191"/>
                  </a:moveTo>
                  <a:cubicBezTo>
                    <a:pt x="30" y="128"/>
                    <a:pt x="16" y="65"/>
                    <a:pt x="1" y="1"/>
                  </a:cubicBezTo>
                  <a:cubicBezTo>
                    <a:pt x="16" y="65"/>
                    <a:pt x="30" y="128"/>
                    <a:pt x="45" y="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8;p42">
              <a:extLst>
                <a:ext uri="{FF2B5EF4-FFF2-40B4-BE49-F238E27FC236}">
                  <a16:creationId xmlns:a16="http://schemas.microsoft.com/office/drawing/2014/main" id="{E9759365-7B6B-3292-598D-DA4C45DE195D}"/>
                </a:ext>
              </a:extLst>
            </p:cNvPr>
            <p:cNvSpPr/>
            <p:nvPr/>
          </p:nvSpPr>
          <p:spPr>
            <a:xfrm>
              <a:off x="2210013" y="1038125"/>
              <a:ext cx="1250" cy="4400"/>
            </a:xfrm>
            <a:custGeom>
              <a:avLst/>
              <a:gdLst/>
              <a:ahLst/>
              <a:cxnLst/>
              <a:rect l="l" t="t" r="r" b="b"/>
              <a:pathLst>
                <a:path w="50" h="176" extrusionOk="0">
                  <a:moveTo>
                    <a:pt x="0" y="0"/>
                  </a:moveTo>
                  <a:cubicBezTo>
                    <a:pt x="5" y="20"/>
                    <a:pt x="11" y="45"/>
                    <a:pt x="16" y="63"/>
                  </a:cubicBezTo>
                  <a:cubicBezTo>
                    <a:pt x="19" y="80"/>
                    <a:pt x="24" y="96"/>
                    <a:pt x="29" y="111"/>
                  </a:cubicBezTo>
                  <a:lnTo>
                    <a:pt x="29" y="111"/>
                  </a:lnTo>
                  <a:cubicBezTo>
                    <a:pt x="19" y="74"/>
                    <a:pt x="10" y="37"/>
                    <a:pt x="0" y="0"/>
                  </a:cubicBezTo>
                  <a:close/>
                  <a:moveTo>
                    <a:pt x="29" y="111"/>
                  </a:moveTo>
                  <a:cubicBezTo>
                    <a:pt x="36" y="132"/>
                    <a:pt x="42" y="154"/>
                    <a:pt x="49" y="175"/>
                  </a:cubicBezTo>
                  <a:cubicBezTo>
                    <a:pt x="44" y="153"/>
                    <a:pt x="37" y="132"/>
                    <a:pt x="29" y="11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9;p42">
              <a:extLst>
                <a:ext uri="{FF2B5EF4-FFF2-40B4-BE49-F238E27FC236}">
                  <a16:creationId xmlns:a16="http://schemas.microsoft.com/office/drawing/2014/main" id="{DF4C5C28-3CFD-FA32-BF89-702F837F0D34}"/>
                </a:ext>
              </a:extLst>
            </p:cNvPr>
            <p:cNvSpPr/>
            <p:nvPr/>
          </p:nvSpPr>
          <p:spPr>
            <a:xfrm>
              <a:off x="2212463" y="1046525"/>
              <a:ext cx="4875" cy="13275"/>
            </a:xfrm>
            <a:custGeom>
              <a:avLst/>
              <a:gdLst/>
              <a:ahLst/>
              <a:cxnLst/>
              <a:rect l="l" t="t" r="r" b="b"/>
              <a:pathLst>
                <a:path w="195" h="531" extrusionOk="0">
                  <a:moveTo>
                    <a:pt x="0" y="0"/>
                  </a:moveTo>
                  <a:cubicBezTo>
                    <a:pt x="4" y="21"/>
                    <a:pt x="12" y="42"/>
                    <a:pt x="20" y="60"/>
                  </a:cubicBezTo>
                  <a:lnTo>
                    <a:pt x="20" y="60"/>
                  </a:lnTo>
                  <a:cubicBezTo>
                    <a:pt x="13" y="40"/>
                    <a:pt x="7" y="20"/>
                    <a:pt x="0" y="0"/>
                  </a:cubicBezTo>
                  <a:close/>
                  <a:moveTo>
                    <a:pt x="20" y="60"/>
                  </a:moveTo>
                  <a:cubicBezTo>
                    <a:pt x="42" y="125"/>
                    <a:pt x="64" y="191"/>
                    <a:pt x="87" y="256"/>
                  </a:cubicBezTo>
                  <a:lnTo>
                    <a:pt x="87" y="256"/>
                  </a:lnTo>
                  <a:cubicBezTo>
                    <a:pt x="66" y="193"/>
                    <a:pt x="46" y="131"/>
                    <a:pt x="24" y="68"/>
                  </a:cubicBezTo>
                  <a:cubicBezTo>
                    <a:pt x="22" y="65"/>
                    <a:pt x="21" y="62"/>
                    <a:pt x="20" y="60"/>
                  </a:cubicBezTo>
                  <a:close/>
                  <a:moveTo>
                    <a:pt x="87" y="256"/>
                  </a:moveTo>
                  <a:lnTo>
                    <a:pt x="87" y="256"/>
                  </a:lnTo>
                  <a:cubicBezTo>
                    <a:pt x="104" y="305"/>
                    <a:pt x="121" y="355"/>
                    <a:pt x="140" y="404"/>
                  </a:cubicBezTo>
                  <a:lnTo>
                    <a:pt x="150" y="426"/>
                  </a:lnTo>
                  <a:lnTo>
                    <a:pt x="150" y="426"/>
                  </a:lnTo>
                  <a:cubicBezTo>
                    <a:pt x="128" y="369"/>
                    <a:pt x="108" y="313"/>
                    <a:pt x="87" y="256"/>
                  </a:cubicBezTo>
                  <a:close/>
                  <a:moveTo>
                    <a:pt x="150" y="426"/>
                  </a:moveTo>
                  <a:cubicBezTo>
                    <a:pt x="163" y="461"/>
                    <a:pt x="176" y="496"/>
                    <a:pt x="189" y="530"/>
                  </a:cubicBezTo>
                  <a:lnTo>
                    <a:pt x="194" y="530"/>
                  </a:lnTo>
                  <a:lnTo>
                    <a:pt x="150" y="42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5" name="Google Shape;2125;p45">
            <a:extLst>
              <a:ext uri="{FF2B5EF4-FFF2-40B4-BE49-F238E27FC236}">
                <a16:creationId xmlns:a16="http://schemas.microsoft.com/office/drawing/2014/main" id="{020DFD7E-80B8-7186-114C-8EEA98C249C1}"/>
              </a:ext>
            </a:extLst>
          </p:cNvPr>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p>
            <a:pPr rtl="1"/>
            <a:r>
              <a:rPr lang="ar-SY" dirty="0">
                <a:latin typeface="Tahoma" panose="020B0604030504040204" pitchFamily="34" charset="0"/>
                <a:ea typeface="Tahoma" panose="020B0604030504040204" pitchFamily="34" charset="0"/>
                <a:cs typeface="Tahoma" panose="020B0604030504040204" pitchFamily="34" charset="0"/>
              </a:rPr>
              <a:t>الأسئلة الشائعة</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C0746B90-BB34-FCF9-74EF-9A0328B2A1B4}"/>
              </a:ext>
            </a:extLst>
          </p:cNvPr>
          <p:cNvSpPr txBox="1"/>
          <p:nvPr/>
        </p:nvSpPr>
        <p:spPr>
          <a:xfrm>
            <a:off x="1247018" y="1841444"/>
            <a:ext cx="5804332" cy="6973384"/>
          </a:xfrm>
          <a:prstGeom prst="rect">
            <a:avLst/>
          </a:prstGeom>
          <a:noFill/>
        </p:spPr>
        <p:txBody>
          <a:bodyPr wrap="square">
            <a:spAutoFit/>
          </a:bodyPr>
          <a:lstStyle/>
          <a:p>
            <a:pPr algn="r" rtl="1" latinLnBrk="1">
              <a:lnSpc>
                <a:spcPct val="150000"/>
              </a:lnSpc>
              <a:buNone/>
            </a:pPr>
            <a:endPar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Clr>
                <a:schemeClr val="dk1"/>
              </a:buClr>
              <a:buSzPts val="2000"/>
            </a:pP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SY" sz="1800" b="1" dirty="0">
                <a:solidFill>
                  <a:schemeClr val="accent4"/>
                </a:solidFill>
                <a:latin typeface="Tahoma" panose="020B0604030504040204" pitchFamily="34" charset="0"/>
                <a:ea typeface="Tahoma" panose="020B0604030504040204" pitchFamily="34" charset="0"/>
                <a:cs typeface="Tahoma" panose="020B0604030504040204" pitchFamily="34" charset="0"/>
                <a:sym typeface="Viga"/>
              </a:rPr>
              <a:t>هل يتوافق مع إصدار </a:t>
            </a:r>
            <a:r>
              <a:rPr lang="en-US" sz="1800" b="1" dirty="0">
                <a:solidFill>
                  <a:schemeClr val="accent4"/>
                </a:solidFill>
                <a:latin typeface="Tahoma" panose="020B0604030504040204" pitchFamily="34" charset="0"/>
                <a:ea typeface="Tahoma" panose="020B0604030504040204" pitchFamily="34" charset="0"/>
                <a:cs typeface="Tahoma" panose="020B0604030504040204" pitchFamily="34" charset="0"/>
                <a:sym typeface="Viga"/>
              </a:rPr>
              <a:t>Odoo Community؟</a:t>
            </a:r>
          </a:p>
          <a:p>
            <a:pPr algn="r" rtl="1" latinLnBrk="1">
              <a:lnSpc>
                <a:spcPct val="150000"/>
              </a:lnSpc>
              <a:buNone/>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نعم، تم تطويرنسخة للإصدار </a:t>
            </a: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Community </a:t>
            </a: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تعمل بأداء مماثل لل</a:t>
            </a: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Enterprise ,  </a:t>
            </a: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مع الحفاظ على كامل الميزات.</a:t>
            </a:r>
          </a:p>
          <a:p>
            <a:pPr algn="r" rtl="1" latinLnBrk="1">
              <a:lnSpc>
                <a:spcPct val="150000"/>
              </a:lnSpc>
              <a:buNone/>
            </a:pPr>
            <a:endPar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SY" sz="1800" b="1" dirty="0">
                <a:solidFill>
                  <a:schemeClr val="accent4"/>
                </a:solidFill>
                <a:latin typeface="Tahoma" panose="020B0604030504040204" pitchFamily="34" charset="0"/>
                <a:ea typeface="Tahoma" panose="020B0604030504040204" pitchFamily="34" charset="0"/>
                <a:cs typeface="Tahoma" panose="020B0604030504040204" pitchFamily="34" charset="0"/>
              </a:rPr>
              <a:t>هل يمكن التعديل على التصميم؟</a:t>
            </a:r>
          </a:p>
          <a:p>
            <a:pPr algn="r" rtl="1" latinLnBrk="1">
              <a:lnSpc>
                <a:spcPct val="150000"/>
              </a:lnSpc>
              <a:buNone/>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نعم، يمكن تخصيص الهوية البصرية مع الحفاظ على حقوق الملكية الفكرية.</a:t>
            </a:r>
          </a:p>
          <a:p>
            <a:pPr algn="r" rtl="1" latinLnBrk="1">
              <a:lnSpc>
                <a:spcPct val="150000"/>
              </a:lnSpc>
              <a:buNone/>
            </a:pPr>
            <a:endPar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SY" sz="1800" b="1" dirty="0">
                <a:solidFill>
                  <a:schemeClr val="accent4"/>
                </a:solidFill>
                <a:latin typeface="Tahoma" panose="020B0604030504040204" pitchFamily="34" charset="0"/>
                <a:ea typeface="Tahoma" panose="020B0604030504040204" pitchFamily="34" charset="0"/>
                <a:cs typeface="Tahoma" panose="020B0604030504040204" pitchFamily="34" charset="0"/>
              </a:rPr>
              <a:t>ما هي متطلبات التشغيل؟</a:t>
            </a:r>
          </a:p>
          <a:p>
            <a:pPr algn="r" rtl="1" latinLnBrk="1">
              <a:lnSpc>
                <a:spcPct val="150000"/>
              </a:lnSpc>
              <a:buNone/>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Odoo 18</a:t>
            </a:r>
            <a:endPar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خادم يستخدم </a:t>
            </a: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HTTPS</a:t>
            </a:r>
          </a:p>
          <a:p>
            <a:pPr algn="r" rtl="1" latinLnBrk="1">
              <a:lnSpc>
                <a:spcPct val="150000"/>
              </a:lnSpc>
              <a:buNone/>
            </a:pP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اتصال إنترنت مستقر</a:t>
            </a:r>
          </a:p>
          <a:p>
            <a:pPr algn="r" rtl="1" latinLnBrk="1">
              <a:lnSpc>
                <a:spcPct val="150000"/>
              </a:lnSpc>
              <a:buNone/>
            </a:pPr>
            <a:endPar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Font typeface="Arial"/>
              <a:buNone/>
            </a:pP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SY" sz="1800" b="1" dirty="0">
                <a:solidFill>
                  <a:schemeClr val="accent4"/>
                </a:solidFill>
                <a:latin typeface="Tahoma" panose="020B0604030504040204" pitchFamily="34" charset="0"/>
                <a:ea typeface="Tahoma" panose="020B0604030504040204" pitchFamily="34" charset="0"/>
                <a:cs typeface="Tahoma" panose="020B0604030504040204" pitchFamily="34" charset="0"/>
              </a:rPr>
              <a:t>كيف يتم التحديث؟</a:t>
            </a:r>
          </a:p>
          <a:p>
            <a:pPr algn="r" rtl="1" latinLnBrk="1">
              <a:lnSpc>
                <a:spcPct val="150000"/>
              </a:lnSpc>
              <a:buNone/>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تحديثات تلقائية مع الحفاظ على الإعدادات والبيانات.</a:t>
            </a:r>
          </a:p>
          <a:p>
            <a:pPr algn="r" rtl="1" latinLnBrk="1">
              <a:lnSpc>
                <a:spcPct val="150000"/>
              </a:lnSpc>
              <a:buNone/>
            </a:pPr>
            <a:endPar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pPr>
            <a:r>
              <a:rPr lang="en-US" b="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ar-SY" sz="1800" b="1" dirty="0">
                <a:solidFill>
                  <a:schemeClr val="accent4"/>
                </a:solidFill>
                <a:latin typeface="Tahoma" panose="020B0604030504040204" pitchFamily="34" charset="0"/>
                <a:ea typeface="Tahoma" panose="020B0604030504040204" pitchFamily="34" charset="0"/>
                <a:cs typeface="Tahoma" panose="020B0604030504040204" pitchFamily="34" charset="0"/>
              </a:rPr>
              <a:t>هل يدعم اللغات المتعددة؟</a:t>
            </a:r>
          </a:p>
          <a:p>
            <a:pPr algn="r" rtl="1" latinLnBrk="1">
              <a:lnSpc>
                <a:spcPct val="150000"/>
              </a:lnSpc>
              <a:buNone/>
            </a:pPr>
            <a:r>
              <a:rPr lang="ar-SY" b="0" dirty="0">
                <a:solidFill>
                  <a:schemeClr val="bg1"/>
                </a:solidFill>
                <a:effectLst/>
                <a:latin typeface="Tahoma" panose="020B0604030504040204" pitchFamily="34" charset="0"/>
                <a:ea typeface="Tahoma" panose="020B0604030504040204" pitchFamily="34" charset="0"/>
                <a:cs typeface="Tahoma" panose="020B0604030504040204" pitchFamily="34" charset="0"/>
              </a:rPr>
              <a:t>نعم، يدعم اللغة العربية والإنجليزية ويمكن إضافة لغات أخرى.</a:t>
            </a:r>
          </a:p>
          <a:p>
            <a:pPr algn="r" rtl="1">
              <a:lnSpc>
                <a:spcPct val="150000"/>
              </a:lnSpc>
              <a:buNone/>
            </a:pPr>
            <a:br>
              <a:rPr lang="ar-SY"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086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46"/>
        <p:cNvGrpSpPr/>
        <p:nvPr/>
      </p:nvGrpSpPr>
      <p:grpSpPr>
        <a:xfrm>
          <a:off x="0" y="0"/>
          <a:ext cx="0" cy="0"/>
          <a:chOff x="0" y="0"/>
          <a:chExt cx="0" cy="0"/>
        </a:xfrm>
      </p:grpSpPr>
      <p:sp>
        <p:nvSpPr>
          <p:cNvPr id="647" name="Google Shape;647;p34"/>
          <p:cNvSpPr txBox="1">
            <a:spLocks noGrp="1"/>
          </p:cNvSpPr>
          <p:nvPr>
            <p:ph type="title"/>
          </p:nvPr>
        </p:nvSpPr>
        <p:spPr>
          <a:xfrm>
            <a:off x="508650" y="1021654"/>
            <a:ext cx="6542700" cy="1085245"/>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SY" b="1" dirty="0">
                <a:latin typeface="Tahoma" panose="020B0604030504040204" pitchFamily="34" charset="0"/>
                <a:ea typeface="Tahoma" panose="020B0604030504040204" pitchFamily="34" charset="0"/>
                <a:cs typeface="Tahoma" panose="020B0604030504040204" pitchFamily="34" charset="0"/>
              </a:rPr>
              <a:t>سياسة الاستخدام </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649" name="Google Shape;649;p34"/>
          <p:cNvSpPr txBox="1"/>
          <p:nvPr/>
        </p:nvSpPr>
        <p:spPr>
          <a:xfrm>
            <a:off x="508725" y="2284600"/>
            <a:ext cx="6542700" cy="4408200"/>
          </a:xfrm>
          <a:prstGeom prst="rect">
            <a:avLst/>
          </a:prstGeom>
          <a:noFill/>
          <a:ln>
            <a:noFill/>
          </a:ln>
        </p:spPr>
        <p:txBody>
          <a:bodyPr spcFirstLastPara="1" wrap="square" lIns="91425" tIns="91425" rIns="91425" bIns="91425" anchor="t" anchorCtr="0">
            <a:noAutofit/>
          </a:bodyPr>
          <a:lstStyle/>
          <a:p>
            <a:pPr lvl="0" algn="r" rtl="1"/>
            <a:r>
              <a:rPr lang="ar-SY" sz="1600"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يخضع استخدام الموديول لشروط وضوابط محددة تشمل حقوق الملكية الفكرية حيث أن جميع حقوق الطبع والنشر والملكية الفكرية للموديول والكود المصدري تابعة للشركة المطورة بشكل كامل. لا يسمح بتعديل أو تغيير أو إعادة هندسة الكود المصدري أو إعادة توزيع النظام بأي شكل دون الحصول على إذن خطي مسبق من الشركة المطورة.</a:t>
            </a:r>
          </a:p>
          <a:p>
            <a:pPr lvl="0" algn="r" rtl="1"/>
            <a:endParaRPr lang="ar-SY" sz="1600"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a:p>
            <a:pPr lvl="0" algn="r" rtl="1"/>
            <a:r>
              <a:rPr lang="ar-SY" sz="1600"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يشمل الترخيص حق الاستخدام حسب الباقة المشتراة مع الالتزام بعدد الطاولات أو الفروع المتفق عليه. يشمل العقد الدعم الفني والتحديثات الأمنية ضمن المدة المحددة في العقد. تبقى جميع بيانات العملاء ومعلوماتهم ملكاً حصرياً للعميل مع الالتزام الكامل بقوانين حماية البيانات وخصوصية المعلومات.</a:t>
            </a:r>
          </a:p>
          <a:p>
            <a:pPr lvl="0" algn="r" rtl="1"/>
            <a:endParaRPr lang="ar-SY" sz="1600"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a:p>
            <a:pPr lvl="0" algn="r" rtl="1"/>
            <a:r>
              <a:rPr lang="ar-SY" sz="1600"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يتم تقديم الدعم الفني خلال أوقات العمل الرسمية مع تحديد أولويات الاستجابة حسب طبيعة المشكلة. يمنع منعاً باتاً إعادة بيع أو تأجير النظام لأي طرف ثالث دون موافقة خطية من الشركة المطورة. يتم توفير تحديثات دورية للنظام لضمان التوافق مع إصدارات أودو المختلفة.</a:t>
            </a:r>
            <a:endParaRPr sz="1600"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p:txBody>
      </p:sp>
      <p:grpSp>
        <p:nvGrpSpPr>
          <p:cNvPr id="650" name="Google Shape;650;p34"/>
          <p:cNvGrpSpPr/>
          <p:nvPr/>
        </p:nvGrpSpPr>
        <p:grpSpPr>
          <a:xfrm>
            <a:off x="2376586" y="7023877"/>
            <a:ext cx="2806502" cy="2766672"/>
            <a:chOff x="2250574" y="6789072"/>
            <a:chExt cx="3058851" cy="3090416"/>
          </a:xfrm>
        </p:grpSpPr>
        <p:sp>
          <p:nvSpPr>
            <p:cNvPr id="651" name="Google Shape;651;p34"/>
            <p:cNvSpPr/>
            <p:nvPr/>
          </p:nvSpPr>
          <p:spPr>
            <a:xfrm>
              <a:off x="2250574" y="6818813"/>
              <a:ext cx="3058851" cy="3060675"/>
            </a:xfrm>
            <a:custGeom>
              <a:avLst/>
              <a:gdLst/>
              <a:ahLst/>
              <a:cxnLst/>
              <a:rect l="l" t="t" r="r" b="b"/>
              <a:pathLst>
                <a:path w="93909" h="93965" extrusionOk="0">
                  <a:moveTo>
                    <a:pt x="1" y="46983"/>
                  </a:moveTo>
                  <a:lnTo>
                    <a:pt x="1" y="46983"/>
                  </a:lnTo>
                  <a:cubicBezTo>
                    <a:pt x="1" y="21036"/>
                    <a:pt x="21008" y="1"/>
                    <a:pt x="46982" y="1"/>
                  </a:cubicBezTo>
                  <a:lnTo>
                    <a:pt x="46982" y="1"/>
                  </a:lnTo>
                  <a:cubicBezTo>
                    <a:pt x="59425" y="1"/>
                    <a:pt x="71366" y="4967"/>
                    <a:pt x="80182" y="13755"/>
                  </a:cubicBezTo>
                  <a:cubicBezTo>
                    <a:pt x="88998" y="22571"/>
                    <a:pt x="93908" y="34512"/>
                    <a:pt x="93908" y="46955"/>
                  </a:cubicBezTo>
                  <a:lnTo>
                    <a:pt x="93908" y="46955"/>
                  </a:lnTo>
                  <a:cubicBezTo>
                    <a:pt x="93908" y="72901"/>
                    <a:pt x="72873" y="93937"/>
                    <a:pt x="46927" y="93937"/>
                  </a:cubicBezTo>
                  <a:lnTo>
                    <a:pt x="46927" y="93937"/>
                  </a:lnTo>
                  <a:cubicBezTo>
                    <a:pt x="21036" y="93965"/>
                    <a:pt x="1" y="72929"/>
                    <a:pt x="1" y="46983"/>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latin typeface="Tahoma" panose="020B0604030504040204" pitchFamily="34" charset="0"/>
                <a:ea typeface="Tahoma" panose="020B0604030504040204" pitchFamily="34" charset="0"/>
                <a:cs typeface="Tahoma" panose="020B0604030504040204" pitchFamily="34" charset="0"/>
              </a:endParaRPr>
            </a:p>
          </p:txBody>
        </p:sp>
        <p:sp>
          <p:nvSpPr>
            <p:cNvPr id="655" name="Google Shape;655;p34"/>
            <p:cNvSpPr/>
            <p:nvPr/>
          </p:nvSpPr>
          <p:spPr>
            <a:xfrm>
              <a:off x="2296925" y="6789072"/>
              <a:ext cx="2967974" cy="2967974"/>
            </a:xfrm>
            <a:custGeom>
              <a:avLst/>
              <a:gdLst/>
              <a:ahLst/>
              <a:cxnLst/>
              <a:rect l="l" t="t" r="r" b="b"/>
              <a:pathLst>
                <a:path w="91119" h="91119" fill="none" extrusionOk="0">
                  <a:moveTo>
                    <a:pt x="0" y="45532"/>
                  </a:moveTo>
                  <a:lnTo>
                    <a:pt x="0" y="45532"/>
                  </a:lnTo>
                  <a:cubicBezTo>
                    <a:pt x="0" y="20394"/>
                    <a:pt x="20395" y="0"/>
                    <a:pt x="45559" y="0"/>
                  </a:cubicBezTo>
                  <a:lnTo>
                    <a:pt x="45559" y="0"/>
                  </a:lnTo>
                  <a:cubicBezTo>
                    <a:pt x="57612" y="0"/>
                    <a:pt x="69218" y="4799"/>
                    <a:pt x="77783" y="13336"/>
                  </a:cubicBezTo>
                  <a:cubicBezTo>
                    <a:pt x="86320" y="21873"/>
                    <a:pt x="91118" y="33451"/>
                    <a:pt x="91118" y="45559"/>
                  </a:cubicBezTo>
                  <a:lnTo>
                    <a:pt x="91118" y="45559"/>
                  </a:lnTo>
                  <a:cubicBezTo>
                    <a:pt x="91118" y="70724"/>
                    <a:pt x="70724" y="91119"/>
                    <a:pt x="45587" y="91119"/>
                  </a:cubicBezTo>
                  <a:lnTo>
                    <a:pt x="45587" y="91119"/>
                  </a:lnTo>
                  <a:cubicBezTo>
                    <a:pt x="20395" y="91091"/>
                    <a:pt x="0" y="70669"/>
                    <a:pt x="0" y="45532"/>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6" name="Google Shape;656;p34"/>
            <p:cNvSpPr/>
            <p:nvPr/>
          </p:nvSpPr>
          <p:spPr>
            <a:xfrm>
              <a:off x="3649140" y="7761426"/>
              <a:ext cx="261720" cy="49087"/>
            </a:xfrm>
            <a:custGeom>
              <a:avLst/>
              <a:gdLst/>
              <a:ahLst/>
              <a:cxnLst/>
              <a:rect l="l" t="t" r="r" b="b"/>
              <a:pathLst>
                <a:path w="8035" h="1507" extrusionOk="0">
                  <a:moveTo>
                    <a:pt x="753" y="0"/>
                  </a:moveTo>
                  <a:cubicBezTo>
                    <a:pt x="335" y="0"/>
                    <a:pt x="0" y="335"/>
                    <a:pt x="0" y="754"/>
                  </a:cubicBezTo>
                  <a:cubicBezTo>
                    <a:pt x="0" y="1172"/>
                    <a:pt x="335" y="1507"/>
                    <a:pt x="753" y="1507"/>
                  </a:cubicBezTo>
                  <a:lnTo>
                    <a:pt x="7282" y="1507"/>
                  </a:lnTo>
                  <a:cubicBezTo>
                    <a:pt x="7700" y="1507"/>
                    <a:pt x="8035" y="1172"/>
                    <a:pt x="8035" y="754"/>
                  </a:cubicBezTo>
                  <a:cubicBezTo>
                    <a:pt x="8035" y="335"/>
                    <a:pt x="7700" y="0"/>
                    <a:pt x="7282"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7" name="Google Shape;657;p34"/>
            <p:cNvSpPr/>
            <p:nvPr/>
          </p:nvSpPr>
          <p:spPr>
            <a:xfrm>
              <a:off x="3649140" y="7685076"/>
              <a:ext cx="261720" cy="50031"/>
            </a:xfrm>
            <a:custGeom>
              <a:avLst/>
              <a:gdLst/>
              <a:ahLst/>
              <a:cxnLst/>
              <a:rect l="l" t="t" r="r" b="b"/>
              <a:pathLst>
                <a:path w="8035" h="1536" extrusionOk="0">
                  <a:moveTo>
                    <a:pt x="753" y="1"/>
                  </a:moveTo>
                  <a:cubicBezTo>
                    <a:pt x="335" y="1"/>
                    <a:pt x="0" y="336"/>
                    <a:pt x="0" y="754"/>
                  </a:cubicBezTo>
                  <a:cubicBezTo>
                    <a:pt x="0" y="1173"/>
                    <a:pt x="335" y="1535"/>
                    <a:pt x="753" y="1535"/>
                  </a:cubicBezTo>
                  <a:lnTo>
                    <a:pt x="7282" y="1535"/>
                  </a:lnTo>
                  <a:cubicBezTo>
                    <a:pt x="7700" y="1535"/>
                    <a:pt x="8035" y="1173"/>
                    <a:pt x="8035" y="754"/>
                  </a:cubicBezTo>
                  <a:cubicBezTo>
                    <a:pt x="8035" y="336"/>
                    <a:pt x="7700" y="1"/>
                    <a:pt x="7282"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58" name="Google Shape;658;p34"/>
            <p:cNvSpPr/>
            <p:nvPr/>
          </p:nvSpPr>
          <p:spPr>
            <a:xfrm>
              <a:off x="3414683" y="7213459"/>
              <a:ext cx="732458" cy="684316"/>
            </a:xfrm>
            <a:custGeom>
              <a:avLst/>
              <a:gdLst/>
              <a:ahLst/>
              <a:cxnLst/>
              <a:rect l="l" t="t" r="r" b="b"/>
              <a:pathLst>
                <a:path w="22487" h="21009" extrusionOk="0">
                  <a:moveTo>
                    <a:pt x="16851" y="1535"/>
                  </a:moveTo>
                  <a:lnTo>
                    <a:pt x="16851" y="5134"/>
                  </a:lnTo>
                  <a:lnTo>
                    <a:pt x="5608" y="5134"/>
                  </a:lnTo>
                  <a:lnTo>
                    <a:pt x="5608" y="1535"/>
                  </a:lnTo>
                  <a:close/>
                  <a:moveTo>
                    <a:pt x="17604" y="7979"/>
                  </a:moveTo>
                  <a:cubicBezTo>
                    <a:pt x="18023" y="7979"/>
                    <a:pt x="18386" y="8342"/>
                    <a:pt x="18386" y="8760"/>
                  </a:cubicBezTo>
                  <a:cubicBezTo>
                    <a:pt x="18386" y="9179"/>
                    <a:pt x="18023" y="9514"/>
                    <a:pt x="17604" y="9514"/>
                  </a:cubicBezTo>
                  <a:lnTo>
                    <a:pt x="15707" y="9514"/>
                  </a:lnTo>
                  <a:cubicBezTo>
                    <a:pt x="15289" y="9514"/>
                    <a:pt x="14926" y="9179"/>
                    <a:pt x="14926" y="8760"/>
                  </a:cubicBezTo>
                  <a:cubicBezTo>
                    <a:pt x="14926" y="8342"/>
                    <a:pt x="15289" y="7979"/>
                    <a:pt x="15707" y="7979"/>
                  </a:cubicBezTo>
                  <a:close/>
                  <a:moveTo>
                    <a:pt x="16851" y="13336"/>
                  </a:moveTo>
                  <a:lnTo>
                    <a:pt x="16851" y="19474"/>
                  </a:lnTo>
                  <a:lnTo>
                    <a:pt x="5608" y="19474"/>
                  </a:lnTo>
                  <a:lnTo>
                    <a:pt x="5608" y="13336"/>
                  </a:lnTo>
                  <a:close/>
                  <a:moveTo>
                    <a:pt x="4882" y="0"/>
                  </a:moveTo>
                  <a:cubicBezTo>
                    <a:pt x="4464" y="0"/>
                    <a:pt x="4129" y="363"/>
                    <a:pt x="4129" y="781"/>
                  </a:cubicBezTo>
                  <a:lnTo>
                    <a:pt x="4129" y="5134"/>
                  </a:lnTo>
                  <a:lnTo>
                    <a:pt x="1758" y="5134"/>
                  </a:lnTo>
                  <a:cubicBezTo>
                    <a:pt x="781" y="5134"/>
                    <a:pt x="0" y="5943"/>
                    <a:pt x="0" y="6863"/>
                  </a:cubicBezTo>
                  <a:lnTo>
                    <a:pt x="0" y="14452"/>
                  </a:lnTo>
                  <a:cubicBezTo>
                    <a:pt x="0" y="15428"/>
                    <a:pt x="809" y="16182"/>
                    <a:pt x="1758" y="16182"/>
                  </a:cubicBezTo>
                  <a:lnTo>
                    <a:pt x="4129" y="16182"/>
                  </a:lnTo>
                  <a:lnTo>
                    <a:pt x="4129" y="20227"/>
                  </a:lnTo>
                  <a:cubicBezTo>
                    <a:pt x="4129" y="20645"/>
                    <a:pt x="4464" y="21008"/>
                    <a:pt x="4882" y="21008"/>
                  </a:cubicBezTo>
                  <a:lnTo>
                    <a:pt x="17604" y="21008"/>
                  </a:lnTo>
                  <a:cubicBezTo>
                    <a:pt x="18023" y="21008"/>
                    <a:pt x="18386" y="20645"/>
                    <a:pt x="18386" y="20227"/>
                  </a:cubicBezTo>
                  <a:lnTo>
                    <a:pt x="18386" y="16182"/>
                  </a:lnTo>
                  <a:lnTo>
                    <a:pt x="20757" y="16182"/>
                  </a:lnTo>
                  <a:cubicBezTo>
                    <a:pt x="21733" y="16182"/>
                    <a:pt x="22487" y="15373"/>
                    <a:pt x="22487" y="14452"/>
                  </a:cubicBezTo>
                  <a:lnTo>
                    <a:pt x="22487" y="6863"/>
                  </a:lnTo>
                  <a:cubicBezTo>
                    <a:pt x="22487" y="5943"/>
                    <a:pt x="21706" y="5134"/>
                    <a:pt x="20757" y="5134"/>
                  </a:cubicBezTo>
                  <a:lnTo>
                    <a:pt x="18386" y="5134"/>
                  </a:lnTo>
                  <a:lnTo>
                    <a:pt x="18386" y="781"/>
                  </a:lnTo>
                  <a:cubicBezTo>
                    <a:pt x="18386" y="363"/>
                    <a:pt x="18023" y="0"/>
                    <a:pt x="17604"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659" name="Google Shape;659;p34"/>
          <p:cNvGrpSpPr/>
          <p:nvPr/>
        </p:nvGrpSpPr>
        <p:grpSpPr>
          <a:xfrm>
            <a:off x="5572716" y="6242812"/>
            <a:ext cx="2515664" cy="3700255"/>
            <a:chOff x="5572716" y="6242812"/>
            <a:chExt cx="2515664" cy="3700255"/>
          </a:xfrm>
        </p:grpSpPr>
        <p:grpSp>
          <p:nvGrpSpPr>
            <p:cNvPr id="660" name="Google Shape;660;p34"/>
            <p:cNvGrpSpPr/>
            <p:nvPr/>
          </p:nvGrpSpPr>
          <p:grpSpPr>
            <a:xfrm rot="-321253">
              <a:off x="5627658" y="6352242"/>
              <a:ext cx="2405780" cy="1289987"/>
              <a:chOff x="-1270325" y="911023"/>
              <a:chExt cx="1547141" cy="829635"/>
            </a:xfrm>
          </p:grpSpPr>
          <p:sp>
            <p:nvSpPr>
              <p:cNvPr id="661" name="Google Shape;661;p34"/>
              <p:cNvSpPr/>
              <p:nvPr/>
            </p:nvSpPr>
            <p:spPr>
              <a:xfrm>
                <a:off x="-301382" y="911023"/>
                <a:ext cx="561257" cy="487477"/>
              </a:xfrm>
              <a:custGeom>
                <a:avLst/>
                <a:gdLst/>
                <a:ahLst/>
                <a:cxnLst/>
                <a:rect l="l" t="t" r="r" b="b"/>
                <a:pathLst>
                  <a:path w="6527" h="5669" extrusionOk="0">
                    <a:moveTo>
                      <a:pt x="886" y="0"/>
                    </a:moveTo>
                    <a:cubicBezTo>
                      <a:pt x="772" y="0"/>
                      <a:pt x="661" y="28"/>
                      <a:pt x="566" y="101"/>
                    </a:cubicBezTo>
                    <a:cubicBezTo>
                      <a:pt x="444" y="201"/>
                      <a:pt x="344" y="351"/>
                      <a:pt x="263" y="482"/>
                    </a:cubicBezTo>
                    <a:cubicBezTo>
                      <a:pt x="159" y="645"/>
                      <a:pt x="73" y="817"/>
                      <a:pt x="9" y="998"/>
                    </a:cubicBezTo>
                    <a:cubicBezTo>
                      <a:pt x="0" y="1026"/>
                      <a:pt x="5" y="1057"/>
                      <a:pt x="27" y="1075"/>
                    </a:cubicBezTo>
                    <a:cubicBezTo>
                      <a:pt x="390" y="1352"/>
                      <a:pt x="748" y="1628"/>
                      <a:pt x="1101" y="1909"/>
                    </a:cubicBezTo>
                    <a:cubicBezTo>
                      <a:pt x="1114" y="1919"/>
                      <a:pt x="1127" y="1923"/>
                      <a:pt x="1140" y="1923"/>
                    </a:cubicBezTo>
                    <a:cubicBezTo>
                      <a:pt x="1195" y="1923"/>
                      <a:pt x="1238" y="1849"/>
                      <a:pt x="1183" y="1805"/>
                    </a:cubicBezTo>
                    <a:cubicBezTo>
                      <a:pt x="842" y="1534"/>
                      <a:pt x="498" y="1268"/>
                      <a:pt x="149" y="1006"/>
                    </a:cubicBezTo>
                    <a:lnTo>
                      <a:pt x="149" y="1006"/>
                    </a:lnTo>
                    <a:cubicBezTo>
                      <a:pt x="253" y="730"/>
                      <a:pt x="406" y="443"/>
                      <a:pt x="616" y="237"/>
                    </a:cubicBezTo>
                    <a:cubicBezTo>
                      <a:pt x="695" y="159"/>
                      <a:pt x="793" y="131"/>
                      <a:pt x="896" y="131"/>
                    </a:cubicBezTo>
                    <a:cubicBezTo>
                      <a:pt x="1007" y="131"/>
                      <a:pt x="1122" y="163"/>
                      <a:pt x="1223" y="201"/>
                    </a:cubicBezTo>
                    <a:cubicBezTo>
                      <a:pt x="1486" y="305"/>
                      <a:pt x="1717" y="464"/>
                      <a:pt x="1948" y="622"/>
                    </a:cubicBezTo>
                    <a:cubicBezTo>
                      <a:pt x="2170" y="772"/>
                      <a:pt x="2388" y="926"/>
                      <a:pt x="2605" y="1084"/>
                    </a:cubicBezTo>
                    <a:cubicBezTo>
                      <a:pt x="3140" y="1474"/>
                      <a:pt x="3665" y="1882"/>
                      <a:pt x="4182" y="2294"/>
                    </a:cubicBezTo>
                    <a:cubicBezTo>
                      <a:pt x="4689" y="2702"/>
                      <a:pt x="5192" y="3123"/>
                      <a:pt x="5636" y="3604"/>
                    </a:cubicBezTo>
                    <a:cubicBezTo>
                      <a:pt x="5872" y="3854"/>
                      <a:pt x="6117" y="4132"/>
                      <a:pt x="6276" y="4445"/>
                    </a:cubicBezTo>
                    <a:lnTo>
                      <a:pt x="6276" y="4445"/>
                    </a:lnTo>
                    <a:cubicBezTo>
                      <a:pt x="6225" y="4423"/>
                      <a:pt x="6169" y="4410"/>
                      <a:pt x="6107" y="4410"/>
                    </a:cubicBezTo>
                    <a:cubicBezTo>
                      <a:pt x="5922" y="4415"/>
                      <a:pt x="5745" y="4528"/>
                      <a:pt x="5609" y="4641"/>
                    </a:cubicBezTo>
                    <a:cubicBezTo>
                      <a:pt x="5334" y="4868"/>
                      <a:pt x="5113" y="5159"/>
                      <a:pt x="4914" y="5455"/>
                    </a:cubicBezTo>
                    <a:lnTo>
                      <a:pt x="4914" y="5455"/>
                    </a:lnTo>
                    <a:cubicBezTo>
                      <a:pt x="4873" y="5362"/>
                      <a:pt x="4815" y="5276"/>
                      <a:pt x="4757" y="5194"/>
                    </a:cubicBezTo>
                    <a:cubicBezTo>
                      <a:pt x="4599" y="4972"/>
                      <a:pt x="4418" y="4772"/>
                      <a:pt x="4236" y="4573"/>
                    </a:cubicBezTo>
                    <a:cubicBezTo>
                      <a:pt x="4221" y="4556"/>
                      <a:pt x="4202" y="4549"/>
                      <a:pt x="4183" y="4549"/>
                    </a:cubicBezTo>
                    <a:cubicBezTo>
                      <a:pt x="4132" y="4549"/>
                      <a:pt x="4084" y="4603"/>
                      <a:pt x="4128" y="4650"/>
                    </a:cubicBezTo>
                    <a:cubicBezTo>
                      <a:pt x="4300" y="4836"/>
                      <a:pt x="4472" y="5026"/>
                      <a:pt x="4621" y="5235"/>
                    </a:cubicBezTo>
                    <a:cubicBezTo>
                      <a:pt x="4703" y="5343"/>
                      <a:pt x="4803" y="5470"/>
                      <a:pt x="4830" y="5606"/>
                    </a:cubicBezTo>
                    <a:cubicBezTo>
                      <a:pt x="4836" y="5639"/>
                      <a:pt x="4870" y="5668"/>
                      <a:pt x="4902" y="5668"/>
                    </a:cubicBezTo>
                    <a:cubicBezTo>
                      <a:pt x="4919" y="5668"/>
                      <a:pt x="4935" y="5661"/>
                      <a:pt x="4948" y="5642"/>
                    </a:cubicBezTo>
                    <a:cubicBezTo>
                      <a:pt x="5106" y="5404"/>
                      <a:pt x="5676" y="4542"/>
                      <a:pt x="6105" y="4542"/>
                    </a:cubicBezTo>
                    <a:cubicBezTo>
                      <a:pt x="6211" y="4542"/>
                      <a:pt x="6307" y="4594"/>
                      <a:pt x="6388" y="4720"/>
                    </a:cubicBezTo>
                    <a:lnTo>
                      <a:pt x="6388" y="4720"/>
                    </a:lnTo>
                    <a:cubicBezTo>
                      <a:pt x="6388" y="4721"/>
                      <a:pt x="6388" y="4722"/>
                      <a:pt x="6388" y="4723"/>
                    </a:cubicBezTo>
                    <a:cubicBezTo>
                      <a:pt x="6389" y="4723"/>
                      <a:pt x="6389" y="4722"/>
                      <a:pt x="6389" y="4722"/>
                    </a:cubicBezTo>
                    <a:lnTo>
                      <a:pt x="6389" y="4722"/>
                    </a:lnTo>
                    <a:cubicBezTo>
                      <a:pt x="6392" y="4727"/>
                      <a:pt x="6395" y="4732"/>
                      <a:pt x="6397" y="4736"/>
                    </a:cubicBezTo>
                    <a:cubicBezTo>
                      <a:pt x="6410" y="4757"/>
                      <a:pt x="6428" y="4766"/>
                      <a:pt x="6446" y="4766"/>
                    </a:cubicBezTo>
                    <a:cubicBezTo>
                      <a:pt x="6486" y="4766"/>
                      <a:pt x="6526" y="4723"/>
                      <a:pt x="6511" y="4673"/>
                    </a:cubicBezTo>
                    <a:cubicBezTo>
                      <a:pt x="6393" y="4288"/>
                      <a:pt x="6126" y="3948"/>
                      <a:pt x="5858" y="3649"/>
                    </a:cubicBezTo>
                    <a:cubicBezTo>
                      <a:pt x="5419" y="3155"/>
                      <a:pt x="4916" y="2720"/>
                      <a:pt x="4404" y="2308"/>
                    </a:cubicBezTo>
                    <a:cubicBezTo>
                      <a:pt x="3856" y="1864"/>
                      <a:pt x="3298" y="1429"/>
                      <a:pt x="2728" y="1012"/>
                    </a:cubicBezTo>
                    <a:cubicBezTo>
                      <a:pt x="2501" y="844"/>
                      <a:pt x="2265" y="681"/>
                      <a:pt x="2030" y="518"/>
                    </a:cubicBezTo>
                    <a:cubicBezTo>
                      <a:pt x="1790" y="355"/>
                      <a:pt x="1545" y="187"/>
                      <a:pt x="1273" y="83"/>
                    </a:cubicBezTo>
                    <a:cubicBezTo>
                      <a:pt x="1154" y="37"/>
                      <a:pt x="1018" y="0"/>
                      <a:pt x="88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2" name="Google Shape;662;p34"/>
              <p:cNvSpPr/>
              <p:nvPr/>
            </p:nvSpPr>
            <p:spPr>
              <a:xfrm>
                <a:off x="-521002" y="1137437"/>
                <a:ext cx="142141" cy="195713"/>
              </a:xfrm>
              <a:custGeom>
                <a:avLst/>
                <a:gdLst/>
                <a:ahLst/>
                <a:cxnLst/>
                <a:rect l="l" t="t" r="r" b="b"/>
                <a:pathLst>
                  <a:path w="1653" h="2276" extrusionOk="0">
                    <a:moveTo>
                      <a:pt x="1492" y="140"/>
                    </a:moveTo>
                    <a:lnTo>
                      <a:pt x="1492" y="140"/>
                    </a:lnTo>
                    <a:cubicBezTo>
                      <a:pt x="1496" y="235"/>
                      <a:pt x="1499" y="331"/>
                      <a:pt x="1503" y="427"/>
                    </a:cubicBezTo>
                    <a:cubicBezTo>
                      <a:pt x="1508" y="563"/>
                      <a:pt x="1521" y="699"/>
                      <a:pt x="1503" y="835"/>
                    </a:cubicBezTo>
                    <a:cubicBezTo>
                      <a:pt x="1476" y="1111"/>
                      <a:pt x="1363" y="1369"/>
                      <a:pt x="1122" y="1519"/>
                    </a:cubicBezTo>
                    <a:cubicBezTo>
                      <a:pt x="1005" y="1596"/>
                      <a:pt x="869" y="1646"/>
                      <a:pt x="733" y="1677"/>
                    </a:cubicBezTo>
                    <a:cubicBezTo>
                      <a:pt x="678" y="1692"/>
                      <a:pt x="614" y="1705"/>
                      <a:pt x="551" y="1705"/>
                    </a:cubicBezTo>
                    <a:cubicBezTo>
                      <a:pt x="510" y="1705"/>
                      <a:pt x="471" y="1699"/>
                      <a:pt x="435" y="1685"/>
                    </a:cubicBezTo>
                    <a:lnTo>
                      <a:pt x="435" y="1685"/>
                    </a:lnTo>
                    <a:cubicBezTo>
                      <a:pt x="464" y="1619"/>
                      <a:pt x="493" y="1555"/>
                      <a:pt x="529" y="1492"/>
                    </a:cubicBezTo>
                    <a:cubicBezTo>
                      <a:pt x="556" y="1442"/>
                      <a:pt x="583" y="1392"/>
                      <a:pt x="615" y="1342"/>
                    </a:cubicBezTo>
                    <a:cubicBezTo>
                      <a:pt x="633" y="1310"/>
                      <a:pt x="665" y="1274"/>
                      <a:pt x="674" y="1238"/>
                    </a:cubicBezTo>
                    <a:cubicBezTo>
                      <a:pt x="687" y="1179"/>
                      <a:pt x="656" y="1093"/>
                      <a:pt x="651" y="1029"/>
                    </a:cubicBezTo>
                    <a:cubicBezTo>
                      <a:pt x="642" y="934"/>
                      <a:pt x="647" y="839"/>
                      <a:pt x="656" y="749"/>
                    </a:cubicBezTo>
                    <a:cubicBezTo>
                      <a:pt x="661" y="700"/>
                      <a:pt x="621" y="672"/>
                      <a:pt x="584" y="672"/>
                    </a:cubicBezTo>
                    <a:cubicBezTo>
                      <a:pt x="555" y="672"/>
                      <a:pt x="528" y="688"/>
                      <a:pt x="524" y="726"/>
                    </a:cubicBezTo>
                    <a:cubicBezTo>
                      <a:pt x="511" y="887"/>
                      <a:pt x="515" y="1045"/>
                      <a:pt x="544" y="1206"/>
                    </a:cubicBezTo>
                    <a:lnTo>
                      <a:pt x="544" y="1206"/>
                    </a:lnTo>
                    <a:cubicBezTo>
                      <a:pt x="465" y="1331"/>
                      <a:pt x="394" y="1460"/>
                      <a:pt x="331" y="1593"/>
                    </a:cubicBezTo>
                    <a:lnTo>
                      <a:pt x="331" y="1593"/>
                    </a:lnTo>
                    <a:cubicBezTo>
                      <a:pt x="240" y="1462"/>
                      <a:pt x="225" y="1284"/>
                      <a:pt x="243" y="1125"/>
                    </a:cubicBezTo>
                    <a:cubicBezTo>
                      <a:pt x="262" y="943"/>
                      <a:pt x="343" y="776"/>
                      <a:pt x="475" y="644"/>
                    </a:cubicBezTo>
                    <a:cubicBezTo>
                      <a:pt x="620" y="495"/>
                      <a:pt x="819" y="373"/>
                      <a:pt x="1005" y="282"/>
                    </a:cubicBezTo>
                    <a:cubicBezTo>
                      <a:pt x="1159" y="211"/>
                      <a:pt x="1323" y="160"/>
                      <a:pt x="1492" y="140"/>
                    </a:cubicBezTo>
                    <a:close/>
                    <a:moveTo>
                      <a:pt x="1556" y="0"/>
                    </a:moveTo>
                    <a:cubicBezTo>
                      <a:pt x="1554" y="0"/>
                      <a:pt x="1551" y="1"/>
                      <a:pt x="1548" y="1"/>
                    </a:cubicBezTo>
                    <a:cubicBezTo>
                      <a:pt x="1326" y="19"/>
                      <a:pt x="1109" y="83"/>
                      <a:pt x="905" y="182"/>
                    </a:cubicBezTo>
                    <a:cubicBezTo>
                      <a:pt x="697" y="291"/>
                      <a:pt x="470" y="431"/>
                      <a:pt x="316" y="617"/>
                    </a:cubicBezTo>
                    <a:cubicBezTo>
                      <a:pt x="73" y="907"/>
                      <a:pt x="1" y="1430"/>
                      <a:pt x="272" y="1728"/>
                    </a:cubicBezTo>
                    <a:lnTo>
                      <a:pt x="272" y="1728"/>
                    </a:lnTo>
                    <a:cubicBezTo>
                      <a:pt x="212" y="1882"/>
                      <a:pt x="164" y="2036"/>
                      <a:pt x="139" y="2198"/>
                    </a:cubicBezTo>
                    <a:cubicBezTo>
                      <a:pt x="132" y="2247"/>
                      <a:pt x="170" y="2275"/>
                      <a:pt x="208" y="2275"/>
                    </a:cubicBezTo>
                    <a:cubicBezTo>
                      <a:pt x="237" y="2275"/>
                      <a:pt x="265" y="2259"/>
                      <a:pt x="271" y="2221"/>
                    </a:cubicBezTo>
                    <a:cubicBezTo>
                      <a:pt x="290" y="2080"/>
                      <a:pt x="333" y="1943"/>
                      <a:pt x="385" y="1807"/>
                    </a:cubicBezTo>
                    <a:lnTo>
                      <a:pt x="385" y="1807"/>
                    </a:lnTo>
                    <a:cubicBezTo>
                      <a:pt x="440" y="1828"/>
                      <a:pt x="498" y="1836"/>
                      <a:pt x="558" y="1836"/>
                    </a:cubicBezTo>
                    <a:cubicBezTo>
                      <a:pt x="667" y="1836"/>
                      <a:pt x="781" y="1807"/>
                      <a:pt x="882" y="1777"/>
                    </a:cubicBezTo>
                    <a:cubicBezTo>
                      <a:pt x="1091" y="1709"/>
                      <a:pt x="1299" y="1600"/>
                      <a:pt x="1431" y="1424"/>
                    </a:cubicBezTo>
                    <a:cubicBezTo>
                      <a:pt x="1653" y="1129"/>
                      <a:pt x="1643" y="762"/>
                      <a:pt x="1634" y="418"/>
                    </a:cubicBezTo>
                    <a:cubicBezTo>
                      <a:pt x="1630" y="295"/>
                      <a:pt x="1625" y="178"/>
                      <a:pt x="1621" y="60"/>
                    </a:cubicBezTo>
                    <a:cubicBezTo>
                      <a:pt x="1621" y="26"/>
                      <a:pt x="1590" y="0"/>
                      <a:pt x="155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3" name="Google Shape;663;p34"/>
              <p:cNvSpPr/>
              <p:nvPr/>
            </p:nvSpPr>
            <p:spPr>
              <a:xfrm>
                <a:off x="-372324" y="1159708"/>
                <a:ext cx="294258" cy="186856"/>
              </a:xfrm>
              <a:custGeom>
                <a:avLst/>
                <a:gdLst/>
                <a:ahLst/>
                <a:cxnLst/>
                <a:rect l="l" t="t" r="r" b="b"/>
                <a:pathLst>
                  <a:path w="3422" h="2173" extrusionOk="0">
                    <a:moveTo>
                      <a:pt x="1842" y="139"/>
                    </a:moveTo>
                    <a:cubicBezTo>
                      <a:pt x="1884" y="139"/>
                      <a:pt x="1926" y="140"/>
                      <a:pt x="1967" y="141"/>
                    </a:cubicBezTo>
                    <a:cubicBezTo>
                      <a:pt x="2275" y="141"/>
                      <a:pt x="2606" y="263"/>
                      <a:pt x="2868" y="422"/>
                    </a:cubicBezTo>
                    <a:cubicBezTo>
                      <a:pt x="3059" y="535"/>
                      <a:pt x="3231" y="707"/>
                      <a:pt x="3254" y="938"/>
                    </a:cubicBezTo>
                    <a:cubicBezTo>
                      <a:pt x="3258" y="961"/>
                      <a:pt x="3258" y="983"/>
                      <a:pt x="3258" y="1006"/>
                    </a:cubicBezTo>
                    <a:cubicBezTo>
                      <a:pt x="3258" y="1008"/>
                      <a:pt x="3258" y="1009"/>
                      <a:pt x="3258" y="1010"/>
                    </a:cubicBezTo>
                    <a:lnTo>
                      <a:pt x="3258" y="1010"/>
                    </a:lnTo>
                    <a:cubicBezTo>
                      <a:pt x="3258" y="1011"/>
                      <a:pt x="3258" y="1011"/>
                      <a:pt x="3258" y="1011"/>
                    </a:cubicBezTo>
                    <a:cubicBezTo>
                      <a:pt x="3254" y="1047"/>
                      <a:pt x="3245" y="1079"/>
                      <a:pt x="3235" y="1115"/>
                    </a:cubicBezTo>
                    <a:cubicBezTo>
                      <a:pt x="3213" y="1210"/>
                      <a:pt x="3204" y="1310"/>
                      <a:pt x="3140" y="1387"/>
                    </a:cubicBezTo>
                    <a:cubicBezTo>
                      <a:pt x="2991" y="1577"/>
                      <a:pt x="2737" y="1686"/>
                      <a:pt x="2524" y="1781"/>
                    </a:cubicBezTo>
                    <a:cubicBezTo>
                      <a:pt x="2234" y="1912"/>
                      <a:pt x="1926" y="2016"/>
                      <a:pt x="1604" y="2039"/>
                    </a:cubicBezTo>
                    <a:cubicBezTo>
                      <a:pt x="1573" y="2041"/>
                      <a:pt x="1542" y="2042"/>
                      <a:pt x="1511" y="2042"/>
                    </a:cubicBezTo>
                    <a:cubicBezTo>
                      <a:pt x="1257" y="2042"/>
                      <a:pt x="1004" y="1979"/>
                      <a:pt x="766" y="1894"/>
                    </a:cubicBezTo>
                    <a:cubicBezTo>
                      <a:pt x="639" y="1849"/>
                      <a:pt x="517" y="1794"/>
                      <a:pt x="408" y="1717"/>
                    </a:cubicBezTo>
                    <a:cubicBezTo>
                      <a:pt x="263" y="1613"/>
                      <a:pt x="182" y="1468"/>
                      <a:pt x="159" y="1291"/>
                    </a:cubicBezTo>
                    <a:cubicBezTo>
                      <a:pt x="118" y="947"/>
                      <a:pt x="331" y="684"/>
                      <a:pt x="585" y="471"/>
                    </a:cubicBezTo>
                    <a:cubicBezTo>
                      <a:pt x="924" y="191"/>
                      <a:pt x="1409" y="139"/>
                      <a:pt x="1842" y="139"/>
                    </a:cubicBezTo>
                    <a:close/>
                    <a:moveTo>
                      <a:pt x="1831" y="1"/>
                    </a:moveTo>
                    <a:cubicBezTo>
                      <a:pt x="1633" y="1"/>
                      <a:pt x="1435" y="24"/>
                      <a:pt x="1246" y="59"/>
                    </a:cubicBezTo>
                    <a:cubicBezTo>
                      <a:pt x="981" y="104"/>
                      <a:pt x="719" y="190"/>
                      <a:pt x="507" y="360"/>
                    </a:cubicBezTo>
                    <a:lnTo>
                      <a:pt x="507" y="360"/>
                    </a:lnTo>
                    <a:cubicBezTo>
                      <a:pt x="506" y="361"/>
                      <a:pt x="505" y="362"/>
                      <a:pt x="503" y="363"/>
                    </a:cubicBezTo>
                    <a:cubicBezTo>
                      <a:pt x="498" y="367"/>
                      <a:pt x="494" y="372"/>
                      <a:pt x="490" y="377"/>
                    </a:cubicBezTo>
                    <a:lnTo>
                      <a:pt x="490" y="377"/>
                    </a:lnTo>
                    <a:cubicBezTo>
                      <a:pt x="266" y="566"/>
                      <a:pt x="50" y="810"/>
                      <a:pt x="28" y="1110"/>
                    </a:cubicBezTo>
                    <a:cubicBezTo>
                      <a:pt x="1" y="1432"/>
                      <a:pt x="136" y="1708"/>
                      <a:pt x="408" y="1871"/>
                    </a:cubicBezTo>
                    <a:cubicBezTo>
                      <a:pt x="667" y="2025"/>
                      <a:pt x="984" y="2121"/>
                      <a:pt x="1278" y="2157"/>
                    </a:cubicBezTo>
                    <a:cubicBezTo>
                      <a:pt x="1354" y="2167"/>
                      <a:pt x="1429" y="2172"/>
                      <a:pt x="1505" y="2172"/>
                    </a:cubicBezTo>
                    <a:cubicBezTo>
                      <a:pt x="1756" y="2172"/>
                      <a:pt x="2006" y="2118"/>
                      <a:pt x="2243" y="2035"/>
                    </a:cubicBezTo>
                    <a:cubicBezTo>
                      <a:pt x="2547" y="1935"/>
                      <a:pt x="2868" y="1799"/>
                      <a:pt x="3118" y="1600"/>
                    </a:cubicBezTo>
                    <a:cubicBezTo>
                      <a:pt x="3190" y="1536"/>
                      <a:pt x="3263" y="1468"/>
                      <a:pt x="3303" y="1382"/>
                    </a:cubicBezTo>
                    <a:cubicBezTo>
                      <a:pt x="3349" y="1282"/>
                      <a:pt x="3367" y="1160"/>
                      <a:pt x="3385" y="1051"/>
                    </a:cubicBezTo>
                    <a:cubicBezTo>
                      <a:pt x="3421" y="857"/>
                      <a:pt x="3312" y="644"/>
                      <a:pt x="3181" y="503"/>
                    </a:cubicBezTo>
                    <a:cubicBezTo>
                      <a:pt x="2968" y="281"/>
                      <a:pt x="2656" y="154"/>
                      <a:pt x="2366" y="68"/>
                    </a:cubicBezTo>
                    <a:cubicBezTo>
                      <a:pt x="2194" y="20"/>
                      <a:pt x="2013" y="1"/>
                      <a:pt x="18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4" name="Google Shape;664;p34"/>
              <p:cNvSpPr/>
              <p:nvPr/>
            </p:nvSpPr>
            <p:spPr>
              <a:xfrm>
                <a:off x="-468204" y="1350865"/>
                <a:ext cx="113077" cy="79713"/>
              </a:xfrm>
              <a:custGeom>
                <a:avLst/>
                <a:gdLst/>
                <a:ahLst/>
                <a:cxnLst/>
                <a:rect l="l" t="t" r="r" b="b"/>
                <a:pathLst>
                  <a:path w="1315" h="927" extrusionOk="0">
                    <a:moveTo>
                      <a:pt x="776" y="133"/>
                    </a:moveTo>
                    <a:cubicBezTo>
                      <a:pt x="853" y="133"/>
                      <a:pt x="943" y="142"/>
                      <a:pt x="1011" y="179"/>
                    </a:cubicBezTo>
                    <a:cubicBezTo>
                      <a:pt x="1075" y="219"/>
                      <a:pt x="1097" y="287"/>
                      <a:pt x="1097" y="360"/>
                    </a:cubicBezTo>
                    <a:cubicBezTo>
                      <a:pt x="1102" y="459"/>
                      <a:pt x="1043" y="546"/>
                      <a:pt x="980" y="613"/>
                    </a:cubicBezTo>
                    <a:cubicBezTo>
                      <a:pt x="866" y="731"/>
                      <a:pt x="699" y="777"/>
                      <a:pt x="540" y="790"/>
                    </a:cubicBezTo>
                    <a:cubicBezTo>
                      <a:pt x="502" y="793"/>
                      <a:pt x="460" y="797"/>
                      <a:pt x="418" y="797"/>
                    </a:cubicBezTo>
                    <a:cubicBezTo>
                      <a:pt x="345" y="797"/>
                      <a:pt x="270" y="787"/>
                      <a:pt x="209" y="749"/>
                    </a:cubicBezTo>
                    <a:cubicBezTo>
                      <a:pt x="137" y="700"/>
                      <a:pt x="137" y="591"/>
                      <a:pt x="137" y="514"/>
                    </a:cubicBezTo>
                    <a:cubicBezTo>
                      <a:pt x="137" y="508"/>
                      <a:pt x="136" y="502"/>
                      <a:pt x="135" y="497"/>
                    </a:cubicBezTo>
                    <a:lnTo>
                      <a:pt x="135" y="497"/>
                    </a:lnTo>
                    <a:cubicBezTo>
                      <a:pt x="143" y="432"/>
                      <a:pt x="167" y="371"/>
                      <a:pt x="214" y="323"/>
                    </a:cubicBezTo>
                    <a:cubicBezTo>
                      <a:pt x="282" y="260"/>
                      <a:pt x="382" y="233"/>
                      <a:pt x="463" y="206"/>
                    </a:cubicBezTo>
                    <a:cubicBezTo>
                      <a:pt x="563" y="174"/>
                      <a:pt x="676" y="133"/>
                      <a:pt x="776" y="133"/>
                    </a:cubicBezTo>
                    <a:close/>
                    <a:moveTo>
                      <a:pt x="778" y="0"/>
                    </a:moveTo>
                    <a:cubicBezTo>
                      <a:pt x="762" y="0"/>
                      <a:pt x="746" y="1"/>
                      <a:pt x="730" y="2"/>
                    </a:cubicBezTo>
                    <a:cubicBezTo>
                      <a:pt x="667" y="11"/>
                      <a:pt x="604" y="29"/>
                      <a:pt x="540" y="43"/>
                    </a:cubicBezTo>
                    <a:cubicBezTo>
                      <a:pt x="409" y="79"/>
                      <a:pt x="250" y="120"/>
                      <a:pt x="146" y="210"/>
                    </a:cubicBezTo>
                    <a:cubicBezTo>
                      <a:pt x="55" y="287"/>
                      <a:pt x="6" y="391"/>
                      <a:pt x="6" y="509"/>
                    </a:cubicBezTo>
                    <a:cubicBezTo>
                      <a:pt x="5" y="513"/>
                      <a:pt x="5" y="516"/>
                      <a:pt x="6" y="519"/>
                    </a:cubicBezTo>
                    <a:lnTo>
                      <a:pt x="6" y="519"/>
                    </a:lnTo>
                    <a:cubicBezTo>
                      <a:pt x="6" y="520"/>
                      <a:pt x="6" y="522"/>
                      <a:pt x="6" y="523"/>
                    </a:cubicBezTo>
                    <a:cubicBezTo>
                      <a:pt x="1" y="627"/>
                      <a:pt x="19" y="740"/>
                      <a:pt x="96" y="822"/>
                    </a:cubicBezTo>
                    <a:cubicBezTo>
                      <a:pt x="178" y="903"/>
                      <a:pt x="314" y="926"/>
                      <a:pt x="427" y="926"/>
                    </a:cubicBezTo>
                    <a:cubicBezTo>
                      <a:pt x="436" y="926"/>
                      <a:pt x="446" y="926"/>
                      <a:pt x="455" y="926"/>
                    </a:cubicBezTo>
                    <a:cubicBezTo>
                      <a:pt x="661" y="926"/>
                      <a:pt x="883" y="879"/>
                      <a:pt x="1039" y="740"/>
                    </a:cubicBezTo>
                    <a:cubicBezTo>
                      <a:pt x="1202" y="600"/>
                      <a:pt x="1315" y="328"/>
                      <a:pt x="1161" y="138"/>
                    </a:cubicBezTo>
                    <a:cubicBezTo>
                      <a:pt x="1097" y="61"/>
                      <a:pt x="1002" y="24"/>
                      <a:pt x="907" y="11"/>
                    </a:cubicBezTo>
                    <a:cubicBezTo>
                      <a:pt x="867" y="4"/>
                      <a:pt x="823" y="0"/>
                      <a:pt x="77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5" name="Google Shape;665;p34"/>
              <p:cNvSpPr/>
              <p:nvPr/>
            </p:nvSpPr>
            <p:spPr>
              <a:xfrm>
                <a:off x="-366907" y="1241485"/>
                <a:ext cx="291162" cy="129071"/>
              </a:xfrm>
              <a:custGeom>
                <a:avLst/>
                <a:gdLst/>
                <a:ahLst/>
                <a:cxnLst/>
                <a:rect l="l" t="t" r="r" b="b"/>
                <a:pathLst>
                  <a:path w="3386" h="1501" extrusionOk="0">
                    <a:moveTo>
                      <a:pt x="3258" y="1"/>
                    </a:moveTo>
                    <a:cubicBezTo>
                      <a:pt x="3223" y="1"/>
                      <a:pt x="3190" y="25"/>
                      <a:pt x="3200" y="69"/>
                    </a:cubicBezTo>
                    <a:cubicBezTo>
                      <a:pt x="3245" y="300"/>
                      <a:pt x="3245" y="549"/>
                      <a:pt x="3114" y="753"/>
                    </a:cubicBezTo>
                    <a:cubicBezTo>
                      <a:pt x="2982" y="961"/>
                      <a:pt x="2751" y="1079"/>
                      <a:pt x="2525" y="1156"/>
                    </a:cubicBezTo>
                    <a:cubicBezTo>
                      <a:pt x="2212" y="1256"/>
                      <a:pt x="1881" y="1337"/>
                      <a:pt x="1550" y="1364"/>
                    </a:cubicBezTo>
                    <a:cubicBezTo>
                      <a:pt x="1506" y="1368"/>
                      <a:pt x="1461" y="1370"/>
                      <a:pt x="1417" y="1370"/>
                    </a:cubicBezTo>
                    <a:cubicBezTo>
                      <a:pt x="1185" y="1370"/>
                      <a:pt x="955" y="1322"/>
                      <a:pt x="735" y="1242"/>
                    </a:cubicBezTo>
                    <a:cubicBezTo>
                      <a:pt x="599" y="1188"/>
                      <a:pt x="468" y="1120"/>
                      <a:pt x="377" y="1002"/>
                    </a:cubicBezTo>
                    <a:cubicBezTo>
                      <a:pt x="323" y="939"/>
                      <a:pt x="286" y="866"/>
                      <a:pt x="259" y="789"/>
                    </a:cubicBezTo>
                    <a:cubicBezTo>
                      <a:pt x="241" y="748"/>
                      <a:pt x="237" y="698"/>
                      <a:pt x="218" y="658"/>
                    </a:cubicBezTo>
                    <a:cubicBezTo>
                      <a:pt x="200" y="617"/>
                      <a:pt x="169" y="576"/>
                      <a:pt x="150" y="535"/>
                    </a:cubicBezTo>
                    <a:cubicBezTo>
                      <a:pt x="136" y="509"/>
                      <a:pt x="110" y="497"/>
                      <a:pt x="85" y="497"/>
                    </a:cubicBezTo>
                    <a:cubicBezTo>
                      <a:pt x="41" y="497"/>
                      <a:pt x="1" y="532"/>
                      <a:pt x="24" y="581"/>
                    </a:cubicBezTo>
                    <a:cubicBezTo>
                      <a:pt x="42" y="617"/>
                      <a:pt x="64" y="653"/>
                      <a:pt x="83" y="685"/>
                    </a:cubicBezTo>
                    <a:cubicBezTo>
                      <a:pt x="101" y="721"/>
                      <a:pt x="110" y="762"/>
                      <a:pt x="123" y="798"/>
                    </a:cubicBezTo>
                    <a:cubicBezTo>
                      <a:pt x="146" y="875"/>
                      <a:pt x="182" y="952"/>
                      <a:pt x="228" y="1020"/>
                    </a:cubicBezTo>
                    <a:cubicBezTo>
                      <a:pt x="305" y="1138"/>
                      <a:pt x="413" y="1233"/>
                      <a:pt x="540" y="1296"/>
                    </a:cubicBezTo>
                    <a:cubicBezTo>
                      <a:pt x="803" y="1433"/>
                      <a:pt x="1118" y="1501"/>
                      <a:pt x="1409" y="1501"/>
                    </a:cubicBezTo>
                    <a:cubicBezTo>
                      <a:pt x="1418" y="1501"/>
                      <a:pt x="1428" y="1500"/>
                      <a:pt x="1437" y="1500"/>
                    </a:cubicBezTo>
                    <a:cubicBezTo>
                      <a:pt x="1777" y="1496"/>
                      <a:pt x="2112" y="1414"/>
                      <a:pt x="2438" y="1319"/>
                    </a:cubicBezTo>
                    <a:cubicBezTo>
                      <a:pt x="2715" y="1238"/>
                      <a:pt x="3000" y="1129"/>
                      <a:pt x="3182" y="889"/>
                    </a:cubicBezTo>
                    <a:cubicBezTo>
                      <a:pt x="3367" y="649"/>
                      <a:pt x="3385" y="345"/>
                      <a:pt x="3331" y="60"/>
                    </a:cubicBezTo>
                    <a:cubicBezTo>
                      <a:pt x="3323" y="19"/>
                      <a:pt x="3289" y="1"/>
                      <a:pt x="325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6" name="Google Shape;666;p34"/>
              <p:cNvSpPr/>
              <p:nvPr/>
            </p:nvSpPr>
            <p:spPr>
              <a:xfrm>
                <a:off x="-475599" y="1172693"/>
                <a:ext cx="65954" cy="75413"/>
              </a:xfrm>
              <a:custGeom>
                <a:avLst/>
                <a:gdLst/>
                <a:ahLst/>
                <a:cxnLst/>
                <a:rect l="l" t="t" r="r" b="b"/>
                <a:pathLst>
                  <a:path w="767" h="877" extrusionOk="0">
                    <a:moveTo>
                      <a:pt x="688" y="0"/>
                    </a:moveTo>
                    <a:cubicBezTo>
                      <a:pt x="669" y="0"/>
                      <a:pt x="651" y="9"/>
                      <a:pt x="635" y="21"/>
                    </a:cubicBezTo>
                    <a:lnTo>
                      <a:pt x="635" y="26"/>
                    </a:lnTo>
                    <a:cubicBezTo>
                      <a:pt x="409" y="252"/>
                      <a:pt x="205" y="497"/>
                      <a:pt x="33" y="769"/>
                    </a:cubicBezTo>
                    <a:cubicBezTo>
                      <a:pt x="0" y="817"/>
                      <a:pt x="33" y="876"/>
                      <a:pt x="88" y="876"/>
                    </a:cubicBezTo>
                    <a:cubicBezTo>
                      <a:pt x="95" y="876"/>
                      <a:pt x="102" y="875"/>
                      <a:pt x="110" y="873"/>
                    </a:cubicBezTo>
                    <a:cubicBezTo>
                      <a:pt x="225" y="841"/>
                      <a:pt x="351" y="831"/>
                      <a:pt x="476" y="831"/>
                    </a:cubicBezTo>
                    <a:cubicBezTo>
                      <a:pt x="542" y="831"/>
                      <a:pt x="607" y="834"/>
                      <a:pt x="671" y="837"/>
                    </a:cubicBezTo>
                    <a:cubicBezTo>
                      <a:pt x="703" y="837"/>
                      <a:pt x="730" y="796"/>
                      <a:pt x="726" y="764"/>
                    </a:cubicBezTo>
                    <a:cubicBezTo>
                      <a:pt x="721" y="724"/>
                      <a:pt x="690" y="706"/>
                      <a:pt x="653" y="706"/>
                    </a:cubicBezTo>
                    <a:cubicBezTo>
                      <a:pt x="595" y="703"/>
                      <a:pt x="536" y="701"/>
                      <a:pt x="477" y="701"/>
                    </a:cubicBezTo>
                    <a:cubicBezTo>
                      <a:pt x="394" y="701"/>
                      <a:pt x="311" y="705"/>
                      <a:pt x="228" y="715"/>
                    </a:cubicBezTo>
                    <a:lnTo>
                      <a:pt x="228" y="715"/>
                    </a:lnTo>
                    <a:cubicBezTo>
                      <a:pt x="379" y="499"/>
                      <a:pt x="552" y="295"/>
                      <a:pt x="739" y="107"/>
                    </a:cubicBezTo>
                    <a:cubicBezTo>
                      <a:pt x="767" y="80"/>
                      <a:pt x="758" y="35"/>
                      <a:pt x="730" y="17"/>
                    </a:cubicBezTo>
                    <a:cubicBezTo>
                      <a:pt x="717" y="5"/>
                      <a:pt x="702" y="0"/>
                      <a:pt x="6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7" name="Google Shape;667;p34"/>
              <p:cNvSpPr/>
              <p:nvPr/>
            </p:nvSpPr>
            <p:spPr>
              <a:xfrm>
                <a:off x="-811823" y="1217064"/>
                <a:ext cx="269321" cy="180493"/>
              </a:xfrm>
              <a:custGeom>
                <a:avLst/>
                <a:gdLst/>
                <a:ahLst/>
                <a:cxnLst/>
                <a:rect l="l" t="t" r="r" b="b"/>
                <a:pathLst>
                  <a:path w="3132" h="2099" extrusionOk="0">
                    <a:moveTo>
                      <a:pt x="1992" y="130"/>
                    </a:moveTo>
                    <a:cubicBezTo>
                      <a:pt x="2251" y="167"/>
                      <a:pt x="2566" y="237"/>
                      <a:pt x="2733" y="457"/>
                    </a:cubicBezTo>
                    <a:cubicBezTo>
                      <a:pt x="2932" y="706"/>
                      <a:pt x="2828" y="1073"/>
                      <a:pt x="2660" y="1309"/>
                    </a:cubicBezTo>
                    <a:cubicBezTo>
                      <a:pt x="2570" y="1431"/>
                      <a:pt x="2457" y="1522"/>
                      <a:pt x="2330" y="1603"/>
                    </a:cubicBezTo>
                    <a:cubicBezTo>
                      <a:pt x="2167" y="1712"/>
                      <a:pt x="1994" y="1802"/>
                      <a:pt x="1809" y="1870"/>
                    </a:cubicBezTo>
                    <a:cubicBezTo>
                      <a:pt x="1627" y="1939"/>
                      <a:pt x="1436" y="1964"/>
                      <a:pt x="1244" y="1964"/>
                    </a:cubicBezTo>
                    <a:cubicBezTo>
                      <a:pt x="1094" y="1964"/>
                      <a:pt x="945" y="1949"/>
                      <a:pt x="798" y="1929"/>
                    </a:cubicBezTo>
                    <a:cubicBezTo>
                      <a:pt x="644" y="1907"/>
                      <a:pt x="486" y="1875"/>
                      <a:pt x="354" y="1789"/>
                    </a:cubicBezTo>
                    <a:cubicBezTo>
                      <a:pt x="208" y="1696"/>
                      <a:pt x="140" y="1551"/>
                      <a:pt x="133" y="1380"/>
                    </a:cubicBezTo>
                    <a:lnTo>
                      <a:pt x="133" y="1380"/>
                    </a:lnTo>
                    <a:cubicBezTo>
                      <a:pt x="743" y="947"/>
                      <a:pt x="1361" y="523"/>
                      <a:pt x="1992" y="130"/>
                    </a:cubicBezTo>
                    <a:close/>
                    <a:moveTo>
                      <a:pt x="1996" y="0"/>
                    </a:moveTo>
                    <a:cubicBezTo>
                      <a:pt x="1968" y="0"/>
                      <a:pt x="1941" y="6"/>
                      <a:pt x="1908" y="26"/>
                    </a:cubicBezTo>
                    <a:cubicBezTo>
                      <a:pt x="1831" y="72"/>
                      <a:pt x="1759" y="122"/>
                      <a:pt x="1682" y="167"/>
                    </a:cubicBezTo>
                    <a:cubicBezTo>
                      <a:pt x="1532" y="262"/>
                      <a:pt x="1387" y="357"/>
                      <a:pt x="1238" y="457"/>
                    </a:cubicBezTo>
                    <a:cubicBezTo>
                      <a:pt x="934" y="661"/>
                      <a:pt x="631" y="869"/>
                      <a:pt x="332" y="1082"/>
                    </a:cubicBezTo>
                    <a:cubicBezTo>
                      <a:pt x="250" y="1136"/>
                      <a:pt x="164" y="1195"/>
                      <a:pt x="82" y="1250"/>
                    </a:cubicBezTo>
                    <a:cubicBezTo>
                      <a:pt x="33" y="1291"/>
                      <a:pt x="1" y="1304"/>
                      <a:pt x="1" y="1377"/>
                    </a:cubicBezTo>
                    <a:lnTo>
                      <a:pt x="1" y="1381"/>
                    </a:lnTo>
                    <a:cubicBezTo>
                      <a:pt x="5" y="1630"/>
                      <a:pt x="137" y="1830"/>
                      <a:pt x="359" y="1943"/>
                    </a:cubicBezTo>
                    <a:cubicBezTo>
                      <a:pt x="581" y="2056"/>
                      <a:pt x="835" y="2074"/>
                      <a:pt x="1075" y="2088"/>
                    </a:cubicBezTo>
                    <a:cubicBezTo>
                      <a:pt x="1156" y="2093"/>
                      <a:pt x="1238" y="2098"/>
                      <a:pt x="1322" y="2098"/>
                    </a:cubicBezTo>
                    <a:cubicBezTo>
                      <a:pt x="1383" y="2098"/>
                      <a:pt x="1444" y="2096"/>
                      <a:pt x="1505" y="2088"/>
                    </a:cubicBezTo>
                    <a:cubicBezTo>
                      <a:pt x="1646" y="2070"/>
                      <a:pt x="1772" y="2034"/>
                      <a:pt x="1899" y="1984"/>
                    </a:cubicBezTo>
                    <a:cubicBezTo>
                      <a:pt x="2162" y="1875"/>
                      <a:pt x="2434" y="1730"/>
                      <a:pt x="2642" y="1531"/>
                    </a:cubicBezTo>
                    <a:cubicBezTo>
                      <a:pt x="2978" y="1218"/>
                      <a:pt x="3132" y="606"/>
                      <a:pt x="2737" y="276"/>
                    </a:cubicBezTo>
                    <a:cubicBezTo>
                      <a:pt x="2556" y="117"/>
                      <a:pt x="2307" y="49"/>
                      <a:pt x="2071" y="8"/>
                    </a:cubicBezTo>
                    <a:cubicBezTo>
                      <a:pt x="2043" y="4"/>
                      <a:pt x="2019" y="0"/>
                      <a:pt x="19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8" name="Google Shape;668;p34"/>
              <p:cNvSpPr/>
              <p:nvPr/>
            </p:nvSpPr>
            <p:spPr>
              <a:xfrm>
                <a:off x="-699175" y="1442961"/>
                <a:ext cx="77563" cy="56925"/>
              </a:xfrm>
              <a:custGeom>
                <a:avLst/>
                <a:gdLst/>
                <a:ahLst/>
                <a:cxnLst/>
                <a:rect l="l" t="t" r="r" b="b"/>
                <a:pathLst>
                  <a:path w="902" h="662" extrusionOk="0">
                    <a:moveTo>
                      <a:pt x="757" y="136"/>
                    </a:moveTo>
                    <a:cubicBezTo>
                      <a:pt x="765" y="214"/>
                      <a:pt x="760" y="292"/>
                      <a:pt x="739" y="367"/>
                    </a:cubicBezTo>
                    <a:cubicBezTo>
                      <a:pt x="726" y="421"/>
                      <a:pt x="711" y="475"/>
                      <a:pt x="707" y="530"/>
                    </a:cubicBezTo>
                    <a:lnTo>
                      <a:pt x="707" y="530"/>
                    </a:lnTo>
                    <a:cubicBezTo>
                      <a:pt x="522" y="529"/>
                      <a:pt x="341" y="523"/>
                      <a:pt x="160" y="519"/>
                    </a:cubicBezTo>
                    <a:lnTo>
                      <a:pt x="160" y="519"/>
                    </a:lnTo>
                    <a:cubicBezTo>
                      <a:pt x="191" y="400"/>
                      <a:pt x="223" y="283"/>
                      <a:pt x="253" y="165"/>
                    </a:cubicBezTo>
                    <a:lnTo>
                      <a:pt x="253" y="165"/>
                    </a:lnTo>
                    <a:cubicBezTo>
                      <a:pt x="420" y="154"/>
                      <a:pt x="587" y="146"/>
                      <a:pt x="757" y="136"/>
                    </a:cubicBezTo>
                    <a:close/>
                    <a:moveTo>
                      <a:pt x="807" y="0"/>
                    </a:moveTo>
                    <a:cubicBezTo>
                      <a:pt x="603" y="14"/>
                      <a:pt x="399" y="23"/>
                      <a:pt x="195" y="36"/>
                    </a:cubicBezTo>
                    <a:cubicBezTo>
                      <a:pt x="163" y="36"/>
                      <a:pt x="145" y="63"/>
                      <a:pt x="136" y="91"/>
                    </a:cubicBezTo>
                    <a:cubicBezTo>
                      <a:pt x="95" y="249"/>
                      <a:pt x="50" y="412"/>
                      <a:pt x="9" y="571"/>
                    </a:cubicBezTo>
                    <a:cubicBezTo>
                      <a:pt x="0" y="607"/>
                      <a:pt x="32" y="643"/>
                      <a:pt x="64" y="648"/>
                    </a:cubicBezTo>
                    <a:cubicBezTo>
                      <a:pt x="67" y="648"/>
                      <a:pt x="71" y="649"/>
                      <a:pt x="74" y="649"/>
                    </a:cubicBezTo>
                    <a:cubicBezTo>
                      <a:pt x="77" y="649"/>
                      <a:pt x="80" y="648"/>
                      <a:pt x="83" y="648"/>
                    </a:cubicBezTo>
                    <a:lnTo>
                      <a:pt x="83" y="648"/>
                    </a:lnTo>
                    <a:cubicBezTo>
                      <a:pt x="314" y="653"/>
                      <a:pt x="549" y="662"/>
                      <a:pt x="780" y="662"/>
                    </a:cubicBezTo>
                    <a:cubicBezTo>
                      <a:pt x="816" y="662"/>
                      <a:pt x="838" y="621"/>
                      <a:pt x="838" y="589"/>
                    </a:cubicBezTo>
                    <a:cubicBezTo>
                      <a:pt x="834" y="521"/>
                      <a:pt x="861" y="435"/>
                      <a:pt x="879" y="363"/>
                    </a:cubicBezTo>
                    <a:cubicBezTo>
                      <a:pt x="902" y="263"/>
                      <a:pt x="897" y="159"/>
                      <a:pt x="879" y="59"/>
                    </a:cubicBezTo>
                    <a:cubicBezTo>
                      <a:pt x="875" y="23"/>
                      <a:pt x="843" y="0"/>
                      <a:pt x="80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69" name="Google Shape;669;p34"/>
              <p:cNvSpPr/>
              <p:nvPr/>
            </p:nvSpPr>
            <p:spPr>
              <a:xfrm>
                <a:off x="-821884" y="1267626"/>
                <a:ext cx="279382" cy="152804"/>
              </a:xfrm>
              <a:custGeom>
                <a:avLst/>
                <a:gdLst/>
                <a:ahLst/>
                <a:cxnLst/>
                <a:rect l="l" t="t" r="r" b="b"/>
                <a:pathLst>
                  <a:path w="3249" h="1777" extrusionOk="0">
                    <a:moveTo>
                      <a:pt x="3010" y="0"/>
                    </a:moveTo>
                    <a:cubicBezTo>
                      <a:pt x="2968" y="0"/>
                      <a:pt x="2925" y="35"/>
                      <a:pt x="2945" y="86"/>
                    </a:cubicBezTo>
                    <a:cubicBezTo>
                      <a:pt x="3049" y="336"/>
                      <a:pt x="3104" y="657"/>
                      <a:pt x="2981" y="902"/>
                    </a:cubicBezTo>
                    <a:cubicBezTo>
                      <a:pt x="2850" y="1165"/>
                      <a:pt x="2564" y="1359"/>
                      <a:pt x="2302" y="1468"/>
                    </a:cubicBezTo>
                    <a:cubicBezTo>
                      <a:pt x="2016" y="1595"/>
                      <a:pt x="1708" y="1627"/>
                      <a:pt x="1400" y="1640"/>
                    </a:cubicBezTo>
                    <a:cubicBezTo>
                      <a:pt x="1357" y="1642"/>
                      <a:pt x="1314" y="1643"/>
                      <a:pt x="1271" y="1643"/>
                    </a:cubicBezTo>
                    <a:cubicBezTo>
                      <a:pt x="1058" y="1643"/>
                      <a:pt x="847" y="1621"/>
                      <a:pt x="643" y="1545"/>
                    </a:cubicBezTo>
                    <a:cubicBezTo>
                      <a:pt x="499" y="1486"/>
                      <a:pt x="363" y="1409"/>
                      <a:pt x="245" y="1305"/>
                    </a:cubicBezTo>
                    <a:cubicBezTo>
                      <a:pt x="218" y="1282"/>
                      <a:pt x="190" y="1260"/>
                      <a:pt x="177" y="1228"/>
                    </a:cubicBezTo>
                    <a:cubicBezTo>
                      <a:pt x="159" y="1183"/>
                      <a:pt x="154" y="1124"/>
                      <a:pt x="154" y="1074"/>
                    </a:cubicBezTo>
                    <a:cubicBezTo>
                      <a:pt x="159" y="970"/>
                      <a:pt x="195" y="875"/>
                      <a:pt x="245" y="784"/>
                    </a:cubicBezTo>
                    <a:cubicBezTo>
                      <a:pt x="272" y="736"/>
                      <a:pt x="227" y="695"/>
                      <a:pt x="181" y="695"/>
                    </a:cubicBezTo>
                    <a:cubicBezTo>
                      <a:pt x="159" y="695"/>
                      <a:pt x="136" y="706"/>
                      <a:pt x="122" y="730"/>
                    </a:cubicBezTo>
                    <a:cubicBezTo>
                      <a:pt x="32" y="888"/>
                      <a:pt x="0" y="1065"/>
                      <a:pt x="45" y="1246"/>
                    </a:cubicBezTo>
                    <a:cubicBezTo>
                      <a:pt x="82" y="1387"/>
                      <a:pt x="249" y="1486"/>
                      <a:pt x="372" y="1559"/>
                    </a:cubicBezTo>
                    <a:cubicBezTo>
                      <a:pt x="625" y="1708"/>
                      <a:pt x="920" y="1772"/>
                      <a:pt x="1210" y="1776"/>
                    </a:cubicBezTo>
                    <a:cubicBezTo>
                      <a:pt x="1559" y="1776"/>
                      <a:pt x="1926" y="1754"/>
                      <a:pt x="2252" y="1631"/>
                    </a:cubicBezTo>
                    <a:cubicBezTo>
                      <a:pt x="2560" y="1523"/>
                      <a:pt x="2873" y="1319"/>
                      <a:pt x="3054" y="1042"/>
                    </a:cubicBezTo>
                    <a:cubicBezTo>
                      <a:pt x="3249" y="748"/>
                      <a:pt x="3199" y="354"/>
                      <a:pt x="3072" y="41"/>
                    </a:cubicBezTo>
                    <a:cubicBezTo>
                      <a:pt x="3060" y="12"/>
                      <a:pt x="3035" y="0"/>
                      <a:pt x="30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0" name="Google Shape;670;p34"/>
              <p:cNvSpPr/>
              <p:nvPr/>
            </p:nvSpPr>
            <p:spPr>
              <a:xfrm>
                <a:off x="-710526" y="1528952"/>
                <a:ext cx="21927" cy="13500"/>
              </a:xfrm>
              <a:custGeom>
                <a:avLst/>
                <a:gdLst/>
                <a:ahLst/>
                <a:cxnLst/>
                <a:rect l="l" t="t" r="r" b="b"/>
                <a:pathLst>
                  <a:path w="255" h="157" extrusionOk="0">
                    <a:moveTo>
                      <a:pt x="188" y="0"/>
                    </a:moveTo>
                    <a:cubicBezTo>
                      <a:pt x="184" y="0"/>
                      <a:pt x="181" y="1"/>
                      <a:pt x="178" y="1"/>
                    </a:cubicBezTo>
                    <a:lnTo>
                      <a:pt x="60" y="24"/>
                    </a:lnTo>
                    <a:cubicBezTo>
                      <a:pt x="55" y="24"/>
                      <a:pt x="46" y="29"/>
                      <a:pt x="37" y="33"/>
                    </a:cubicBezTo>
                    <a:cubicBezTo>
                      <a:pt x="28" y="38"/>
                      <a:pt x="24" y="42"/>
                      <a:pt x="19" y="51"/>
                    </a:cubicBezTo>
                    <a:cubicBezTo>
                      <a:pt x="5" y="60"/>
                      <a:pt x="1" y="83"/>
                      <a:pt x="5" y="96"/>
                    </a:cubicBezTo>
                    <a:cubicBezTo>
                      <a:pt x="5" y="115"/>
                      <a:pt x="14" y="133"/>
                      <a:pt x="28" y="142"/>
                    </a:cubicBezTo>
                    <a:cubicBezTo>
                      <a:pt x="39" y="149"/>
                      <a:pt x="53" y="157"/>
                      <a:pt x="68" y="157"/>
                    </a:cubicBezTo>
                    <a:cubicBezTo>
                      <a:pt x="71" y="157"/>
                      <a:pt x="75" y="156"/>
                      <a:pt x="78" y="155"/>
                    </a:cubicBezTo>
                    <a:cubicBezTo>
                      <a:pt x="114" y="151"/>
                      <a:pt x="155" y="142"/>
                      <a:pt x="196" y="133"/>
                    </a:cubicBezTo>
                    <a:cubicBezTo>
                      <a:pt x="205" y="133"/>
                      <a:pt x="209" y="133"/>
                      <a:pt x="218" y="124"/>
                    </a:cubicBezTo>
                    <a:cubicBezTo>
                      <a:pt x="227" y="124"/>
                      <a:pt x="232" y="115"/>
                      <a:pt x="237" y="110"/>
                    </a:cubicBezTo>
                    <a:cubicBezTo>
                      <a:pt x="250" y="96"/>
                      <a:pt x="255" y="78"/>
                      <a:pt x="255" y="60"/>
                    </a:cubicBezTo>
                    <a:cubicBezTo>
                      <a:pt x="250" y="47"/>
                      <a:pt x="241" y="29"/>
                      <a:pt x="227" y="15"/>
                    </a:cubicBezTo>
                    <a:cubicBezTo>
                      <a:pt x="216" y="8"/>
                      <a:pt x="202" y="0"/>
                      <a:pt x="18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1" name="Google Shape;671;p34"/>
              <p:cNvSpPr/>
              <p:nvPr/>
            </p:nvSpPr>
            <p:spPr>
              <a:xfrm>
                <a:off x="-1270325" y="1346738"/>
                <a:ext cx="1398369" cy="393920"/>
              </a:xfrm>
              <a:custGeom>
                <a:avLst/>
                <a:gdLst/>
                <a:ahLst/>
                <a:cxnLst/>
                <a:rect l="l" t="t" r="r" b="b"/>
                <a:pathLst>
                  <a:path w="16262" h="4581" extrusionOk="0">
                    <a:moveTo>
                      <a:pt x="5311" y="1"/>
                    </a:moveTo>
                    <a:cubicBezTo>
                      <a:pt x="5299" y="1"/>
                      <a:pt x="5286" y="5"/>
                      <a:pt x="5274" y="14"/>
                    </a:cubicBezTo>
                    <a:cubicBezTo>
                      <a:pt x="4776" y="376"/>
                      <a:pt x="4282" y="738"/>
                      <a:pt x="3788" y="1115"/>
                    </a:cubicBezTo>
                    <a:cubicBezTo>
                      <a:pt x="3453" y="1368"/>
                      <a:pt x="3113" y="1613"/>
                      <a:pt x="2755" y="1839"/>
                    </a:cubicBezTo>
                    <a:cubicBezTo>
                      <a:pt x="2261" y="2157"/>
                      <a:pt x="1749" y="2460"/>
                      <a:pt x="1242" y="2759"/>
                    </a:cubicBezTo>
                    <a:cubicBezTo>
                      <a:pt x="1011" y="2891"/>
                      <a:pt x="784" y="3026"/>
                      <a:pt x="558" y="3171"/>
                    </a:cubicBezTo>
                    <a:cubicBezTo>
                      <a:pt x="431" y="3253"/>
                      <a:pt x="299" y="3335"/>
                      <a:pt x="182" y="3430"/>
                    </a:cubicBezTo>
                    <a:cubicBezTo>
                      <a:pt x="73" y="3516"/>
                      <a:pt x="28" y="3620"/>
                      <a:pt x="14" y="3756"/>
                    </a:cubicBezTo>
                    <a:cubicBezTo>
                      <a:pt x="0" y="3892"/>
                      <a:pt x="9" y="4028"/>
                      <a:pt x="28" y="4159"/>
                    </a:cubicBezTo>
                    <a:cubicBezTo>
                      <a:pt x="46" y="4263"/>
                      <a:pt x="68" y="4377"/>
                      <a:pt x="123" y="4467"/>
                    </a:cubicBezTo>
                    <a:cubicBezTo>
                      <a:pt x="174" y="4545"/>
                      <a:pt x="257" y="4581"/>
                      <a:pt x="343" y="4581"/>
                    </a:cubicBezTo>
                    <a:cubicBezTo>
                      <a:pt x="431" y="4581"/>
                      <a:pt x="523" y="4543"/>
                      <a:pt x="585" y="4476"/>
                    </a:cubicBezTo>
                    <a:cubicBezTo>
                      <a:pt x="662" y="4386"/>
                      <a:pt x="644" y="4250"/>
                      <a:pt x="684" y="4141"/>
                    </a:cubicBezTo>
                    <a:cubicBezTo>
                      <a:pt x="725" y="4037"/>
                      <a:pt x="771" y="3896"/>
                      <a:pt x="848" y="3815"/>
                    </a:cubicBezTo>
                    <a:cubicBezTo>
                      <a:pt x="943" y="3711"/>
                      <a:pt x="1083" y="3665"/>
                      <a:pt x="1210" y="3611"/>
                    </a:cubicBezTo>
                    <a:cubicBezTo>
                      <a:pt x="1251" y="3593"/>
                      <a:pt x="1292" y="3575"/>
                      <a:pt x="1332" y="3557"/>
                    </a:cubicBezTo>
                    <a:cubicBezTo>
                      <a:pt x="1341" y="3552"/>
                      <a:pt x="1350" y="3548"/>
                      <a:pt x="1364" y="3543"/>
                    </a:cubicBezTo>
                    <a:cubicBezTo>
                      <a:pt x="1373" y="3538"/>
                      <a:pt x="1373" y="3537"/>
                      <a:pt x="1372" y="3537"/>
                    </a:cubicBezTo>
                    <a:cubicBezTo>
                      <a:pt x="1371" y="3537"/>
                      <a:pt x="1369" y="3537"/>
                      <a:pt x="1369" y="3537"/>
                    </a:cubicBezTo>
                    <a:cubicBezTo>
                      <a:pt x="1369" y="3537"/>
                      <a:pt x="1371" y="3537"/>
                      <a:pt x="1378" y="3534"/>
                    </a:cubicBezTo>
                    <a:cubicBezTo>
                      <a:pt x="1604" y="3430"/>
                      <a:pt x="1835" y="3339"/>
                      <a:pt x="2075" y="3285"/>
                    </a:cubicBezTo>
                    <a:cubicBezTo>
                      <a:pt x="2308" y="3233"/>
                      <a:pt x="2552" y="3204"/>
                      <a:pt x="2792" y="3204"/>
                    </a:cubicBezTo>
                    <a:cubicBezTo>
                      <a:pt x="2865" y="3204"/>
                      <a:pt x="2937" y="3207"/>
                      <a:pt x="3009" y="3212"/>
                    </a:cubicBezTo>
                    <a:cubicBezTo>
                      <a:pt x="3136" y="3221"/>
                      <a:pt x="3258" y="3239"/>
                      <a:pt x="3358" y="3326"/>
                    </a:cubicBezTo>
                    <a:cubicBezTo>
                      <a:pt x="3453" y="3407"/>
                      <a:pt x="3484" y="3534"/>
                      <a:pt x="3539" y="3647"/>
                    </a:cubicBezTo>
                    <a:cubicBezTo>
                      <a:pt x="3580" y="3742"/>
                      <a:pt x="3638" y="3860"/>
                      <a:pt x="3734" y="3915"/>
                    </a:cubicBezTo>
                    <a:cubicBezTo>
                      <a:pt x="3790" y="3947"/>
                      <a:pt x="3867" y="3965"/>
                      <a:pt x="3941" y="3965"/>
                    </a:cubicBezTo>
                    <a:cubicBezTo>
                      <a:pt x="3979" y="3965"/>
                      <a:pt x="4017" y="3960"/>
                      <a:pt x="4051" y="3951"/>
                    </a:cubicBezTo>
                    <a:cubicBezTo>
                      <a:pt x="4264" y="3887"/>
                      <a:pt x="4363" y="3606"/>
                      <a:pt x="4431" y="3425"/>
                    </a:cubicBezTo>
                    <a:cubicBezTo>
                      <a:pt x="4513" y="3212"/>
                      <a:pt x="4594" y="2963"/>
                      <a:pt x="4821" y="2863"/>
                    </a:cubicBezTo>
                    <a:cubicBezTo>
                      <a:pt x="4872" y="2843"/>
                      <a:pt x="4920" y="2829"/>
                      <a:pt x="4971" y="2829"/>
                    </a:cubicBezTo>
                    <a:cubicBezTo>
                      <a:pt x="4997" y="2829"/>
                      <a:pt x="5024" y="2833"/>
                      <a:pt x="5052" y="2841"/>
                    </a:cubicBezTo>
                    <a:cubicBezTo>
                      <a:pt x="5188" y="2872"/>
                      <a:pt x="5319" y="2913"/>
                      <a:pt x="5460" y="2918"/>
                    </a:cubicBezTo>
                    <a:cubicBezTo>
                      <a:pt x="5470" y="2918"/>
                      <a:pt x="5480" y="2918"/>
                      <a:pt x="5490" y="2918"/>
                    </a:cubicBezTo>
                    <a:cubicBezTo>
                      <a:pt x="5618" y="2918"/>
                      <a:pt x="5736" y="2891"/>
                      <a:pt x="5845" y="2841"/>
                    </a:cubicBezTo>
                    <a:cubicBezTo>
                      <a:pt x="5976" y="2782"/>
                      <a:pt x="6080" y="2682"/>
                      <a:pt x="6216" y="2628"/>
                    </a:cubicBezTo>
                    <a:cubicBezTo>
                      <a:pt x="6314" y="2590"/>
                      <a:pt x="6423" y="2565"/>
                      <a:pt x="6530" y="2565"/>
                    </a:cubicBezTo>
                    <a:cubicBezTo>
                      <a:pt x="6552" y="2565"/>
                      <a:pt x="6575" y="2567"/>
                      <a:pt x="6597" y="2569"/>
                    </a:cubicBezTo>
                    <a:cubicBezTo>
                      <a:pt x="6733" y="2578"/>
                      <a:pt x="6864" y="2628"/>
                      <a:pt x="7005" y="2650"/>
                    </a:cubicBezTo>
                    <a:cubicBezTo>
                      <a:pt x="7063" y="2658"/>
                      <a:pt x="7120" y="2664"/>
                      <a:pt x="7177" y="2664"/>
                    </a:cubicBezTo>
                    <a:cubicBezTo>
                      <a:pt x="7222" y="2664"/>
                      <a:pt x="7267" y="2660"/>
                      <a:pt x="7313" y="2650"/>
                    </a:cubicBezTo>
                    <a:cubicBezTo>
                      <a:pt x="7453" y="2619"/>
                      <a:pt x="7576" y="2551"/>
                      <a:pt x="7707" y="2496"/>
                    </a:cubicBezTo>
                    <a:cubicBezTo>
                      <a:pt x="7833" y="2443"/>
                      <a:pt x="7981" y="2402"/>
                      <a:pt x="8123" y="2402"/>
                    </a:cubicBezTo>
                    <a:cubicBezTo>
                      <a:pt x="8258" y="2402"/>
                      <a:pt x="8388" y="2438"/>
                      <a:pt x="8491" y="2533"/>
                    </a:cubicBezTo>
                    <a:cubicBezTo>
                      <a:pt x="8654" y="2687"/>
                      <a:pt x="8777" y="2989"/>
                      <a:pt x="9040" y="2989"/>
                    </a:cubicBezTo>
                    <a:cubicBezTo>
                      <a:pt x="9054" y="2989"/>
                      <a:pt x="9069" y="2988"/>
                      <a:pt x="9084" y="2986"/>
                    </a:cubicBezTo>
                    <a:cubicBezTo>
                      <a:pt x="9198" y="2972"/>
                      <a:pt x="9275" y="2863"/>
                      <a:pt x="9329" y="2773"/>
                    </a:cubicBezTo>
                    <a:cubicBezTo>
                      <a:pt x="9397" y="2655"/>
                      <a:pt x="9442" y="2528"/>
                      <a:pt x="9497" y="2401"/>
                    </a:cubicBezTo>
                    <a:cubicBezTo>
                      <a:pt x="9583" y="2197"/>
                      <a:pt x="9741" y="2039"/>
                      <a:pt x="9936" y="1939"/>
                    </a:cubicBezTo>
                    <a:cubicBezTo>
                      <a:pt x="10185" y="1812"/>
                      <a:pt x="10457" y="1785"/>
                      <a:pt x="10729" y="1749"/>
                    </a:cubicBezTo>
                    <a:cubicBezTo>
                      <a:pt x="10902" y="1724"/>
                      <a:pt x="11074" y="1702"/>
                      <a:pt x="11247" y="1702"/>
                    </a:cubicBezTo>
                    <a:cubicBezTo>
                      <a:pt x="11296" y="1702"/>
                      <a:pt x="11346" y="1704"/>
                      <a:pt x="11395" y="1708"/>
                    </a:cubicBezTo>
                    <a:cubicBezTo>
                      <a:pt x="11631" y="1726"/>
                      <a:pt x="11898" y="1799"/>
                      <a:pt x="12020" y="2021"/>
                    </a:cubicBezTo>
                    <a:cubicBezTo>
                      <a:pt x="12084" y="2138"/>
                      <a:pt x="12084" y="2270"/>
                      <a:pt x="12093" y="2397"/>
                    </a:cubicBezTo>
                    <a:cubicBezTo>
                      <a:pt x="12106" y="2528"/>
                      <a:pt x="12120" y="2655"/>
                      <a:pt x="12138" y="2782"/>
                    </a:cubicBezTo>
                    <a:cubicBezTo>
                      <a:pt x="12165" y="2995"/>
                      <a:pt x="12183" y="3239"/>
                      <a:pt x="12392" y="3357"/>
                    </a:cubicBezTo>
                    <a:cubicBezTo>
                      <a:pt x="12468" y="3399"/>
                      <a:pt x="12556" y="3418"/>
                      <a:pt x="12645" y="3418"/>
                    </a:cubicBezTo>
                    <a:cubicBezTo>
                      <a:pt x="12767" y="3418"/>
                      <a:pt x="12890" y="3383"/>
                      <a:pt x="12990" y="3326"/>
                    </a:cubicBezTo>
                    <a:cubicBezTo>
                      <a:pt x="13194" y="3212"/>
                      <a:pt x="13334" y="2986"/>
                      <a:pt x="13375" y="2764"/>
                    </a:cubicBezTo>
                    <a:cubicBezTo>
                      <a:pt x="13416" y="2524"/>
                      <a:pt x="13348" y="2297"/>
                      <a:pt x="13293" y="2066"/>
                    </a:cubicBezTo>
                    <a:cubicBezTo>
                      <a:pt x="13266" y="1948"/>
                      <a:pt x="13230" y="1821"/>
                      <a:pt x="13216" y="1699"/>
                    </a:cubicBezTo>
                    <a:cubicBezTo>
                      <a:pt x="13212" y="1622"/>
                      <a:pt x="13239" y="1586"/>
                      <a:pt x="13316" y="1581"/>
                    </a:cubicBezTo>
                    <a:cubicBezTo>
                      <a:pt x="13321" y="1581"/>
                      <a:pt x="13326" y="1581"/>
                      <a:pt x="13331" y="1581"/>
                    </a:cubicBezTo>
                    <a:cubicBezTo>
                      <a:pt x="13453" y="1581"/>
                      <a:pt x="13579" y="1632"/>
                      <a:pt x="13692" y="1667"/>
                    </a:cubicBezTo>
                    <a:cubicBezTo>
                      <a:pt x="13810" y="1704"/>
                      <a:pt x="13923" y="1740"/>
                      <a:pt x="14041" y="1767"/>
                    </a:cubicBezTo>
                    <a:cubicBezTo>
                      <a:pt x="14092" y="1779"/>
                      <a:pt x="14150" y="1790"/>
                      <a:pt x="14205" y="1790"/>
                    </a:cubicBezTo>
                    <a:cubicBezTo>
                      <a:pt x="14214" y="1790"/>
                      <a:pt x="14223" y="1790"/>
                      <a:pt x="14231" y="1790"/>
                    </a:cubicBezTo>
                    <a:cubicBezTo>
                      <a:pt x="14317" y="1785"/>
                      <a:pt x="14390" y="1726"/>
                      <a:pt x="14453" y="1672"/>
                    </a:cubicBezTo>
                    <a:cubicBezTo>
                      <a:pt x="14557" y="1581"/>
                      <a:pt x="14634" y="1459"/>
                      <a:pt x="14752" y="1386"/>
                    </a:cubicBezTo>
                    <a:cubicBezTo>
                      <a:pt x="14802" y="1350"/>
                      <a:pt x="14861" y="1327"/>
                      <a:pt x="14924" y="1323"/>
                    </a:cubicBezTo>
                    <a:cubicBezTo>
                      <a:pt x="14931" y="1322"/>
                      <a:pt x="14938" y="1322"/>
                      <a:pt x="14945" y="1322"/>
                    </a:cubicBezTo>
                    <a:cubicBezTo>
                      <a:pt x="15001" y="1322"/>
                      <a:pt x="15053" y="1337"/>
                      <a:pt x="15106" y="1341"/>
                    </a:cubicBezTo>
                    <a:cubicBezTo>
                      <a:pt x="15112" y="1341"/>
                      <a:pt x="15118" y="1341"/>
                      <a:pt x="15124" y="1341"/>
                    </a:cubicBezTo>
                    <a:cubicBezTo>
                      <a:pt x="15216" y="1341"/>
                      <a:pt x="15300" y="1309"/>
                      <a:pt x="15364" y="1241"/>
                    </a:cubicBezTo>
                    <a:cubicBezTo>
                      <a:pt x="15445" y="1155"/>
                      <a:pt x="15464" y="1038"/>
                      <a:pt x="15527" y="938"/>
                    </a:cubicBezTo>
                    <a:cubicBezTo>
                      <a:pt x="15590" y="834"/>
                      <a:pt x="15686" y="743"/>
                      <a:pt x="15803" y="711"/>
                    </a:cubicBezTo>
                    <a:cubicBezTo>
                      <a:pt x="15930" y="671"/>
                      <a:pt x="16062" y="639"/>
                      <a:pt x="16188" y="598"/>
                    </a:cubicBezTo>
                    <a:cubicBezTo>
                      <a:pt x="16262" y="574"/>
                      <a:pt x="16229" y="472"/>
                      <a:pt x="16162" y="472"/>
                    </a:cubicBezTo>
                    <a:cubicBezTo>
                      <a:pt x="16154" y="472"/>
                      <a:pt x="16147" y="473"/>
                      <a:pt x="16139" y="476"/>
                    </a:cubicBezTo>
                    <a:cubicBezTo>
                      <a:pt x="16012" y="516"/>
                      <a:pt x="15880" y="548"/>
                      <a:pt x="15753" y="584"/>
                    </a:cubicBezTo>
                    <a:cubicBezTo>
                      <a:pt x="15645" y="616"/>
                      <a:pt x="15550" y="693"/>
                      <a:pt x="15477" y="779"/>
                    </a:cubicBezTo>
                    <a:cubicBezTo>
                      <a:pt x="15396" y="874"/>
                      <a:pt x="15364" y="983"/>
                      <a:pt x="15309" y="1087"/>
                    </a:cubicBezTo>
                    <a:cubicBezTo>
                      <a:pt x="15263" y="1173"/>
                      <a:pt x="15200" y="1208"/>
                      <a:pt x="15120" y="1208"/>
                    </a:cubicBezTo>
                    <a:cubicBezTo>
                      <a:pt x="15098" y="1208"/>
                      <a:pt x="15075" y="1205"/>
                      <a:pt x="15051" y="1201"/>
                    </a:cubicBezTo>
                    <a:cubicBezTo>
                      <a:pt x="15016" y="1194"/>
                      <a:pt x="14981" y="1190"/>
                      <a:pt x="14947" y="1190"/>
                    </a:cubicBezTo>
                    <a:cubicBezTo>
                      <a:pt x="14873" y="1190"/>
                      <a:pt x="14801" y="1207"/>
                      <a:pt x="14730" y="1241"/>
                    </a:cubicBezTo>
                    <a:cubicBezTo>
                      <a:pt x="14607" y="1305"/>
                      <a:pt x="14530" y="1409"/>
                      <a:pt x="14435" y="1504"/>
                    </a:cubicBezTo>
                    <a:cubicBezTo>
                      <a:pt x="14381" y="1563"/>
                      <a:pt x="14299" y="1654"/>
                      <a:pt x="14209" y="1658"/>
                    </a:cubicBezTo>
                    <a:cubicBezTo>
                      <a:pt x="14203" y="1659"/>
                      <a:pt x="14197" y="1659"/>
                      <a:pt x="14191" y="1659"/>
                    </a:cubicBezTo>
                    <a:cubicBezTo>
                      <a:pt x="14128" y="1659"/>
                      <a:pt x="14062" y="1639"/>
                      <a:pt x="14000" y="1622"/>
                    </a:cubicBezTo>
                    <a:cubicBezTo>
                      <a:pt x="13869" y="1590"/>
                      <a:pt x="13742" y="1545"/>
                      <a:pt x="13610" y="1504"/>
                    </a:cubicBezTo>
                    <a:cubicBezTo>
                      <a:pt x="13518" y="1475"/>
                      <a:pt x="13418" y="1449"/>
                      <a:pt x="13317" y="1449"/>
                    </a:cubicBezTo>
                    <a:cubicBezTo>
                      <a:pt x="13309" y="1449"/>
                      <a:pt x="13301" y="1449"/>
                      <a:pt x="13293" y="1450"/>
                    </a:cubicBezTo>
                    <a:cubicBezTo>
                      <a:pt x="13112" y="1463"/>
                      <a:pt x="13067" y="1613"/>
                      <a:pt x="13099" y="1771"/>
                    </a:cubicBezTo>
                    <a:cubicBezTo>
                      <a:pt x="13189" y="2225"/>
                      <a:pt x="13425" y="2782"/>
                      <a:pt x="13012" y="3149"/>
                    </a:cubicBezTo>
                    <a:cubicBezTo>
                      <a:pt x="12922" y="3231"/>
                      <a:pt x="12777" y="3290"/>
                      <a:pt x="12642" y="3290"/>
                    </a:cubicBezTo>
                    <a:cubicBezTo>
                      <a:pt x="12559" y="3290"/>
                      <a:pt x="12480" y="3268"/>
                      <a:pt x="12419" y="3217"/>
                    </a:cubicBezTo>
                    <a:cubicBezTo>
                      <a:pt x="12328" y="3144"/>
                      <a:pt x="12306" y="3031"/>
                      <a:pt x="12288" y="2922"/>
                    </a:cubicBezTo>
                    <a:cubicBezTo>
                      <a:pt x="12269" y="2786"/>
                      <a:pt x="12251" y="2646"/>
                      <a:pt x="12238" y="2505"/>
                    </a:cubicBezTo>
                    <a:cubicBezTo>
                      <a:pt x="12215" y="2274"/>
                      <a:pt x="12224" y="2039"/>
                      <a:pt x="12061" y="1853"/>
                    </a:cubicBezTo>
                    <a:cubicBezTo>
                      <a:pt x="11907" y="1681"/>
                      <a:pt x="11680" y="1604"/>
                      <a:pt x="11454" y="1581"/>
                    </a:cubicBezTo>
                    <a:cubicBezTo>
                      <a:pt x="11385" y="1574"/>
                      <a:pt x="11316" y="1571"/>
                      <a:pt x="11247" y="1571"/>
                    </a:cubicBezTo>
                    <a:cubicBezTo>
                      <a:pt x="11099" y="1571"/>
                      <a:pt x="10951" y="1585"/>
                      <a:pt x="10806" y="1604"/>
                    </a:cubicBezTo>
                    <a:cubicBezTo>
                      <a:pt x="10548" y="1636"/>
                      <a:pt x="10276" y="1658"/>
                      <a:pt x="10031" y="1753"/>
                    </a:cubicBezTo>
                    <a:cubicBezTo>
                      <a:pt x="9832" y="1830"/>
                      <a:pt x="9642" y="1948"/>
                      <a:pt x="9510" y="2120"/>
                    </a:cubicBezTo>
                    <a:cubicBezTo>
                      <a:pt x="9356" y="2311"/>
                      <a:pt x="9324" y="2560"/>
                      <a:pt x="9179" y="2759"/>
                    </a:cubicBezTo>
                    <a:cubicBezTo>
                      <a:pt x="9145" y="2807"/>
                      <a:pt x="9102" y="2855"/>
                      <a:pt x="9039" y="2855"/>
                    </a:cubicBezTo>
                    <a:cubicBezTo>
                      <a:pt x="9036" y="2855"/>
                      <a:pt x="9033" y="2855"/>
                      <a:pt x="9030" y="2854"/>
                    </a:cubicBezTo>
                    <a:cubicBezTo>
                      <a:pt x="8957" y="2845"/>
                      <a:pt x="8894" y="2800"/>
                      <a:pt x="8844" y="2750"/>
                    </a:cubicBezTo>
                    <a:cubicBezTo>
                      <a:pt x="8740" y="2660"/>
                      <a:pt x="8681" y="2533"/>
                      <a:pt x="8581" y="2442"/>
                    </a:cubicBezTo>
                    <a:cubicBezTo>
                      <a:pt x="8453" y="2319"/>
                      <a:pt x="8297" y="2274"/>
                      <a:pt x="8134" y="2274"/>
                    </a:cubicBezTo>
                    <a:cubicBezTo>
                      <a:pt x="8056" y="2274"/>
                      <a:pt x="7976" y="2284"/>
                      <a:pt x="7897" y="2302"/>
                    </a:cubicBezTo>
                    <a:cubicBezTo>
                      <a:pt x="7648" y="2350"/>
                      <a:pt x="7424" y="2533"/>
                      <a:pt x="7163" y="2533"/>
                    </a:cubicBezTo>
                    <a:cubicBezTo>
                      <a:pt x="7154" y="2533"/>
                      <a:pt x="7145" y="2533"/>
                      <a:pt x="7136" y="2533"/>
                    </a:cubicBezTo>
                    <a:cubicBezTo>
                      <a:pt x="6917" y="2521"/>
                      <a:pt x="6718" y="2435"/>
                      <a:pt x="6502" y="2435"/>
                    </a:cubicBezTo>
                    <a:cubicBezTo>
                      <a:pt x="6468" y="2435"/>
                      <a:pt x="6433" y="2437"/>
                      <a:pt x="6398" y="2442"/>
                    </a:cubicBezTo>
                    <a:cubicBezTo>
                      <a:pt x="6275" y="2460"/>
                      <a:pt x="6158" y="2501"/>
                      <a:pt x="6049" y="2560"/>
                    </a:cubicBezTo>
                    <a:cubicBezTo>
                      <a:pt x="5922" y="2632"/>
                      <a:pt x="5813" y="2727"/>
                      <a:pt x="5668" y="2764"/>
                    </a:cubicBezTo>
                    <a:cubicBezTo>
                      <a:pt x="5610" y="2780"/>
                      <a:pt x="5552" y="2787"/>
                      <a:pt x="5493" y="2787"/>
                    </a:cubicBezTo>
                    <a:cubicBezTo>
                      <a:pt x="5409" y="2787"/>
                      <a:pt x="5325" y="2773"/>
                      <a:pt x="5242" y="2755"/>
                    </a:cubicBezTo>
                    <a:cubicBezTo>
                      <a:pt x="5156" y="2733"/>
                      <a:pt x="5070" y="2695"/>
                      <a:pt x="4981" y="2695"/>
                    </a:cubicBezTo>
                    <a:cubicBezTo>
                      <a:pt x="4976" y="2695"/>
                      <a:pt x="4971" y="2696"/>
                      <a:pt x="4966" y="2696"/>
                    </a:cubicBezTo>
                    <a:cubicBezTo>
                      <a:pt x="4771" y="2705"/>
                      <a:pt x="4608" y="2818"/>
                      <a:pt x="4495" y="2977"/>
                    </a:cubicBezTo>
                    <a:cubicBezTo>
                      <a:pt x="4345" y="3190"/>
                      <a:pt x="4304" y="3461"/>
                      <a:pt x="4164" y="3679"/>
                    </a:cubicBezTo>
                    <a:cubicBezTo>
                      <a:pt x="4105" y="3770"/>
                      <a:pt x="4042" y="3828"/>
                      <a:pt x="3933" y="3828"/>
                    </a:cubicBezTo>
                    <a:cubicBezTo>
                      <a:pt x="3788" y="3828"/>
                      <a:pt x="3725" y="3738"/>
                      <a:pt x="3670" y="3615"/>
                    </a:cubicBezTo>
                    <a:cubicBezTo>
                      <a:pt x="3616" y="3507"/>
                      <a:pt x="3584" y="3384"/>
                      <a:pt x="3503" y="3289"/>
                    </a:cubicBezTo>
                    <a:cubicBezTo>
                      <a:pt x="3435" y="3208"/>
                      <a:pt x="3348" y="3149"/>
                      <a:pt x="3244" y="3117"/>
                    </a:cubicBezTo>
                    <a:cubicBezTo>
                      <a:pt x="3126" y="3081"/>
                      <a:pt x="2995" y="3081"/>
                      <a:pt x="2873" y="3076"/>
                    </a:cubicBezTo>
                    <a:cubicBezTo>
                      <a:pt x="2846" y="3076"/>
                      <a:pt x="2820" y="3075"/>
                      <a:pt x="2794" y="3075"/>
                    </a:cubicBezTo>
                    <a:cubicBezTo>
                      <a:pt x="2667" y="3075"/>
                      <a:pt x="2543" y="3084"/>
                      <a:pt x="2415" y="3099"/>
                    </a:cubicBezTo>
                    <a:cubicBezTo>
                      <a:pt x="2121" y="3126"/>
                      <a:pt x="1844" y="3199"/>
                      <a:pt x="1572" y="3307"/>
                    </a:cubicBezTo>
                    <a:cubicBezTo>
                      <a:pt x="1414" y="3371"/>
                      <a:pt x="1292" y="3430"/>
                      <a:pt x="1147" y="3493"/>
                    </a:cubicBezTo>
                    <a:cubicBezTo>
                      <a:pt x="1029" y="3548"/>
                      <a:pt x="897" y="3593"/>
                      <a:pt x="793" y="3679"/>
                    </a:cubicBezTo>
                    <a:cubicBezTo>
                      <a:pt x="712" y="3751"/>
                      <a:pt x="671" y="3842"/>
                      <a:pt x="626" y="3937"/>
                    </a:cubicBezTo>
                    <a:cubicBezTo>
                      <a:pt x="603" y="3996"/>
                      <a:pt x="576" y="4055"/>
                      <a:pt x="553" y="4114"/>
                    </a:cubicBezTo>
                    <a:cubicBezTo>
                      <a:pt x="530" y="4186"/>
                      <a:pt x="521" y="4254"/>
                      <a:pt x="508" y="4327"/>
                    </a:cubicBezTo>
                    <a:cubicBezTo>
                      <a:pt x="496" y="4394"/>
                      <a:pt x="408" y="4453"/>
                      <a:pt x="331" y="4453"/>
                    </a:cubicBezTo>
                    <a:cubicBezTo>
                      <a:pt x="315" y="4453"/>
                      <a:pt x="300" y="4450"/>
                      <a:pt x="286" y="4445"/>
                    </a:cubicBezTo>
                    <a:cubicBezTo>
                      <a:pt x="209" y="4413"/>
                      <a:pt x="182" y="4272"/>
                      <a:pt x="168" y="4200"/>
                    </a:cubicBezTo>
                    <a:cubicBezTo>
                      <a:pt x="145" y="4069"/>
                      <a:pt x="132" y="3924"/>
                      <a:pt x="145" y="3788"/>
                    </a:cubicBezTo>
                    <a:cubicBezTo>
                      <a:pt x="154" y="3652"/>
                      <a:pt x="200" y="3584"/>
                      <a:pt x="299" y="3507"/>
                    </a:cubicBezTo>
                    <a:cubicBezTo>
                      <a:pt x="431" y="3403"/>
                      <a:pt x="576" y="3316"/>
                      <a:pt x="716" y="3226"/>
                    </a:cubicBezTo>
                    <a:cubicBezTo>
                      <a:pt x="1219" y="2913"/>
                      <a:pt x="1736" y="2628"/>
                      <a:pt x="2238" y="2320"/>
                    </a:cubicBezTo>
                    <a:cubicBezTo>
                      <a:pt x="2637" y="2075"/>
                      <a:pt x="3031" y="1830"/>
                      <a:pt x="3416" y="1559"/>
                    </a:cubicBezTo>
                    <a:cubicBezTo>
                      <a:pt x="3815" y="1278"/>
                      <a:pt x="4200" y="965"/>
                      <a:pt x="4594" y="675"/>
                    </a:cubicBezTo>
                    <a:cubicBezTo>
                      <a:pt x="4848" y="489"/>
                      <a:pt x="5097" y="304"/>
                      <a:pt x="5351" y="122"/>
                    </a:cubicBezTo>
                    <a:cubicBezTo>
                      <a:pt x="5407" y="81"/>
                      <a:pt x="5365" y="1"/>
                      <a:pt x="531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2" name="Google Shape;672;p34"/>
              <p:cNvSpPr/>
              <p:nvPr/>
            </p:nvSpPr>
            <p:spPr>
              <a:xfrm>
                <a:off x="-443353" y="1374943"/>
                <a:ext cx="69222" cy="32676"/>
              </a:xfrm>
              <a:custGeom>
                <a:avLst/>
                <a:gdLst/>
                <a:ahLst/>
                <a:cxnLst/>
                <a:rect l="l" t="t" r="r" b="b"/>
                <a:pathLst>
                  <a:path w="805" h="380" extrusionOk="0">
                    <a:moveTo>
                      <a:pt x="709" y="0"/>
                    </a:moveTo>
                    <a:cubicBezTo>
                      <a:pt x="693" y="0"/>
                      <a:pt x="676" y="8"/>
                      <a:pt x="663" y="25"/>
                    </a:cubicBezTo>
                    <a:cubicBezTo>
                      <a:pt x="582" y="125"/>
                      <a:pt x="446" y="184"/>
                      <a:pt x="319" y="220"/>
                    </a:cubicBezTo>
                    <a:cubicBezTo>
                      <a:pt x="292" y="229"/>
                      <a:pt x="265" y="238"/>
                      <a:pt x="238" y="243"/>
                    </a:cubicBezTo>
                    <a:cubicBezTo>
                      <a:pt x="228" y="243"/>
                      <a:pt x="215" y="247"/>
                      <a:pt x="201" y="247"/>
                    </a:cubicBezTo>
                    <a:lnTo>
                      <a:pt x="199" y="247"/>
                    </a:lnTo>
                    <a:cubicBezTo>
                      <a:pt x="200" y="248"/>
                      <a:pt x="201" y="249"/>
                      <a:pt x="200" y="249"/>
                    </a:cubicBezTo>
                    <a:cubicBezTo>
                      <a:pt x="200" y="249"/>
                      <a:pt x="199" y="248"/>
                      <a:pt x="197" y="247"/>
                    </a:cubicBezTo>
                    <a:lnTo>
                      <a:pt x="188" y="247"/>
                    </a:lnTo>
                    <a:cubicBezTo>
                      <a:pt x="189" y="247"/>
                      <a:pt x="191" y="246"/>
                      <a:pt x="192" y="246"/>
                    </a:cubicBezTo>
                    <a:lnTo>
                      <a:pt x="192" y="246"/>
                    </a:lnTo>
                    <a:cubicBezTo>
                      <a:pt x="194" y="247"/>
                      <a:pt x="195" y="247"/>
                      <a:pt x="197" y="247"/>
                    </a:cubicBezTo>
                    <a:lnTo>
                      <a:pt x="199" y="247"/>
                    </a:lnTo>
                    <a:cubicBezTo>
                      <a:pt x="198" y="247"/>
                      <a:pt x="196" y="246"/>
                      <a:pt x="193" y="246"/>
                    </a:cubicBezTo>
                    <a:cubicBezTo>
                      <a:pt x="193" y="246"/>
                      <a:pt x="193" y="246"/>
                      <a:pt x="192" y="246"/>
                    </a:cubicBezTo>
                    <a:lnTo>
                      <a:pt x="192" y="246"/>
                    </a:lnTo>
                    <a:cubicBezTo>
                      <a:pt x="162" y="238"/>
                      <a:pt x="132" y="238"/>
                      <a:pt x="102" y="234"/>
                    </a:cubicBezTo>
                    <a:cubicBezTo>
                      <a:pt x="99" y="233"/>
                      <a:pt x="96" y="233"/>
                      <a:pt x="93" y="233"/>
                    </a:cubicBezTo>
                    <a:cubicBezTo>
                      <a:pt x="14" y="233"/>
                      <a:pt x="0" y="352"/>
                      <a:pt x="84" y="365"/>
                    </a:cubicBezTo>
                    <a:cubicBezTo>
                      <a:pt x="115" y="370"/>
                      <a:pt x="151" y="374"/>
                      <a:pt x="183" y="379"/>
                    </a:cubicBezTo>
                    <a:cubicBezTo>
                      <a:pt x="189" y="379"/>
                      <a:pt x="196" y="379"/>
                      <a:pt x="202" y="379"/>
                    </a:cubicBezTo>
                    <a:cubicBezTo>
                      <a:pt x="256" y="379"/>
                      <a:pt x="316" y="363"/>
                      <a:pt x="369" y="347"/>
                    </a:cubicBezTo>
                    <a:cubicBezTo>
                      <a:pt x="514" y="302"/>
                      <a:pt x="672" y="234"/>
                      <a:pt x="768" y="107"/>
                    </a:cubicBezTo>
                    <a:cubicBezTo>
                      <a:pt x="805" y="60"/>
                      <a:pt x="757" y="0"/>
                      <a:pt x="7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3" name="Google Shape;673;p34"/>
              <p:cNvSpPr/>
              <p:nvPr/>
            </p:nvSpPr>
            <p:spPr>
              <a:xfrm>
                <a:off x="-482736" y="1542195"/>
                <a:ext cx="265623" cy="48928"/>
              </a:xfrm>
              <a:custGeom>
                <a:avLst/>
                <a:gdLst/>
                <a:ahLst/>
                <a:cxnLst/>
                <a:rect l="l" t="t" r="r" b="b"/>
                <a:pathLst>
                  <a:path w="3089" h="569" extrusionOk="0">
                    <a:moveTo>
                      <a:pt x="3004" y="0"/>
                    </a:moveTo>
                    <a:cubicBezTo>
                      <a:pt x="3000" y="0"/>
                      <a:pt x="2997" y="1"/>
                      <a:pt x="2993" y="1"/>
                    </a:cubicBezTo>
                    <a:cubicBezTo>
                      <a:pt x="2023" y="155"/>
                      <a:pt x="1053" y="291"/>
                      <a:pt x="84" y="436"/>
                    </a:cubicBezTo>
                    <a:cubicBezTo>
                      <a:pt x="1" y="445"/>
                      <a:pt x="15" y="568"/>
                      <a:pt x="90" y="568"/>
                    </a:cubicBezTo>
                    <a:cubicBezTo>
                      <a:pt x="92" y="568"/>
                      <a:pt x="95" y="568"/>
                      <a:pt x="97" y="568"/>
                    </a:cubicBezTo>
                    <a:cubicBezTo>
                      <a:pt x="1067" y="423"/>
                      <a:pt x="2041" y="287"/>
                      <a:pt x="3006" y="133"/>
                    </a:cubicBezTo>
                    <a:cubicBezTo>
                      <a:pt x="3088" y="120"/>
                      <a:pt x="3076" y="0"/>
                      <a:pt x="300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4" name="Google Shape;674;p34"/>
              <p:cNvSpPr/>
              <p:nvPr/>
            </p:nvSpPr>
            <p:spPr>
              <a:xfrm>
                <a:off x="-507846" y="1422582"/>
                <a:ext cx="362792" cy="78595"/>
              </a:xfrm>
              <a:custGeom>
                <a:avLst/>
                <a:gdLst/>
                <a:ahLst/>
                <a:cxnLst/>
                <a:rect l="l" t="t" r="r" b="b"/>
                <a:pathLst>
                  <a:path w="4219" h="914" extrusionOk="0">
                    <a:moveTo>
                      <a:pt x="4135" y="0"/>
                    </a:moveTo>
                    <a:cubicBezTo>
                      <a:pt x="4131" y="0"/>
                      <a:pt x="4127" y="1"/>
                      <a:pt x="4123" y="1"/>
                    </a:cubicBezTo>
                    <a:cubicBezTo>
                      <a:pt x="3090" y="183"/>
                      <a:pt x="2057" y="368"/>
                      <a:pt x="1033" y="581"/>
                    </a:cubicBezTo>
                    <a:cubicBezTo>
                      <a:pt x="716" y="649"/>
                      <a:pt x="394" y="717"/>
                      <a:pt x="77" y="781"/>
                    </a:cubicBezTo>
                    <a:cubicBezTo>
                      <a:pt x="1" y="798"/>
                      <a:pt x="8" y="914"/>
                      <a:pt x="76" y="914"/>
                    </a:cubicBezTo>
                    <a:cubicBezTo>
                      <a:pt x="80" y="914"/>
                      <a:pt x="85" y="913"/>
                      <a:pt x="90" y="912"/>
                    </a:cubicBezTo>
                    <a:cubicBezTo>
                      <a:pt x="1114" y="704"/>
                      <a:pt x="2134" y="491"/>
                      <a:pt x="3158" y="305"/>
                    </a:cubicBezTo>
                    <a:cubicBezTo>
                      <a:pt x="3484" y="246"/>
                      <a:pt x="3810" y="192"/>
                      <a:pt x="4141" y="133"/>
                    </a:cubicBezTo>
                    <a:cubicBezTo>
                      <a:pt x="4218" y="120"/>
                      <a:pt x="4210" y="0"/>
                      <a:pt x="413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5" name="Google Shape;675;p34"/>
              <p:cNvSpPr/>
              <p:nvPr/>
            </p:nvSpPr>
            <p:spPr>
              <a:xfrm>
                <a:off x="-636402" y="1498855"/>
                <a:ext cx="96997" cy="28807"/>
              </a:xfrm>
              <a:custGeom>
                <a:avLst/>
                <a:gdLst/>
                <a:ahLst/>
                <a:cxnLst/>
                <a:rect l="l" t="t" r="r" b="b"/>
                <a:pathLst>
                  <a:path w="1128" h="335" extrusionOk="0">
                    <a:moveTo>
                      <a:pt x="1047" y="1"/>
                    </a:moveTo>
                    <a:cubicBezTo>
                      <a:pt x="1043" y="1"/>
                      <a:pt x="1038" y="1"/>
                      <a:pt x="1033" y="2"/>
                    </a:cubicBezTo>
                    <a:cubicBezTo>
                      <a:pt x="716" y="70"/>
                      <a:pt x="394" y="138"/>
                      <a:pt x="77" y="202"/>
                    </a:cubicBezTo>
                    <a:cubicBezTo>
                      <a:pt x="0" y="219"/>
                      <a:pt x="7" y="335"/>
                      <a:pt x="79" y="335"/>
                    </a:cubicBezTo>
                    <a:cubicBezTo>
                      <a:pt x="84" y="335"/>
                      <a:pt x="89" y="334"/>
                      <a:pt x="95" y="333"/>
                    </a:cubicBezTo>
                    <a:cubicBezTo>
                      <a:pt x="412" y="270"/>
                      <a:pt x="729" y="202"/>
                      <a:pt x="1046" y="134"/>
                    </a:cubicBezTo>
                    <a:cubicBezTo>
                      <a:pt x="1127" y="121"/>
                      <a:pt x="1116" y="1"/>
                      <a:pt x="10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6" name="Google Shape;676;p34"/>
              <p:cNvSpPr/>
              <p:nvPr/>
            </p:nvSpPr>
            <p:spPr>
              <a:xfrm>
                <a:off x="71387" y="1162374"/>
                <a:ext cx="32504" cy="30612"/>
              </a:xfrm>
              <a:custGeom>
                <a:avLst/>
                <a:gdLst/>
                <a:ahLst/>
                <a:cxnLst/>
                <a:rect l="l" t="t" r="r" b="b"/>
                <a:pathLst>
                  <a:path w="378" h="356" extrusionOk="0">
                    <a:moveTo>
                      <a:pt x="72" y="0"/>
                    </a:moveTo>
                    <a:cubicBezTo>
                      <a:pt x="52" y="0"/>
                      <a:pt x="32" y="8"/>
                      <a:pt x="19" y="24"/>
                    </a:cubicBezTo>
                    <a:cubicBezTo>
                      <a:pt x="1" y="55"/>
                      <a:pt x="6" y="92"/>
                      <a:pt x="33" y="114"/>
                    </a:cubicBezTo>
                    <a:cubicBezTo>
                      <a:pt x="114" y="187"/>
                      <a:pt x="191" y="264"/>
                      <a:pt x="268" y="341"/>
                    </a:cubicBezTo>
                    <a:cubicBezTo>
                      <a:pt x="276" y="348"/>
                      <a:pt x="292" y="356"/>
                      <a:pt x="305" y="356"/>
                    </a:cubicBezTo>
                    <a:cubicBezTo>
                      <a:pt x="308" y="356"/>
                      <a:pt x="311" y="355"/>
                      <a:pt x="314" y="354"/>
                    </a:cubicBezTo>
                    <a:cubicBezTo>
                      <a:pt x="332" y="354"/>
                      <a:pt x="350" y="345"/>
                      <a:pt x="359" y="332"/>
                    </a:cubicBezTo>
                    <a:cubicBezTo>
                      <a:pt x="368" y="318"/>
                      <a:pt x="377" y="300"/>
                      <a:pt x="372" y="282"/>
                    </a:cubicBezTo>
                    <a:cubicBezTo>
                      <a:pt x="372" y="264"/>
                      <a:pt x="363" y="250"/>
                      <a:pt x="350" y="237"/>
                    </a:cubicBezTo>
                    <a:cubicBezTo>
                      <a:pt x="273" y="160"/>
                      <a:pt x="196" y="87"/>
                      <a:pt x="114" y="15"/>
                    </a:cubicBezTo>
                    <a:cubicBezTo>
                      <a:pt x="102" y="5"/>
                      <a:pt x="87" y="0"/>
                      <a:pt x="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7" name="Google Shape;677;p34"/>
              <p:cNvSpPr/>
              <p:nvPr/>
            </p:nvSpPr>
            <p:spPr>
              <a:xfrm>
                <a:off x="-103604" y="1154463"/>
                <a:ext cx="138186" cy="126835"/>
              </a:xfrm>
              <a:custGeom>
                <a:avLst/>
                <a:gdLst/>
                <a:ahLst/>
                <a:cxnLst/>
                <a:rect l="l" t="t" r="r" b="b"/>
                <a:pathLst>
                  <a:path w="1607" h="1475" extrusionOk="0">
                    <a:moveTo>
                      <a:pt x="94" y="0"/>
                    </a:moveTo>
                    <a:cubicBezTo>
                      <a:pt x="43" y="0"/>
                      <a:pt x="1" y="73"/>
                      <a:pt x="52" y="120"/>
                    </a:cubicBezTo>
                    <a:cubicBezTo>
                      <a:pt x="541" y="551"/>
                      <a:pt x="1017" y="995"/>
                      <a:pt x="1479" y="1457"/>
                    </a:cubicBezTo>
                    <a:cubicBezTo>
                      <a:pt x="1491" y="1469"/>
                      <a:pt x="1504" y="1474"/>
                      <a:pt x="1517" y="1474"/>
                    </a:cubicBezTo>
                    <a:cubicBezTo>
                      <a:pt x="1565" y="1474"/>
                      <a:pt x="1607" y="1399"/>
                      <a:pt x="1560" y="1352"/>
                    </a:cubicBezTo>
                    <a:cubicBezTo>
                      <a:pt x="1103" y="890"/>
                      <a:pt x="622" y="446"/>
                      <a:pt x="133" y="16"/>
                    </a:cubicBezTo>
                    <a:cubicBezTo>
                      <a:pt x="120" y="5"/>
                      <a:pt x="107" y="0"/>
                      <a:pt x="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8" name="Google Shape;678;p34"/>
              <p:cNvSpPr/>
              <p:nvPr/>
            </p:nvSpPr>
            <p:spPr>
              <a:xfrm>
                <a:off x="-10734" y="1093667"/>
                <a:ext cx="75327" cy="61655"/>
              </a:xfrm>
              <a:custGeom>
                <a:avLst/>
                <a:gdLst/>
                <a:ahLst/>
                <a:cxnLst/>
                <a:rect l="l" t="t" r="r" b="b"/>
                <a:pathLst>
                  <a:path w="876" h="717" extrusionOk="0">
                    <a:moveTo>
                      <a:pt x="94" y="0"/>
                    </a:moveTo>
                    <a:cubicBezTo>
                      <a:pt x="41" y="0"/>
                      <a:pt x="0" y="72"/>
                      <a:pt x="54" y="116"/>
                    </a:cubicBezTo>
                    <a:cubicBezTo>
                      <a:pt x="281" y="311"/>
                      <a:pt x="512" y="505"/>
                      <a:pt x="739" y="700"/>
                    </a:cubicBezTo>
                    <a:cubicBezTo>
                      <a:pt x="752" y="711"/>
                      <a:pt x="767" y="716"/>
                      <a:pt x="780" y="716"/>
                    </a:cubicBezTo>
                    <a:cubicBezTo>
                      <a:pt x="834" y="716"/>
                      <a:pt x="875" y="644"/>
                      <a:pt x="825" y="601"/>
                    </a:cubicBezTo>
                    <a:cubicBezTo>
                      <a:pt x="594" y="401"/>
                      <a:pt x="367" y="211"/>
                      <a:pt x="136" y="16"/>
                    </a:cubicBezTo>
                    <a:cubicBezTo>
                      <a:pt x="122" y="5"/>
                      <a:pt x="108" y="0"/>
                      <a:pt x="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79" name="Google Shape;679;p34"/>
              <p:cNvSpPr/>
              <p:nvPr/>
            </p:nvSpPr>
            <p:spPr>
              <a:xfrm>
                <a:off x="-140150" y="1121872"/>
                <a:ext cx="26227" cy="22701"/>
              </a:xfrm>
              <a:custGeom>
                <a:avLst/>
                <a:gdLst/>
                <a:ahLst/>
                <a:cxnLst/>
                <a:rect l="l" t="t" r="r" b="b"/>
                <a:pathLst>
                  <a:path w="305" h="264" extrusionOk="0">
                    <a:moveTo>
                      <a:pt x="69" y="1"/>
                    </a:moveTo>
                    <a:cubicBezTo>
                      <a:pt x="51" y="1"/>
                      <a:pt x="33" y="10"/>
                      <a:pt x="23" y="23"/>
                    </a:cubicBezTo>
                    <a:cubicBezTo>
                      <a:pt x="1" y="55"/>
                      <a:pt x="5" y="96"/>
                      <a:pt x="33" y="119"/>
                    </a:cubicBezTo>
                    <a:cubicBezTo>
                      <a:pt x="87" y="164"/>
                      <a:pt x="137" y="205"/>
                      <a:pt x="187" y="250"/>
                    </a:cubicBezTo>
                    <a:cubicBezTo>
                      <a:pt x="200" y="259"/>
                      <a:pt x="218" y="264"/>
                      <a:pt x="236" y="264"/>
                    </a:cubicBezTo>
                    <a:cubicBezTo>
                      <a:pt x="255" y="264"/>
                      <a:pt x="268" y="254"/>
                      <a:pt x="282" y="241"/>
                    </a:cubicBezTo>
                    <a:cubicBezTo>
                      <a:pt x="304" y="209"/>
                      <a:pt x="295" y="168"/>
                      <a:pt x="268" y="146"/>
                    </a:cubicBezTo>
                    <a:cubicBezTo>
                      <a:pt x="218" y="105"/>
                      <a:pt x="168" y="60"/>
                      <a:pt x="114" y="14"/>
                    </a:cubicBezTo>
                    <a:cubicBezTo>
                      <a:pt x="100" y="5"/>
                      <a:pt x="82" y="1"/>
                      <a:pt x="6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0" name="Google Shape;680;p34"/>
              <p:cNvSpPr/>
              <p:nvPr/>
            </p:nvSpPr>
            <p:spPr>
              <a:xfrm>
                <a:off x="-116330" y="1413725"/>
                <a:ext cx="22271" cy="13414"/>
              </a:xfrm>
              <a:custGeom>
                <a:avLst/>
                <a:gdLst/>
                <a:ahLst/>
                <a:cxnLst/>
                <a:rect l="l" t="t" r="r" b="b"/>
                <a:pathLst>
                  <a:path w="259" h="156" extrusionOk="0">
                    <a:moveTo>
                      <a:pt x="181" y="0"/>
                    </a:moveTo>
                    <a:lnTo>
                      <a:pt x="59" y="23"/>
                    </a:lnTo>
                    <a:cubicBezTo>
                      <a:pt x="46" y="27"/>
                      <a:pt x="27" y="32"/>
                      <a:pt x="18" y="46"/>
                    </a:cubicBezTo>
                    <a:cubicBezTo>
                      <a:pt x="5" y="59"/>
                      <a:pt x="0" y="77"/>
                      <a:pt x="5" y="95"/>
                    </a:cubicBezTo>
                    <a:cubicBezTo>
                      <a:pt x="5" y="114"/>
                      <a:pt x="14" y="127"/>
                      <a:pt x="27" y="141"/>
                    </a:cubicBezTo>
                    <a:cubicBezTo>
                      <a:pt x="38" y="148"/>
                      <a:pt x="53" y="156"/>
                      <a:pt x="67" y="156"/>
                    </a:cubicBezTo>
                    <a:cubicBezTo>
                      <a:pt x="71" y="156"/>
                      <a:pt x="74" y="155"/>
                      <a:pt x="77" y="154"/>
                    </a:cubicBezTo>
                    <a:cubicBezTo>
                      <a:pt x="118" y="145"/>
                      <a:pt x="159" y="141"/>
                      <a:pt x="195" y="132"/>
                    </a:cubicBezTo>
                    <a:cubicBezTo>
                      <a:pt x="213" y="132"/>
                      <a:pt x="231" y="123"/>
                      <a:pt x="240" y="109"/>
                    </a:cubicBezTo>
                    <a:cubicBezTo>
                      <a:pt x="249" y="95"/>
                      <a:pt x="258" y="77"/>
                      <a:pt x="254" y="64"/>
                    </a:cubicBezTo>
                    <a:cubicBezTo>
                      <a:pt x="254" y="46"/>
                      <a:pt x="245" y="27"/>
                      <a:pt x="231" y="18"/>
                    </a:cubicBezTo>
                    <a:cubicBezTo>
                      <a:pt x="218" y="5"/>
                      <a:pt x="200" y="0"/>
                      <a:pt x="18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1" name="Google Shape;681;p34"/>
              <p:cNvSpPr/>
              <p:nvPr/>
            </p:nvSpPr>
            <p:spPr>
              <a:xfrm>
                <a:off x="-54761" y="1399622"/>
                <a:ext cx="46435" cy="17026"/>
              </a:xfrm>
              <a:custGeom>
                <a:avLst/>
                <a:gdLst/>
                <a:ahLst/>
                <a:cxnLst/>
                <a:rect l="l" t="t" r="r" b="b"/>
                <a:pathLst>
                  <a:path w="540" h="198" extrusionOk="0">
                    <a:moveTo>
                      <a:pt x="465" y="1"/>
                    </a:moveTo>
                    <a:cubicBezTo>
                      <a:pt x="462" y="1"/>
                      <a:pt x="460" y="1"/>
                      <a:pt x="458" y="1"/>
                    </a:cubicBezTo>
                    <a:cubicBezTo>
                      <a:pt x="326" y="24"/>
                      <a:pt x="195" y="46"/>
                      <a:pt x="68" y="65"/>
                    </a:cubicBezTo>
                    <a:cubicBezTo>
                      <a:pt x="32" y="74"/>
                      <a:pt x="0" y="101"/>
                      <a:pt x="9" y="137"/>
                    </a:cubicBezTo>
                    <a:cubicBezTo>
                      <a:pt x="13" y="169"/>
                      <a:pt x="38" y="198"/>
                      <a:pt x="69" y="198"/>
                    </a:cubicBezTo>
                    <a:cubicBezTo>
                      <a:pt x="73" y="198"/>
                      <a:pt x="77" y="197"/>
                      <a:pt x="82" y="196"/>
                    </a:cubicBezTo>
                    <a:cubicBezTo>
                      <a:pt x="213" y="178"/>
                      <a:pt x="344" y="155"/>
                      <a:pt x="471" y="133"/>
                    </a:cubicBezTo>
                    <a:cubicBezTo>
                      <a:pt x="507" y="128"/>
                      <a:pt x="539" y="101"/>
                      <a:pt x="530" y="60"/>
                    </a:cubicBezTo>
                    <a:cubicBezTo>
                      <a:pt x="526" y="30"/>
                      <a:pt x="498" y="1"/>
                      <a:pt x="4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2" name="Google Shape;682;p34"/>
              <p:cNvSpPr/>
              <p:nvPr/>
            </p:nvSpPr>
            <p:spPr>
              <a:xfrm>
                <a:off x="-646291" y="993574"/>
                <a:ext cx="359524" cy="235097"/>
              </a:xfrm>
              <a:custGeom>
                <a:avLst/>
                <a:gdLst/>
                <a:ahLst/>
                <a:cxnLst/>
                <a:rect l="l" t="t" r="r" b="b"/>
                <a:pathLst>
                  <a:path w="4181" h="2734" extrusionOk="0">
                    <a:moveTo>
                      <a:pt x="4079" y="0"/>
                    </a:moveTo>
                    <a:cubicBezTo>
                      <a:pt x="4067" y="0"/>
                      <a:pt x="4055" y="4"/>
                      <a:pt x="4043" y="11"/>
                    </a:cubicBezTo>
                    <a:cubicBezTo>
                      <a:pt x="3001" y="618"/>
                      <a:pt x="1986" y="1275"/>
                      <a:pt x="994" y="1959"/>
                    </a:cubicBezTo>
                    <a:cubicBezTo>
                      <a:pt x="681" y="2172"/>
                      <a:pt x="368" y="2394"/>
                      <a:pt x="56" y="2616"/>
                    </a:cubicBezTo>
                    <a:cubicBezTo>
                      <a:pt x="0" y="2654"/>
                      <a:pt x="45" y="2733"/>
                      <a:pt x="100" y="2733"/>
                    </a:cubicBezTo>
                    <a:cubicBezTo>
                      <a:pt x="113" y="2733"/>
                      <a:pt x="125" y="2730"/>
                      <a:pt x="137" y="2721"/>
                    </a:cubicBezTo>
                    <a:cubicBezTo>
                      <a:pt x="1170" y="1987"/>
                      <a:pt x="2222" y="1275"/>
                      <a:pt x="3304" y="609"/>
                    </a:cubicBezTo>
                    <a:cubicBezTo>
                      <a:pt x="3572" y="442"/>
                      <a:pt x="3848" y="279"/>
                      <a:pt x="4120" y="120"/>
                    </a:cubicBezTo>
                    <a:cubicBezTo>
                      <a:pt x="4180" y="82"/>
                      <a:pt x="4137" y="0"/>
                      <a:pt x="40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3" name="Google Shape;683;p34"/>
              <p:cNvSpPr/>
              <p:nvPr/>
            </p:nvSpPr>
            <p:spPr>
              <a:xfrm>
                <a:off x="150929" y="1240625"/>
                <a:ext cx="49530" cy="49616"/>
              </a:xfrm>
              <a:custGeom>
                <a:avLst/>
                <a:gdLst/>
                <a:ahLst/>
                <a:cxnLst/>
                <a:rect l="l" t="t" r="r" b="b"/>
                <a:pathLst>
                  <a:path w="576" h="577" extrusionOk="0">
                    <a:moveTo>
                      <a:pt x="78" y="1"/>
                    </a:moveTo>
                    <a:cubicBezTo>
                      <a:pt x="58" y="1"/>
                      <a:pt x="38" y="9"/>
                      <a:pt x="27" y="24"/>
                    </a:cubicBezTo>
                    <a:cubicBezTo>
                      <a:pt x="0" y="56"/>
                      <a:pt x="9" y="92"/>
                      <a:pt x="36" y="119"/>
                    </a:cubicBezTo>
                    <a:cubicBezTo>
                      <a:pt x="136" y="215"/>
                      <a:pt x="236" y="310"/>
                      <a:pt x="336" y="405"/>
                    </a:cubicBezTo>
                    <a:cubicBezTo>
                      <a:pt x="345" y="414"/>
                      <a:pt x="354" y="423"/>
                      <a:pt x="358" y="428"/>
                    </a:cubicBezTo>
                    <a:cubicBezTo>
                      <a:pt x="361" y="431"/>
                      <a:pt x="364" y="434"/>
                      <a:pt x="367" y="437"/>
                    </a:cubicBezTo>
                    <a:lnTo>
                      <a:pt x="367" y="437"/>
                    </a:lnTo>
                    <a:cubicBezTo>
                      <a:pt x="372" y="446"/>
                      <a:pt x="381" y="459"/>
                      <a:pt x="390" y="468"/>
                    </a:cubicBezTo>
                    <a:cubicBezTo>
                      <a:pt x="408" y="495"/>
                      <a:pt x="426" y="523"/>
                      <a:pt x="444" y="545"/>
                    </a:cubicBezTo>
                    <a:cubicBezTo>
                      <a:pt x="458" y="565"/>
                      <a:pt x="481" y="576"/>
                      <a:pt x="503" y="576"/>
                    </a:cubicBezTo>
                    <a:cubicBezTo>
                      <a:pt x="516" y="576"/>
                      <a:pt x="529" y="572"/>
                      <a:pt x="539" y="563"/>
                    </a:cubicBezTo>
                    <a:cubicBezTo>
                      <a:pt x="567" y="545"/>
                      <a:pt x="576" y="500"/>
                      <a:pt x="553" y="473"/>
                    </a:cubicBezTo>
                    <a:cubicBezTo>
                      <a:pt x="535" y="446"/>
                      <a:pt x="517" y="418"/>
                      <a:pt x="494" y="391"/>
                    </a:cubicBezTo>
                    <a:cubicBezTo>
                      <a:pt x="490" y="378"/>
                      <a:pt x="480" y="369"/>
                      <a:pt x="471" y="360"/>
                    </a:cubicBezTo>
                    <a:cubicBezTo>
                      <a:pt x="458" y="341"/>
                      <a:pt x="440" y="323"/>
                      <a:pt x="422" y="305"/>
                    </a:cubicBezTo>
                    <a:cubicBezTo>
                      <a:pt x="317" y="210"/>
                      <a:pt x="218" y="115"/>
                      <a:pt x="118" y="15"/>
                    </a:cubicBezTo>
                    <a:cubicBezTo>
                      <a:pt x="108" y="5"/>
                      <a:pt x="93" y="1"/>
                      <a:pt x="7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4" name="Google Shape;684;p34"/>
              <p:cNvSpPr/>
              <p:nvPr/>
            </p:nvSpPr>
            <p:spPr>
              <a:xfrm>
                <a:off x="-137828" y="1308902"/>
                <a:ext cx="414644" cy="231571"/>
              </a:xfrm>
              <a:custGeom>
                <a:avLst/>
                <a:gdLst/>
                <a:ahLst/>
                <a:cxnLst/>
                <a:rect l="l" t="t" r="r" b="b"/>
                <a:pathLst>
                  <a:path w="4822" h="2693" extrusionOk="0">
                    <a:moveTo>
                      <a:pt x="4552" y="0"/>
                    </a:moveTo>
                    <a:cubicBezTo>
                      <a:pt x="4508" y="0"/>
                      <a:pt x="4463" y="55"/>
                      <a:pt x="4495" y="109"/>
                    </a:cubicBezTo>
                    <a:cubicBezTo>
                      <a:pt x="4604" y="304"/>
                      <a:pt x="4636" y="540"/>
                      <a:pt x="4654" y="757"/>
                    </a:cubicBezTo>
                    <a:cubicBezTo>
                      <a:pt x="4684" y="1056"/>
                      <a:pt x="4686" y="1359"/>
                      <a:pt x="4674" y="1659"/>
                    </a:cubicBezTo>
                    <a:lnTo>
                      <a:pt x="4674" y="1659"/>
                    </a:lnTo>
                    <a:cubicBezTo>
                      <a:pt x="3531" y="1918"/>
                      <a:pt x="2380" y="2146"/>
                      <a:pt x="1229" y="2356"/>
                    </a:cubicBezTo>
                    <a:cubicBezTo>
                      <a:pt x="844" y="2424"/>
                      <a:pt x="463" y="2492"/>
                      <a:pt x="78" y="2560"/>
                    </a:cubicBezTo>
                    <a:cubicBezTo>
                      <a:pt x="0" y="2573"/>
                      <a:pt x="9" y="2693"/>
                      <a:pt x="84" y="2693"/>
                    </a:cubicBezTo>
                    <a:cubicBezTo>
                      <a:pt x="88" y="2693"/>
                      <a:pt x="92" y="2692"/>
                      <a:pt x="96" y="2692"/>
                    </a:cubicBezTo>
                    <a:cubicBezTo>
                      <a:pt x="1356" y="2470"/>
                      <a:pt x="2615" y="2239"/>
                      <a:pt x="3866" y="1971"/>
                    </a:cubicBezTo>
                    <a:cubicBezTo>
                      <a:pt x="4165" y="1908"/>
                      <a:pt x="4464" y="1840"/>
                      <a:pt x="4763" y="1772"/>
                    </a:cubicBezTo>
                    <a:cubicBezTo>
                      <a:pt x="4781" y="1767"/>
                      <a:pt x="4804" y="1745"/>
                      <a:pt x="4804" y="1722"/>
                    </a:cubicBezTo>
                    <a:cubicBezTo>
                      <a:pt x="4822" y="1387"/>
                      <a:pt x="4817" y="1047"/>
                      <a:pt x="4785" y="712"/>
                    </a:cubicBezTo>
                    <a:cubicBezTo>
                      <a:pt x="4758" y="481"/>
                      <a:pt x="4717" y="241"/>
                      <a:pt x="4600" y="32"/>
                    </a:cubicBezTo>
                    <a:cubicBezTo>
                      <a:pt x="4588" y="10"/>
                      <a:pt x="4570" y="0"/>
                      <a:pt x="45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5" name="Google Shape;685;p34"/>
              <p:cNvSpPr/>
              <p:nvPr/>
            </p:nvSpPr>
            <p:spPr>
              <a:xfrm>
                <a:off x="-913120" y="1451646"/>
                <a:ext cx="130275" cy="72232"/>
              </a:xfrm>
              <a:custGeom>
                <a:avLst/>
                <a:gdLst/>
                <a:ahLst/>
                <a:cxnLst/>
                <a:rect l="l" t="t" r="r" b="b"/>
                <a:pathLst>
                  <a:path w="1515" h="840" extrusionOk="0">
                    <a:moveTo>
                      <a:pt x="1283" y="314"/>
                    </a:moveTo>
                    <a:cubicBezTo>
                      <a:pt x="1257" y="391"/>
                      <a:pt x="1197" y="462"/>
                      <a:pt x="1134" y="515"/>
                    </a:cubicBezTo>
                    <a:lnTo>
                      <a:pt x="1134" y="515"/>
                    </a:lnTo>
                    <a:cubicBezTo>
                      <a:pt x="1134" y="515"/>
                      <a:pt x="1134" y="515"/>
                      <a:pt x="1134" y="515"/>
                    </a:cubicBezTo>
                    <a:cubicBezTo>
                      <a:pt x="976" y="640"/>
                      <a:pt x="773" y="707"/>
                      <a:pt x="572" y="707"/>
                    </a:cubicBezTo>
                    <a:cubicBezTo>
                      <a:pt x="554" y="707"/>
                      <a:pt x="536" y="707"/>
                      <a:pt x="517" y="706"/>
                    </a:cubicBezTo>
                    <a:cubicBezTo>
                      <a:pt x="407" y="700"/>
                      <a:pt x="292" y="669"/>
                      <a:pt x="216" y="601"/>
                    </a:cubicBezTo>
                    <a:lnTo>
                      <a:pt x="216" y="601"/>
                    </a:lnTo>
                    <a:cubicBezTo>
                      <a:pt x="305" y="638"/>
                      <a:pt x="404" y="653"/>
                      <a:pt x="503" y="653"/>
                    </a:cubicBezTo>
                    <a:cubicBezTo>
                      <a:pt x="607" y="653"/>
                      <a:pt x="711" y="636"/>
                      <a:pt x="803" y="610"/>
                    </a:cubicBezTo>
                    <a:cubicBezTo>
                      <a:pt x="973" y="567"/>
                      <a:pt x="1169" y="464"/>
                      <a:pt x="1283" y="314"/>
                    </a:cubicBezTo>
                    <a:close/>
                    <a:moveTo>
                      <a:pt x="1309" y="1"/>
                    </a:moveTo>
                    <a:cubicBezTo>
                      <a:pt x="1279" y="1"/>
                      <a:pt x="1250" y="18"/>
                      <a:pt x="1247" y="53"/>
                    </a:cubicBezTo>
                    <a:cubicBezTo>
                      <a:pt x="1229" y="280"/>
                      <a:pt x="971" y="425"/>
                      <a:pt x="776" y="484"/>
                    </a:cubicBezTo>
                    <a:cubicBezTo>
                      <a:pt x="696" y="507"/>
                      <a:pt x="598" y="524"/>
                      <a:pt x="499" y="524"/>
                    </a:cubicBezTo>
                    <a:cubicBezTo>
                      <a:pt x="353" y="524"/>
                      <a:pt x="206" y="486"/>
                      <a:pt x="119" y="375"/>
                    </a:cubicBezTo>
                    <a:cubicBezTo>
                      <a:pt x="104" y="354"/>
                      <a:pt x="85" y="345"/>
                      <a:pt x="67" y="345"/>
                    </a:cubicBezTo>
                    <a:cubicBezTo>
                      <a:pt x="33" y="345"/>
                      <a:pt x="1" y="375"/>
                      <a:pt x="1" y="416"/>
                    </a:cubicBezTo>
                    <a:cubicBezTo>
                      <a:pt x="1" y="669"/>
                      <a:pt x="227" y="810"/>
                      <a:pt x="459" y="832"/>
                    </a:cubicBezTo>
                    <a:cubicBezTo>
                      <a:pt x="497" y="837"/>
                      <a:pt x="537" y="839"/>
                      <a:pt x="576" y="839"/>
                    </a:cubicBezTo>
                    <a:cubicBezTo>
                      <a:pt x="795" y="839"/>
                      <a:pt x="1017" y="767"/>
                      <a:pt x="1192" y="634"/>
                    </a:cubicBezTo>
                    <a:lnTo>
                      <a:pt x="1192" y="634"/>
                    </a:lnTo>
                    <a:cubicBezTo>
                      <a:pt x="1198" y="632"/>
                      <a:pt x="1205" y="628"/>
                      <a:pt x="1211" y="624"/>
                    </a:cubicBezTo>
                    <a:cubicBezTo>
                      <a:pt x="1387" y="479"/>
                      <a:pt x="1514" y="243"/>
                      <a:pt x="1365" y="26"/>
                    </a:cubicBezTo>
                    <a:cubicBezTo>
                      <a:pt x="1352" y="9"/>
                      <a:pt x="1330" y="1"/>
                      <a:pt x="13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6" name="Google Shape;686;p34"/>
              <p:cNvSpPr/>
              <p:nvPr/>
            </p:nvSpPr>
            <p:spPr>
              <a:xfrm>
                <a:off x="-932554" y="1419314"/>
                <a:ext cx="138014" cy="73435"/>
              </a:xfrm>
              <a:custGeom>
                <a:avLst/>
                <a:gdLst/>
                <a:ahLst/>
                <a:cxnLst/>
                <a:rect l="l" t="t" r="r" b="b"/>
                <a:pathLst>
                  <a:path w="1605" h="854" extrusionOk="0">
                    <a:moveTo>
                      <a:pt x="1032" y="1"/>
                    </a:moveTo>
                    <a:cubicBezTo>
                      <a:pt x="940" y="1"/>
                      <a:pt x="849" y="15"/>
                      <a:pt x="762" y="39"/>
                    </a:cubicBezTo>
                    <a:cubicBezTo>
                      <a:pt x="440" y="121"/>
                      <a:pt x="0" y="456"/>
                      <a:pt x="241" y="823"/>
                    </a:cubicBezTo>
                    <a:cubicBezTo>
                      <a:pt x="254" y="845"/>
                      <a:pt x="273" y="853"/>
                      <a:pt x="291" y="853"/>
                    </a:cubicBezTo>
                    <a:cubicBezTo>
                      <a:pt x="336" y="853"/>
                      <a:pt x="380" y="802"/>
                      <a:pt x="345" y="751"/>
                    </a:cubicBezTo>
                    <a:cubicBezTo>
                      <a:pt x="164" y="465"/>
                      <a:pt x="585" y="221"/>
                      <a:pt x="807" y="162"/>
                    </a:cubicBezTo>
                    <a:cubicBezTo>
                      <a:pt x="870" y="146"/>
                      <a:pt x="946" y="136"/>
                      <a:pt x="1025" y="136"/>
                    </a:cubicBezTo>
                    <a:cubicBezTo>
                      <a:pt x="1241" y="136"/>
                      <a:pt x="1473" y="211"/>
                      <a:pt x="1473" y="447"/>
                    </a:cubicBezTo>
                    <a:cubicBezTo>
                      <a:pt x="1473" y="487"/>
                      <a:pt x="1501" y="505"/>
                      <a:pt x="1531" y="505"/>
                    </a:cubicBezTo>
                    <a:cubicBezTo>
                      <a:pt x="1566" y="505"/>
                      <a:pt x="1604" y="480"/>
                      <a:pt x="1604" y="434"/>
                    </a:cubicBezTo>
                    <a:cubicBezTo>
                      <a:pt x="1604" y="252"/>
                      <a:pt x="1486" y="126"/>
                      <a:pt x="1319" y="58"/>
                    </a:cubicBezTo>
                    <a:cubicBezTo>
                      <a:pt x="1227" y="18"/>
                      <a:pt x="1130" y="1"/>
                      <a:pt x="10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7" name="Google Shape;687;p34"/>
              <p:cNvSpPr/>
              <p:nvPr/>
            </p:nvSpPr>
            <p:spPr>
              <a:xfrm>
                <a:off x="-1007366" y="1504101"/>
                <a:ext cx="76875" cy="68878"/>
              </a:xfrm>
              <a:custGeom>
                <a:avLst/>
                <a:gdLst/>
                <a:ahLst/>
                <a:cxnLst/>
                <a:rect l="l" t="t" r="r" b="b"/>
                <a:pathLst>
                  <a:path w="894" h="801" extrusionOk="0">
                    <a:moveTo>
                      <a:pt x="648" y="144"/>
                    </a:moveTo>
                    <a:lnTo>
                      <a:pt x="648" y="144"/>
                    </a:lnTo>
                    <a:cubicBezTo>
                      <a:pt x="680" y="251"/>
                      <a:pt x="713" y="357"/>
                      <a:pt x="741" y="465"/>
                    </a:cubicBezTo>
                    <a:lnTo>
                      <a:pt x="741" y="465"/>
                    </a:lnTo>
                    <a:cubicBezTo>
                      <a:pt x="556" y="529"/>
                      <a:pt x="369" y="590"/>
                      <a:pt x="184" y="649"/>
                    </a:cubicBezTo>
                    <a:lnTo>
                      <a:pt x="184" y="649"/>
                    </a:lnTo>
                    <a:cubicBezTo>
                      <a:pt x="175" y="601"/>
                      <a:pt x="161" y="554"/>
                      <a:pt x="150" y="508"/>
                    </a:cubicBezTo>
                    <a:cubicBezTo>
                      <a:pt x="135" y="431"/>
                      <a:pt x="136" y="350"/>
                      <a:pt x="145" y="272"/>
                    </a:cubicBezTo>
                    <a:lnTo>
                      <a:pt x="145" y="272"/>
                    </a:lnTo>
                    <a:cubicBezTo>
                      <a:pt x="310" y="227"/>
                      <a:pt x="479" y="185"/>
                      <a:pt x="648" y="144"/>
                    </a:cubicBezTo>
                    <a:close/>
                    <a:moveTo>
                      <a:pt x="694" y="0"/>
                    </a:moveTo>
                    <a:cubicBezTo>
                      <a:pt x="686" y="0"/>
                      <a:pt x="678" y="2"/>
                      <a:pt x="671" y="5"/>
                    </a:cubicBezTo>
                    <a:cubicBezTo>
                      <a:pt x="467" y="55"/>
                      <a:pt x="263" y="105"/>
                      <a:pt x="59" y="159"/>
                    </a:cubicBezTo>
                    <a:cubicBezTo>
                      <a:pt x="37" y="163"/>
                      <a:pt x="23" y="186"/>
                      <a:pt x="19" y="209"/>
                    </a:cubicBezTo>
                    <a:cubicBezTo>
                      <a:pt x="5" y="304"/>
                      <a:pt x="1" y="404"/>
                      <a:pt x="14" y="494"/>
                    </a:cubicBezTo>
                    <a:cubicBezTo>
                      <a:pt x="28" y="571"/>
                      <a:pt x="64" y="653"/>
                      <a:pt x="59" y="725"/>
                    </a:cubicBezTo>
                    <a:cubicBezTo>
                      <a:pt x="56" y="768"/>
                      <a:pt x="88" y="801"/>
                      <a:pt x="129" y="801"/>
                    </a:cubicBezTo>
                    <a:cubicBezTo>
                      <a:pt x="136" y="801"/>
                      <a:pt x="143" y="800"/>
                      <a:pt x="150" y="798"/>
                    </a:cubicBezTo>
                    <a:cubicBezTo>
                      <a:pt x="381" y="725"/>
                      <a:pt x="617" y="648"/>
                      <a:pt x="848" y="571"/>
                    </a:cubicBezTo>
                    <a:cubicBezTo>
                      <a:pt x="884" y="558"/>
                      <a:pt x="893" y="517"/>
                      <a:pt x="884" y="485"/>
                    </a:cubicBezTo>
                    <a:cubicBezTo>
                      <a:pt x="843" y="336"/>
                      <a:pt x="798" y="192"/>
                      <a:pt x="758" y="43"/>
                    </a:cubicBezTo>
                    <a:lnTo>
                      <a:pt x="758" y="43"/>
                    </a:lnTo>
                    <a:cubicBezTo>
                      <a:pt x="757" y="42"/>
                      <a:pt x="757" y="42"/>
                      <a:pt x="757" y="41"/>
                    </a:cubicBezTo>
                    <a:lnTo>
                      <a:pt x="757" y="41"/>
                    </a:lnTo>
                    <a:cubicBezTo>
                      <a:pt x="757" y="41"/>
                      <a:pt x="757" y="41"/>
                      <a:pt x="757" y="41"/>
                    </a:cubicBezTo>
                    <a:cubicBezTo>
                      <a:pt x="750" y="17"/>
                      <a:pt x="722" y="0"/>
                      <a:pt x="69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8" name="Google Shape;688;p34"/>
              <p:cNvSpPr/>
              <p:nvPr/>
            </p:nvSpPr>
            <p:spPr>
              <a:xfrm>
                <a:off x="-1223202" y="1652865"/>
                <a:ext cx="270095" cy="51250"/>
              </a:xfrm>
              <a:custGeom>
                <a:avLst/>
                <a:gdLst/>
                <a:ahLst/>
                <a:cxnLst/>
                <a:rect l="l" t="t" r="r" b="b"/>
                <a:pathLst>
                  <a:path w="3141" h="596" extrusionOk="0">
                    <a:moveTo>
                      <a:pt x="3057" y="0"/>
                    </a:moveTo>
                    <a:cubicBezTo>
                      <a:pt x="3053" y="0"/>
                      <a:pt x="3049" y="0"/>
                      <a:pt x="3045" y="1"/>
                    </a:cubicBezTo>
                    <a:cubicBezTo>
                      <a:pt x="2057" y="151"/>
                      <a:pt x="1065" y="305"/>
                      <a:pt x="78" y="463"/>
                    </a:cubicBezTo>
                    <a:cubicBezTo>
                      <a:pt x="0" y="476"/>
                      <a:pt x="8" y="596"/>
                      <a:pt x="84" y="596"/>
                    </a:cubicBezTo>
                    <a:cubicBezTo>
                      <a:pt x="87" y="596"/>
                      <a:pt x="91" y="595"/>
                      <a:pt x="96" y="595"/>
                    </a:cubicBezTo>
                    <a:cubicBezTo>
                      <a:pt x="1083" y="441"/>
                      <a:pt x="2071" y="287"/>
                      <a:pt x="3059" y="133"/>
                    </a:cubicBezTo>
                    <a:cubicBezTo>
                      <a:pt x="3141" y="120"/>
                      <a:pt x="3128" y="0"/>
                      <a:pt x="30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89" name="Google Shape;689;p34"/>
              <p:cNvSpPr/>
              <p:nvPr/>
            </p:nvSpPr>
            <p:spPr>
              <a:xfrm>
                <a:off x="-819992" y="1536261"/>
                <a:ext cx="97083" cy="27259"/>
              </a:xfrm>
              <a:custGeom>
                <a:avLst/>
                <a:gdLst/>
                <a:ahLst/>
                <a:cxnLst/>
                <a:rect l="l" t="t" r="r" b="b"/>
                <a:pathLst>
                  <a:path w="1129" h="317" extrusionOk="0">
                    <a:moveTo>
                      <a:pt x="1053" y="1"/>
                    </a:moveTo>
                    <a:cubicBezTo>
                      <a:pt x="1049" y="1"/>
                      <a:pt x="1044" y="1"/>
                      <a:pt x="1038" y="2"/>
                    </a:cubicBezTo>
                    <a:cubicBezTo>
                      <a:pt x="717" y="61"/>
                      <a:pt x="399" y="125"/>
                      <a:pt x="82" y="184"/>
                    </a:cubicBezTo>
                    <a:cubicBezTo>
                      <a:pt x="0" y="197"/>
                      <a:pt x="13" y="316"/>
                      <a:pt x="84" y="316"/>
                    </a:cubicBezTo>
                    <a:cubicBezTo>
                      <a:pt x="88" y="316"/>
                      <a:pt x="92" y="316"/>
                      <a:pt x="96" y="315"/>
                    </a:cubicBezTo>
                    <a:cubicBezTo>
                      <a:pt x="418" y="256"/>
                      <a:pt x="735" y="193"/>
                      <a:pt x="1052" y="134"/>
                    </a:cubicBezTo>
                    <a:cubicBezTo>
                      <a:pt x="1128" y="117"/>
                      <a:pt x="1121" y="1"/>
                      <a:pt x="10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0" name="Google Shape;690;p34"/>
              <p:cNvSpPr/>
              <p:nvPr/>
            </p:nvSpPr>
            <p:spPr>
              <a:xfrm>
                <a:off x="-906498" y="1584674"/>
                <a:ext cx="403809" cy="69996"/>
              </a:xfrm>
              <a:custGeom>
                <a:avLst/>
                <a:gdLst/>
                <a:ahLst/>
                <a:cxnLst/>
                <a:rect l="l" t="t" r="r" b="b"/>
                <a:pathLst>
                  <a:path w="4696" h="814" extrusionOk="0">
                    <a:moveTo>
                      <a:pt x="4611" y="0"/>
                    </a:moveTo>
                    <a:cubicBezTo>
                      <a:pt x="4607" y="0"/>
                      <a:pt x="4604" y="1"/>
                      <a:pt x="4600" y="1"/>
                    </a:cubicBezTo>
                    <a:cubicBezTo>
                      <a:pt x="3462" y="169"/>
                      <a:pt x="2325" y="341"/>
                      <a:pt x="1188" y="513"/>
                    </a:cubicBezTo>
                    <a:cubicBezTo>
                      <a:pt x="821" y="568"/>
                      <a:pt x="450" y="626"/>
                      <a:pt x="83" y="681"/>
                    </a:cubicBezTo>
                    <a:cubicBezTo>
                      <a:pt x="1" y="694"/>
                      <a:pt x="13" y="813"/>
                      <a:pt x="85" y="813"/>
                    </a:cubicBezTo>
                    <a:cubicBezTo>
                      <a:pt x="88" y="813"/>
                      <a:pt x="92" y="813"/>
                      <a:pt x="96" y="812"/>
                    </a:cubicBezTo>
                    <a:cubicBezTo>
                      <a:pt x="1306" y="626"/>
                      <a:pt x="2516" y="445"/>
                      <a:pt x="3725" y="264"/>
                    </a:cubicBezTo>
                    <a:cubicBezTo>
                      <a:pt x="4020" y="219"/>
                      <a:pt x="4319" y="178"/>
                      <a:pt x="4613" y="133"/>
                    </a:cubicBezTo>
                    <a:cubicBezTo>
                      <a:pt x="4695" y="120"/>
                      <a:pt x="4683" y="0"/>
                      <a:pt x="461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691" name="Google Shape;691;p34"/>
            <p:cNvGrpSpPr/>
            <p:nvPr/>
          </p:nvGrpSpPr>
          <p:grpSpPr>
            <a:xfrm>
              <a:off x="5713690" y="8414292"/>
              <a:ext cx="592528" cy="534897"/>
              <a:chOff x="3429700" y="2053625"/>
              <a:chExt cx="125175" cy="113000"/>
            </a:xfrm>
          </p:grpSpPr>
          <p:sp>
            <p:nvSpPr>
              <p:cNvPr id="692" name="Google Shape;692;p34"/>
              <p:cNvSpPr/>
              <p:nvPr/>
            </p:nvSpPr>
            <p:spPr>
              <a:xfrm>
                <a:off x="3519300" y="2072400"/>
                <a:ext cx="12125" cy="11425"/>
              </a:xfrm>
              <a:custGeom>
                <a:avLst/>
                <a:gdLst/>
                <a:ahLst/>
                <a:cxnLst/>
                <a:rect l="l" t="t" r="r" b="b"/>
                <a:pathLst>
                  <a:path w="485" h="457" extrusionOk="0">
                    <a:moveTo>
                      <a:pt x="353" y="108"/>
                    </a:moveTo>
                    <a:lnTo>
                      <a:pt x="353" y="108"/>
                    </a:lnTo>
                    <a:cubicBezTo>
                      <a:pt x="353" y="108"/>
                      <a:pt x="353" y="108"/>
                      <a:pt x="354" y="108"/>
                    </a:cubicBezTo>
                    <a:lnTo>
                      <a:pt x="354" y="108"/>
                    </a:lnTo>
                    <a:cubicBezTo>
                      <a:pt x="354" y="108"/>
                      <a:pt x="354" y="108"/>
                      <a:pt x="354" y="108"/>
                    </a:cubicBezTo>
                    <a:lnTo>
                      <a:pt x="354" y="108"/>
                    </a:lnTo>
                    <a:cubicBezTo>
                      <a:pt x="354" y="108"/>
                      <a:pt x="353" y="108"/>
                      <a:pt x="353" y="108"/>
                    </a:cubicBezTo>
                    <a:lnTo>
                      <a:pt x="353" y="108"/>
                    </a:lnTo>
                    <a:cubicBezTo>
                      <a:pt x="353" y="108"/>
                      <a:pt x="353" y="108"/>
                      <a:pt x="353" y="108"/>
                    </a:cubicBezTo>
                    <a:close/>
                    <a:moveTo>
                      <a:pt x="354" y="108"/>
                    </a:moveTo>
                    <a:cubicBezTo>
                      <a:pt x="354" y="108"/>
                      <a:pt x="354" y="109"/>
                      <a:pt x="354" y="109"/>
                    </a:cubicBezTo>
                    <a:lnTo>
                      <a:pt x="354" y="109"/>
                    </a:lnTo>
                    <a:cubicBezTo>
                      <a:pt x="354" y="109"/>
                      <a:pt x="354" y="109"/>
                      <a:pt x="354" y="109"/>
                    </a:cubicBezTo>
                    <a:lnTo>
                      <a:pt x="354" y="109"/>
                    </a:lnTo>
                    <a:cubicBezTo>
                      <a:pt x="354" y="108"/>
                      <a:pt x="354" y="108"/>
                      <a:pt x="354" y="108"/>
                    </a:cubicBezTo>
                    <a:close/>
                    <a:moveTo>
                      <a:pt x="359" y="115"/>
                    </a:moveTo>
                    <a:lnTo>
                      <a:pt x="359" y="115"/>
                    </a:lnTo>
                    <a:cubicBezTo>
                      <a:pt x="359" y="115"/>
                      <a:pt x="360" y="119"/>
                      <a:pt x="362" y="122"/>
                    </a:cubicBezTo>
                    <a:cubicBezTo>
                      <a:pt x="361" y="116"/>
                      <a:pt x="360" y="115"/>
                      <a:pt x="359" y="115"/>
                    </a:cubicBezTo>
                    <a:close/>
                    <a:moveTo>
                      <a:pt x="113" y="330"/>
                    </a:moveTo>
                    <a:lnTo>
                      <a:pt x="115" y="334"/>
                    </a:lnTo>
                    <a:lnTo>
                      <a:pt x="115" y="334"/>
                    </a:lnTo>
                    <a:cubicBezTo>
                      <a:pt x="115" y="334"/>
                      <a:pt x="115" y="334"/>
                      <a:pt x="115" y="334"/>
                    </a:cubicBezTo>
                    <a:lnTo>
                      <a:pt x="115" y="334"/>
                    </a:lnTo>
                    <a:cubicBezTo>
                      <a:pt x="114" y="333"/>
                      <a:pt x="113" y="332"/>
                      <a:pt x="113" y="330"/>
                    </a:cubicBezTo>
                    <a:close/>
                    <a:moveTo>
                      <a:pt x="118" y="335"/>
                    </a:moveTo>
                    <a:cubicBezTo>
                      <a:pt x="119" y="336"/>
                      <a:pt x="119" y="337"/>
                      <a:pt x="119" y="338"/>
                    </a:cubicBezTo>
                    <a:lnTo>
                      <a:pt x="119" y="338"/>
                    </a:lnTo>
                    <a:cubicBezTo>
                      <a:pt x="118" y="337"/>
                      <a:pt x="118" y="336"/>
                      <a:pt x="118" y="335"/>
                    </a:cubicBezTo>
                    <a:close/>
                    <a:moveTo>
                      <a:pt x="349" y="108"/>
                    </a:moveTo>
                    <a:cubicBezTo>
                      <a:pt x="349" y="108"/>
                      <a:pt x="350" y="109"/>
                      <a:pt x="352" y="110"/>
                    </a:cubicBezTo>
                    <a:lnTo>
                      <a:pt x="352" y="110"/>
                    </a:lnTo>
                    <a:cubicBezTo>
                      <a:pt x="352" y="111"/>
                      <a:pt x="352" y="112"/>
                      <a:pt x="353" y="113"/>
                    </a:cubicBezTo>
                    <a:cubicBezTo>
                      <a:pt x="355" y="113"/>
                      <a:pt x="358" y="114"/>
                      <a:pt x="360" y="114"/>
                    </a:cubicBezTo>
                    <a:lnTo>
                      <a:pt x="360" y="114"/>
                    </a:lnTo>
                    <a:cubicBezTo>
                      <a:pt x="362" y="117"/>
                      <a:pt x="362" y="120"/>
                      <a:pt x="362" y="122"/>
                    </a:cubicBezTo>
                    <a:cubicBezTo>
                      <a:pt x="362" y="122"/>
                      <a:pt x="362" y="126"/>
                      <a:pt x="367" y="131"/>
                    </a:cubicBezTo>
                    <a:cubicBezTo>
                      <a:pt x="367" y="134"/>
                      <a:pt x="367" y="141"/>
                      <a:pt x="367" y="141"/>
                    </a:cubicBezTo>
                    <a:cubicBezTo>
                      <a:pt x="367" y="144"/>
                      <a:pt x="367" y="146"/>
                      <a:pt x="367" y="149"/>
                    </a:cubicBezTo>
                    <a:cubicBezTo>
                      <a:pt x="367" y="158"/>
                      <a:pt x="367" y="172"/>
                      <a:pt x="367" y="181"/>
                    </a:cubicBezTo>
                    <a:cubicBezTo>
                      <a:pt x="367" y="186"/>
                      <a:pt x="368" y="192"/>
                      <a:pt x="370" y="198"/>
                    </a:cubicBezTo>
                    <a:lnTo>
                      <a:pt x="370" y="198"/>
                    </a:lnTo>
                    <a:cubicBezTo>
                      <a:pt x="361" y="268"/>
                      <a:pt x="298" y="327"/>
                      <a:pt x="231" y="344"/>
                    </a:cubicBezTo>
                    <a:cubicBezTo>
                      <a:pt x="213" y="344"/>
                      <a:pt x="190" y="348"/>
                      <a:pt x="177" y="348"/>
                    </a:cubicBezTo>
                    <a:cubicBezTo>
                      <a:pt x="168" y="348"/>
                      <a:pt x="159" y="344"/>
                      <a:pt x="145" y="344"/>
                    </a:cubicBezTo>
                    <a:lnTo>
                      <a:pt x="131" y="344"/>
                    </a:lnTo>
                    <a:cubicBezTo>
                      <a:pt x="145" y="344"/>
                      <a:pt x="127" y="339"/>
                      <a:pt x="127" y="339"/>
                    </a:cubicBezTo>
                    <a:cubicBezTo>
                      <a:pt x="125" y="339"/>
                      <a:pt x="124" y="339"/>
                      <a:pt x="122" y="339"/>
                    </a:cubicBezTo>
                    <a:lnTo>
                      <a:pt x="122" y="339"/>
                    </a:lnTo>
                    <a:lnTo>
                      <a:pt x="122" y="339"/>
                    </a:lnTo>
                    <a:cubicBezTo>
                      <a:pt x="122" y="339"/>
                      <a:pt x="121" y="339"/>
                      <a:pt x="120" y="338"/>
                    </a:cubicBezTo>
                    <a:lnTo>
                      <a:pt x="120" y="338"/>
                    </a:lnTo>
                    <a:cubicBezTo>
                      <a:pt x="120" y="338"/>
                      <a:pt x="120" y="338"/>
                      <a:pt x="119" y="338"/>
                    </a:cubicBezTo>
                    <a:lnTo>
                      <a:pt x="119" y="338"/>
                    </a:lnTo>
                    <a:cubicBezTo>
                      <a:pt x="120" y="339"/>
                      <a:pt x="121" y="339"/>
                      <a:pt x="122" y="339"/>
                    </a:cubicBezTo>
                    <a:lnTo>
                      <a:pt x="122" y="339"/>
                    </a:lnTo>
                    <a:lnTo>
                      <a:pt x="118" y="335"/>
                    </a:lnTo>
                    <a:lnTo>
                      <a:pt x="118" y="335"/>
                    </a:lnTo>
                    <a:cubicBezTo>
                      <a:pt x="118" y="335"/>
                      <a:pt x="118" y="335"/>
                      <a:pt x="118" y="335"/>
                    </a:cubicBezTo>
                    <a:lnTo>
                      <a:pt x="118" y="280"/>
                    </a:lnTo>
                    <a:cubicBezTo>
                      <a:pt x="118" y="267"/>
                      <a:pt x="118" y="258"/>
                      <a:pt x="118" y="249"/>
                    </a:cubicBezTo>
                    <a:cubicBezTo>
                      <a:pt x="122" y="235"/>
                      <a:pt x="122" y="221"/>
                      <a:pt x="131" y="208"/>
                    </a:cubicBezTo>
                    <a:cubicBezTo>
                      <a:pt x="131" y="208"/>
                      <a:pt x="134" y="202"/>
                      <a:pt x="133" y="202"/>
                    </a:cubicBezTo>
                    <a:lnTo>
                      <a:pt x="133" y="202"/>
                    </a:lnTo>
                    <a:cubicBezTo>
                      <a:pt x="133" y="202"/>
                      <a:pt x="132" y="202"/>
                      <a:pt x="131" y="203"/>
                    </a:cubicBezTo>
                    <a:cubicBezTo>
                      <a:pt x="131" y="203"/>
                      <a:pt x="136" y="199"/>
                      <a:pt x="136" y="194"/>
                    </a:cubicBezTo>
                    <a:cubicBezTo>
                      <a:pt x="140" y="190"/>
                      <a:pt x="145" y="181"/>
                      <a:pt x="154" y="176"/>
                    </a:cubicBezTo>
                    <a:cubicBezTo>
                      <a:pt x="159" y="172"/>
                      <a:pt x="163" y="167"/>
                      <a:pt x="168" y="162"/>
                    </a:cubicBezTo>
                    <a:cubicBezTo>
                      <a:pt x="170" y="160"/>
                      <a:pt x="170" y="159"/>
                      <a:pt x="170" y="159"/>
                    </a:cubicBezTo>
                    <a:lnTo>
                      <a:pt x="170" y="159"/>
                    </a:lnTo>
                    <a:cubicBezTo>
                      <a:pt x="171" y="159"/>
                      <a:pt x="171" y="158"/>
                      <a:pt x="172" y="158"/>
                    </a:cubicBezTo>
                    <a:cubicBezTo>
                      <a:pt x="172" y="153"/>
                      <a:pt x="177" y="153"/>
                      <a:pt x="181" y="149"/>
                    </a:cubicBezTo>
                    <a:cubicBezTo>
                      <a:pt x="195" y="140"/>
                      <a:pt x="213" y="131"/>
                      <a:pt x="227" y="126"/>
                    </a:cubicBezTo>
                    <a:cubicBezTo>
                      <a:pt x="245" y="117"/>
                      <a:pt x="254" y="117"/>
                      <a:pt x="276" y="113"/>
                    </a:cubicBezTo>
                    <a:cubicBezTo>
                      <a:pt x="285" y="108"/>
                      <a:pt x="295" y="108"/>
                      <a:pt x="304" y="108"/>
                    </a:cubicBezTo>
                    <a:close/>
                    <a:moveTo>
                      <a:pt x="273" y="0"/>
                    </a:moveTo>
                    <a:cubicBezTo>
                      <a:pt x="200" y="0"/>
                      <a:pt x="123" y="27"/>
                      <a:pt x="68" y="72"/>
                    </a:cubicBezTo>
                    <a:cubicBezTo>
                      <a:pt x="41" y="99"/>
                      <a:pt x="18" y="135"/>
                      <a:pt x="9" y="172"/>
                    </a:cubicBezTo>
                    <a:cubicBezTo>
                      <a:pt x="0" y="203"/>
                      <a:pt x="0" y="244"/>
                      <a:pt x="0" y="276"/>
                    </a:cubicBezTo>
                    <a:cubicBezTo>
                      <a:pt x="0" y="294"/>
                      <a:pt x="0" y="307"/>
                      <a:pt x="5" y="326"/>
                    </a:cubicBezTo>
                    <a:cubicBezTo>
                      <a:pt x="9" y="335"/>
                      <a:pt x="14" y="348"/>
                      <a:pt x="18" y="357"/>
                    </a:cubicBezTo>
                    <a:cubicBezTo>
                      <a:pt x="36" y="384"/>
                      <a:pt x="59" y="403"/>
                      <a:pt x="86" y="421"/>
                    </a:cubicBezTo>
                    <a:cubicBezTo>
                      <a:pt x="136" y="448"/>
                      <a:pt x="190" y="457"/>
                      <a:pt x="245" y="457"/>
                    </a:cubicBezTo>
                    <a:cubicBezTo>
                      <a:pt x="308" y="452"/>
                      <a:pt x="362" y="430"/>
                      <a:pt x="412" y="389"/>
                    </a:cubicBezTo>
                    <a:cubicBezTo>
                      <a:pt x="462" y="348"/>
                      <a:pt x="485" y="285"/>
                      <a:pt x="485" y="221"/>
                    </a:cubicBezTo>
                    <a:cubicBezTo>
                      <a:pt x="485" y="126"/>
                      <a:pt x="435" y="36"/>
                      <a:pt x="340" y="8"/>
                    </a:cubicBezTo>
                    <a:cubicBezTo>
                      <a:pt x="318" y="3"/>
                      <a:pt x="296" y="0"/>
                      <a:pt x="2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3" name="Google Shape;693;p34"/>
              <p:cNvSpPr/>
              <p:nvPr/>
            </p:nvSpPr>
            <p:spPr>
              <a:xfrm>
                <a:off x="3490975" y="2074450"/>
                <a:ext cx="13050" cy="11650"/>
              </a:xfrm>
              <a:custGeom>
                <a:avLst/>
                <a:gdLst/>
                <a:ahLst/>
                <a:cxnLst/>
                <a:rect l="l" t="t" r="r" b="b"/>
                <a:pathLst>
                  <a:path w="522" h="466" extrusionOk="0">
                    <a:moveTo>
                      <a:pt x="109" y="343"/>
                    </a:moveTo>
                    <a:lnTo>
                      <a:pt x="109" y="343"/>
                    </a:lnTo>
                    <a:cubicBezTo>
                      <a:pt x="110" y="344"/>
                      <a:pt x="111" y="345"/>
                      <a:pt x="111" y="346"/>
                    </a:cubicBezTo>
                    <a:lnTo>
                      <a:pt x="111" y="346"/>
                    </a:lnTo>
                    <a:cubicBezTo>
                      <a:pt x="111" y="346"/>
                      <a:pt x="111" y="346"/>
                      <a:pt x="110" y="346"/>
                    </a:cubicBezTo>
                    <a:lnTo>
                      <a:pt x="110" y="346"/>
                    </a:lnTo>
                    <a:cubicBezTo>
                      <a:pt x="109" y="345"/>
                      <a:pt x="109" y="344"/>
                      <a:pt x="109" y="343"/>
                    </a:cubicBezTo>
                    <a:close/>
                    <a:moveTo>
                      <a:pt x="114" y="343"/>
                    </a:moveTo>
                    <a:cubicBezTo>
                      <a:pt x="114" y="345"/>
                      <a:pt x="115" y="346"/>
                      <a:pt x="115" y="348"/>
                    </a:cubicBezTo>
                    <a:lnTo>
                      <a:pt x="115" y="348"/>
                    </a:lnTo>
                    <a:cubicBezTo>
                      <a:pt x="115" y="348"/>
                      <a:pt x="115" y="348"/>
                      <a:pt x="115" y="348"/>
                    </a:cubicBezTo>
                    <a:lnTo>
                      <a:pt x="115" y="348"/>
                    </a:lnTo>
                    <a:cubicBezTo>
                      <a:pt x="114" y="346"/>
                      <a:pt x="114" y="344"/>
                      <a:pt x="114" y="343"/>
                    </a:cubicBezTo>
                    <a:close/>
                    <a:moveTo>
                      <a:pt x="331" y="108"/>
                    </a:moveTo>
                    <a:cubicBezTo>
                      <a:pt x="340" y="108"/>
                      <a:pt x="354" y="112"/>
                      <a:pt x="363" y="112"/>
                    </a:cubicBezTo>
                    <a:cubicBezTo>
                      <a:pt x="367" y="112"/>
                      <a:pt x="372" y="112"/>
                      <a:pt x="376" y="117"/>
                    </a:cubicBezTo>
                    <a:cubicBezTo>
                      <a:pt x="379" y="117"/>
                      <a:pt x="381" y="118"/>
                      <a:pt x="384" y="119"/>
                    </a:cubicBezTo>
                    <a:lnTo>
                      <a:pt x="384" y="119"/>
                    </a:lnTo>
                    <a:cubicBezTo>
                      <a:pt x="384" y="120"/>
                      <a:pt x="385" y="120"/>
                      <a:pt x="385" y="121"/>
                    </a:cubicBezTo>
                    <a:cubicBezTo>
                      <a:pt x="387" y="122"/>
                      <a:pt x="389" y="123"/>
                      <a:pt x="390" y="123"/>
                    </a:cubicBezTo>
                    <a:lnTo>
                      <a:pt x="390" y="123"/>
                    </a:lnTo>
                    <a:cubicBezTo>
                      <a:pt x="391" y="126"/>
                      <a:pt x="392" y="128"/>
                      <a:pt x="395" y="130"/>
                    </a:cubicBezTo>
                    <a:cubicBezTo>
                      <a:pt x="395" y="135"/>
                      <a:pt x="395" y="139"/>
                      <a:pt x="399" y="144"/>
                    </a:cubicBezTo>
                    <a:cubicBezTo>
                      <a:pt x="399" y="148"/>
                      <a:pt x="399" y="148"/>
                      <a:pt x="399" y="153"/>
                    </a:cubicBezTo>
                    <a:cubicBezTo>
                      <a:pt x="399" y="151"/>
                      <a:pt x="399" y="150"/>
                      <a:pt x="400" y="150"/>
                    </a:cubicBezTo>
                    <a:cubicBezTo>
                      <a:pt x="401" y="150"/>
                      <a:pt x="404" y="162"/>
                      <a:pt x="404" y="162"/>
                    </a:cubicBezTo>
                    <a:cubicBezTo>
                      <a:pt x="404" y="176"/>
                      <a:pt x="404" y="185"/>
                      <a:pt x="404" y="198"/>
                    </a:cubicBezTo>
                    <a:cubicBezTo>
                      <a:pt x="404" y="198"/>
                      <a:pt x="404" y="198"/>
                      <a:pt x="404" y="198"/>
                    </a:cubicBezTo>
                    <a:lnTo>
                      <a:pt x="404" y="198"/>
                    </a:lnTo>
                    <a:cubicBezTo>
                      <a:pt x="404" y="199"/>
                      <a:pt x="404" y="200"/>
                      <a:pt x="404" y="201"/>
                    </a:cubicBezTo>
                    <a:lnTo>
                      <a:pt x="404" y="201"/>
                    </a:lnTo>
                    <a:cubicBezTo>
                      <a:pt x="404" y="201"/>
                      <a:pt x="404" y="202"/>
                      <a:pt x="404" y="202"/>
                    </a:cubicBezTo>
                    <a:lnTo>
                      <a:pt x="404" y="202"/>
                    </a:lnTo>
                    <a:cubicBezTo>
                      <a:pt x="404" y="202"/>
                      <a:pt x="404" y="203"/>
                      <a:pt x="404" y="203"/>
                    </a:cubicBezTo>
                    <a:cubicBezTo>
                      <a:pt x="404" y="207"/>
                      <a:pt x="404" y="212"/>
                      <a:pt x="399" y="216"/>
                    </a:cubicBezTo>
                    <a:cubicBezTo>
                      <a:pt x="399" y="225"/>
                      <a:pt x="395" y="230"/>
                      <a:pt x="395" y="239"/>
                    </a:cubicBezTo>
                    <a:cubicBezTo>
                      <a:pt x="381" y="262"/>
                      <a:pt x="363" y="284"/>
                      <a:pt x="345" y="302"/>
                    </a:cubicBezTo>
                    <a:cubicBezTo>
                      <a:pt x="313" y="330"/>
                      <a:pt x="277" y="348"/>
                      <a:pt x="236" y="357"/>
                    </a:cubicBezTo>
                    <a:cubicBezTo>
                      <a:pt x="225" y="359"/>
                      <a:pt x="213" y="360"/>
                      <a:pt x="203" y="360"/>
                    </a:cubicBezTo>
                    <a:cubicBezTo>
                      <a:pt x="192" y="360"/>
                      <a:pt x="182" y="359"/>
                      <a:pt x="173" y="357"/>
                    </a:cubicBezTo>
                    <a:cubicBezTo>
                      <a:pt x="159" y="357"/>
                      <a:pt x="145" y="357"/>
                      <a:pt x="136" y="352"/>
                    </a:cubicBezTo>
                    <a:cubicBezTo>
                      <a:pt x="129" y="352"/>
                      <a:pt x="124" y="349"/>
                      <a:pt x="118" y="348"/>
                    </a:cubicBezTo>
                    <a:lnTo>
                      <a:pt x="118" y="348"/>
                    </a:lnTo>
                    <a:cubicBezTo>
                      <a:pt x="118" y="347"/>
                      <a:pt x="118" y="345"/>
                      <a:pt x="118" y="343"/>
                    </a:cubicBezTo>
                    <a:cubicBezTo>
                      <a:pt x="118" y="321"/>
                      <a:pt x="118" y="289"/>
                      <a:pt x="123" y="266"/>
                    </a:cubicBezTo>
                    <a:cubicBezTo>
                      <a:pt x="123" y="248"/>
                      <a:pt x="127" y="230"/>
                      <a:pt x="132" y="216"/>
                    </a:cubicBezTo>
                    <a:cubicBezTo>
                      <a:pt x="141" y="198"/>
                      <a:pt x="141" y="194"/>
                      <a:pt x="154" y="176"/>
                    </a:cubicBezTo>
                    <a:cubicBezTo>
                      <a:pt x="159" y="171"/>
                      <a:pt x="163" y="167"/>
                      <a:pt x="168" y="162"/>
                    </a:cubicBezTo>
                    <a:cubicBezTo>
                      <a:pt x="173" y="157"/>
                      <a:pt x="173" y="153"/>
                      <a:pt x="177" y="153"/>
                    </a:cubicBezTo>
                    <a:cubicBezTo>
                      <a:pt x="179" y="151"/>
                      <a:pt x="180" y="150"/>
                      <a:pt x="180" y="150"/>
                    </a:cubicBezTo>
                    <a:lnTo>
                      <a:pt x="180" y="150"/>
                    </a:lnTo>
                    <a:cubicBezTo>
                      <a:pt x="180" y="149"/>
                      <a:pt x="181" y="149"/>
                      <a:pt x="182" y="148"/>
                    </a:cubicBezTo>
                    <a:cubicBezTo>
                      <a:pt x="195" y="139"/>
                      <a:pt x="209" y="130"/>
                      <a:pt x="227" y="126"/>
                    </a:cubicBezTo>
                    <a:cubicBezTo>
                      <a:pt x="236" y="121"/>
                      <a:pt x="236" y="121"/>
                      <a:pt x="245" y="117"/>
                    </a:cubicBezTo>
                    <a:cubicBezTo>
                      <a:pt x="254" y="117"/>
                      <a:pt x="263" y="112"/>
                      <a:pt x="272" y="112"/>
                    </a:cubicBezTo>
                    <a:cubicBezTo>
                      <a:pt x="281" y="112"/>
                      <a:pt x="295" y="112"/>
                      <a:pt x="304" y="108"/>
                    </a:cubicBezTo>
                    <a:close/>
                    <a:moveTo>
                      <a:pt x="118" y="355"/>
                    </a:moveTo>
                    <a:cubicBezTo>
                      <a:pt x="126" y="376"/>
                      <a:pt x="128" y="382"/>
                      <a:pt x="127" y="382"/>
                    </a:cubicBezTo>
                    <a:cubicBezTo>
                      <a:pt x="125" y="382"/>
                      <a:pt x="118" y="368"/>
                      <a:pt x="118" y="366"/>
                    </a:cubicBezTo>
                    <a:cubicBezTo>
                      <a:pt x="118" y="361"/>
                      <a:pt x="118" y="358"/>
                      <a:pt x="118" y="355"/>
                    </a:cubicBezTo>
                    <a:close/>
                    <a:moveTo>
                      <a:pt x="265" y="0"/>
                    </a:moveTo>
                    <a:cubicBezTo>
                      <a:pt x="193" y="0"/>
                      <a:pt x="119" y="24"/>
                      <a:pt x="68" y="71"/>
                    </a:cubicBezTo>
                    <a:cubicBezTo>
                      <a:pt x="5" y="130"/>
                      <a:pt x="0" y="216"/>
                      <a:pt x="0" y="298"/>
                    </a:cubicBezTo>
                    <a:cubicBezTo>
                      <a:pt x="0" y="321"/>
                      <a:pt x="5" y="334"/>
                      <a:pt x="14" y="357"/>
                    </a:cubicBezTo>
                    <a:cubicBezTo>
                      <a:pt x="28" y="380"/>
                      <a:pt x="46" y="402"/>
                      <a:pt x="64" y="416"/>
                    </a:cubicBezTo>
                    <a:cubicBezTo>
                      <a:pt x="114" y="452"/>
                      <a:pt x="177" y="466"/>
                      <a:pt x="236" y="466"/>
                    </a:cubicBezTo>
                    <a:cubicBezTo>
                      <a:pt x="304" y="466"/>
                      <a:pt x="372" y="452"/>
                      <a:pt x="422" y="407"/>
                    </a:cubicBezTo>
                    <a:cubicBezTo>
                      <a:pt x="476" y="366"/>
                      <a:pt x="521" y="307"/>
                      <a:pt x="521" y="239"/>
                    </a:cubicBezTo>
                    <a:cubicBezTo>
                      <a:pt x="521" y="135"/>
                      <a:pt x="458" y="40"/>
                      <a:pt x="354" y="13"/>
                    </a:cubicBezTo>
                    <a:cubicBezTo>
                      <a:pt x="326" y="4"/>
                      <a:pt x="296" y="0"/>
                      <a:pt x="2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4" name="Google Shape;694;p34"/>
              <p:cNvSpPr/>
              <p:nvPr/>
            </p:nvSpPr>
            <p:spPr>
              <a:xfrm>
                <a:off x="3429800" y="2053625"/>
                <a:ext cx="124850" cy="101150"/>
              </a:xfrm>
              <a:custGeom>
                <a:avLst/>
                <a:gdLst/>
                <a:ahLst/>
                <a:cxnLst/>
                <a:rect l="l" t="t" r="r" b="b"/>
                <a:pathLst>
                  <a:path w="4994" h="4046" extrusionOk="0">
                    <a:moveTo>
                      <a:pt x="2578" y="106"/>
                    </a:moveTo>
                    <a:cubicBezTo>
                      <a:pt x="3397" y="106"/>
                      <a:pt x="4510" y="337"/>
                      <a:pt x="4781" y="1226"/>
                    </a:cubicBezTo>
                    <a:cubicBezTo>
                      <a:pt x="4912" y="1657"/>
                      <a:pt x="4808" y="2082"/>
                      <a:pt x="4590" y="2468"/>
                    </a:cubicBezTo>
                    <a:cubicBezTo>
                      <a:pt x="4346" y="2907"/>
                      <a:pt x="4006" y="3342"/>
                      <a:pt x="3589" y="3632"/>
                    </a:cubicBezTo>
                    <a:cubicBezTo>
                      <a:pt x="3412" y="3750"/>
                      <a:pt x="3218" y="3845"/>
                      <a:pt x="3014" y="3895"/>
                    </a:cubicBezTo>
                    <a:cubicBezTo>
                      <a:pt x="2866" y="3932"/>
                      <a:pt x="2714" y="3940"/>
                      <a:pt x="2562" y="3940"/>
                    </a:cubicBezTo>
                    <a:cubicBezTo>
                      <a:pt x="2472" y="3940"/>
                      <a:pt x="2383" y="3937"/>
                      <a:pt x="2293" y="3935"/>
                    </a:cubicBezTo>
                    <a:cubicBezTo>
                      <a:pt x="1849" y="3917"/>
                      <a:pt x="1383" y="3890"/>
                      <a:pt x="957" y="3741"/>
                    </a:cubicBezTo>
                    <a:cubicBezTo>
                      <a:pt x="730" y="3659"/>
                      <a:pt x="517" y="3537"/>
                      <a:pt x="377" y="3337"/>
                    </a:cubicBezTo>
                    <a:cubicBezTo>
                      <a:pt x="250" y="3161"/>
                      <a:pt x="182" y="2948"/>
                      <a:pt x="150" y="2735"/>
                    </a:cubicBezTo>
                    <a:cubicBezTo>
                      <a:pt x="105" y="2472"/>
                      <a:pt x="114" y="2205"/>
                      <a:pt x="128" y="1937"/>
                    </a:cubicBezTo>
                    <a:cubicBezTo>
                      <a:pt x="132" y="1752"/>
                      <a:pt x="141" y="1566"/>
                      <a:pt x="187" y="1385"/>
                    </a:cubicBezTo>
                    <a:cubicBezTo>
                      <a:pt x="200" y="1335"/>
                      <a:pt x="214" y="1285"/>
                      <a:pt x="241" y="1240"/>
                    </a:cubicBezTo>
                    <a:cubicBezTo>
                      <a:pt x="309" y="1126"/>
                      <a:pt x="413" y="1036"/>
                      <a:pt x="513" y="950"/>
                    </a:cubicBezTo>
                    <a:cubicBezTo>
                      <a:pt x="676" y="809"/>
                      <a:pt x="853" y="687"/>
                      <a:pt x="1034" y="569"/>
                    </a:cubicBezTo>
                    <a:cubicBezTo>
                      <a:pt x="1147" y="492"/>
                      <a:pt x="1265" y="406"/>
                      <a:pt x="1383" y="347"/>
                    </a:cubicBezTo>
                    <a:cubicBezTo>
                      <a:pt x="1491" y="293"/>
                      <a:pt x="1609" y="252"/>
                      <a:pt x="1722" y="220"/>
                    </a:cubicBezTo>
                    <a:cubicBezTo>
                      <a:pt x="1967" y="148"/>
                      <a:pt x="2225" y="112"/>
                      <a:pt x="2484" y="107"/>
                    </a:cubicBezTo>
                    <a:cubicBezTo>
                      <a:pt x="2515" y="106"/>
                      <a:pt x="2546" y="106"/>
                      <a:pt x="2578" y="106"/>
                    </a:cubicBezTo>
                    <a:close/>
                    <a:moveTo>
                      <a:pt x="2517" y="0"/>
                    </a:moveTo>
                    <a:cubicBezTo>
                      <a:pt x="2130" y="0"/>
                      <a:pt x="1744" y="59"/>
                      <a:pt x="1383" y="211"/>
                    </a:cubicBezTo>
                    <a:cubicBezTo>
                      <a:pt x="1133" y="315"/>
                      <a:pt x="902" y="492"/>
                      <a:pt x="685" y="651"/>
                    </a:cubicBezTo>
                    <a:cubicBezTo>
                      <a:pt x="531" y="759"/>
                      <a:pt x="381" y="873"/>
                      <a:pt x="250" y="1009"/>
                    </a:cubicBezTo>
                    <a:cubicBezTo>
                      <a:pt x="210" y="1053"/>
                      <a:pt x="169" y="1103"/>
                      <a:pt x="138" y="1152"/>
                    </a:cubicBezTo>
                    <a:lnTo>
                      <a:pt x="138" y="1152"/>
                    </a:lnTo>
                    <a:cubicBezTo>
                      <a:pt x="137" y="1153"/>
                      <a:pt x="137" y="1153"/>
                      <a:pt x="137" y="1154"/>
                    </a:cubicBezTo>
                    <a:cubicBezTo>
                      <a:pt x="134" y="1158"/>
                      <a:pt x="132" y="1163"/>
                      <a:pt x="131" y="1168"/>
                    </a:cubicBezTo>
                    <a:lnTo>
                      <a:pt x="131" y="1168"/>
                    </a:lnTo>
                    <a:cubicBezTo>
                      <a:pt x="68" y="1284"/>
                      <a:pt x="50" y="1425"/>
                      <a:pt x="32" y="1557"/>
                    </a:cubicBezTo>
                    <a:cubicBezTo>
                      <a:pt x="5" y="1811"/>
                      <a:pt x="1" y="2064"/>
                      <a:pt x="1" y="2318"/>
                    </a:cubicBezTo>
                    <a:cubicBezTo>
                      <a:pt x="5" y="2780"/>
                      <a:pt x="123" y="3288"/>
                      <a:pt x="499" y="3591"/>
                    </a:cubicBezTo>
                    <a:cubicBezTo>
                      <a:pt x="875" y="3890"/>
                      <a:pt x="1392" y="3967"/>
                      <a:pt x="1854" y="4012"/>
                    </a:cubicBezTo>
                    <a:cubicBezTo>
                      <a:pt x="2098" y="4032"/>
                      <a:pt x="2343" y="4045"/>
                      <a:pt x="2591" y="4045"/>
                    </a:cubicBezTo>
                    <a:cubicBezTo>
                      <a:pt x="2627" y="4045"/>
                      <a:pt x="2664" y="4045"/>
                      <a:pt x="2701" y="4044"/>
                    </a:cubicBezTo>
                    <a:cubicBezTo>
                      <a:pt x="2914" y="4044"/>
                      <a:pt x="3127" y="4003"/>
                      <a:pt x="3326" y="3922"/>
                    </a:cubicBezTo>
                    <a:cubicBezTo>
                      <a:pt x="3820" y="3718"/>
                      <a:pt x="4192" y="3301"/>
                      <a:pt x="4491" y="2875"/>
                    </a:cubicBezTo>
                    <a:cubicBezTo>
                      <a:pt x="4767" y="2486"/>
                      <a:pt x="4994" y="2042"/>
                      <a:pt x="4953" y="1552"/>
                    </a:cubicBezTo>
                    <a:cubicBezTo>
                      <a:pt x="4912" y="1140"/>
                      <a:pt x="4713" y="773"/>
                      <a:pt x="4386" y="519"/>
                    </a:cubicBezTo>
                    <a:cubicBezTo>
                      <a:pt x="3997" y="220"/>
                      <a:pt x="3494" y="84"/>
                      <a:pt x="3014" y="30"/>
                    </a:cubicBezTo>
                    <a:cubicBezTo>
                      <a:pt x="2849" y="11"/>
                      <a:pt x="2683" y="0"/>
                      <a:pt x="251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5" name="Google Shape;695;p34"/>
              <p:cNvSpPr/>
              <p:nvPr/>
            </p:nvSpPr>
            <p:spPr>
              <a:xfrm>
                <a:off x="3519750" y="2096825"/>
                <a:ext cx="12600" cy="11850"/>
              </a:xfrm>
              <a:custGeom>
                <a:avLst/>
                <a:gdLst/>
                <a:ahLst/>
                <a:cxnLst/>
                <a:rect l="l" t="t" r="r" b="b"/>
                <a:pathLst>
                  <a:path w="504" h="474" extrusionOk="0">
                    <a:moveTo>
                      <a:pt x="373" y="135"/>
                    </a:moveTo>
                    <a:lnTo>
                      <a:pt x="373" y="135"/>
                    </a:lnTo>
                    <a:cubicBezTo>
                      <a:pt x="374" y="135"/>
                      <a:pt x="375" y="136"/>
                      <a:pt x="376" y="137"/>
                    </a:cubicBezTo>
                    <a:cubicBezTo>
                      <a:pt x="376" y="138"/>
                      <a:pt x="376" y="138"/>
                      <a:pt x="376" y="139"/>
                    </a:cubicBezTo>
                    <a:lnTo>
                      <a:pt x="376" y="139"/>
                    </a:lnTo>
                    <a:cubicBezTo>
                      <a:pt x="375" y="138"/>
                      <a:pt x="374" y="137"/>
                      <a:pt x="374" y="137"/>
                    </a:cubicBezTo>
                    <a:lnTo>
                      <a:pt x="374" y="137"/>
                    </a:lnTo>
                    <a:cubicBezTo>
                      <a:pt x="375" y="137"/>
                      <a:pt x="375" y="137"/>
                      <a:pt x="376" y="137"/>
                    </a:cubicBezTo>
                    <a:cubicBezTo>
                      <a:pt x="375" y="137"/>
                      <a:pt x="374" y="136"/>
                      <a:pt x="373" y="136"/>
                    </a:cubicBezTo>
                    <a:lnTo>
                      <a:pt x="373" y="136"/>
                    </a:lnTo>
                    <a:cubicBezTo>
                      <a:pt x="373" y="135"/>
                      <a:pt x="373" y="135"/>
                      <a:pt x="373" y="135"/>
                    </a:cubicBezTo>
                    <a:close/>
                    <a:moveTo>
                      <a:pt x="122" y="351"/>
                    </a:moveTo>
                    <a:cubicBezTo>
                      <a:pt x="122" y="351"/>
                      <a:pt x="124" y="352"/>
                      <a:pt x="126" y="354"/>
                    </a:cubicBezTo>
                    <a:lnTo>
                      <a:pt x="126" y="354"/>
                    </a:lnTo>
                    <a:cubicBezTo>
                      <a:pt x="123" y="352"/>
                      <a:pt x="122" y="351"/>
                      <a:pt x="122" y="351"/>
                    </a:cubicBezTo>
                    <a:close/>
                    <a:moveTo>
                      <a:pt x="131" y="358"/>
                    </a:moveTo>
                    <a:lnTo>
                      <a:pt x="131" y="358"/>
                    </a:lnTo>
                    <a:cubicBezTo>
                      <a:pt x="131" y="358"/>
                      <a:pt x="131" y="358"/>
                      <a:pt x="131" y="358"/>
                    </a:cubicBezTo>
                    <a:lnTo>
                      <a:pt x="131" y="358"/>
                    </a:lnTo>
                    <a:cubicBezTo>
                      <a:pt x="131" y="359"/>
                      <a:pt x="131" y="359"/>
                      <a:pt x="132" y="359"/>
                    </a:cubicBezTo>
                    <a:cubicBezTo>
                      <a:pt x="132" y="359"/>
                      <a:pt x="131" y="359"/>
                      <a:pt x="131" y="358"/>
                    </a:cubicBezTo>
                    <a:close/>
                    <a:moveTo>
                      <a:pt x="267" y="105"/>
                    </a:moveTo>
                    <a:cubicBezTo>
                      <a:pt x="277" y="105"/>
                      <a:pt x="290" y="105"/>
                      <a:pt x="299" y="110"/>
                    </a:cubicBezTo>
                    <a:lnTo>
                      <a:pt x="317" y="110"/>
                    </a:lnTo>
                    <a:cubicBezTo>
                      <a:pt x="326" y="112"/>
                      <a:pt x="324" y="112"/>
                      <a:pt x="321" y="112"/>
                    </a:cubicBezTo>
                    <a:cubicBezTo>
                      <a:pt x="318" y="112"/>
                      <a:pt x="315" y="112"/>
                      <a:pt x="322" y="114"/>
                    </a:cubicBezTo>
                    <a:cubicBezTo>
                      <a:pt x="335" y="119"/>
                      <a:pt x="344" y="119"/>
                      <a:pt x="354" y="123"/>
                    </a:cubicBezTo>
                    <a:lnTo>
                      <a:pt x="367" y="132"/>
                    </a:lnTo>
                    <a:cubicBezTo>
                      <a:pt x="367" y="132"/>
                      <a:pt x="368" y="134"/>
                      <a:pt x="370" y="135"/>
                    </a:cubicBezTo>
                    <a:lnTo>
                      <a:pt x="370" y="135"/>
                    </a:lnTo>
                    <a:cubicBezTo>
                      <a:pt x="368" y="134"/>
                      <a:pt x="367" y="134"/>
                      <a:pt x="367" y="134"/>
                    </a:cubicBezTo>
                    <a:lnTo>
                      <a:pt x="367" y="134"/>
                    </a:lnTo>
                    <a:cubicBezTo>
                      <a:pt x="367" y="134"/>
                      <a:pt x="369" y="135"/>
                      <a:pt x="372" y="137"/>
                    </a:cubicBezTo>
                    <a:cubicBezTo>
                      <a:pt x="374" y="139"/>
                      <a:pt x="375" y="141"/>
                      <a:pt x="377" y="141"/>
                    </a:cubicBezTo>
                    <a:lnTo>
                      <a:pt x="377" y="141"/>
                    </a:lnTo>
                    <a:cubicBezTo>
                      <a:pt x="377" y="142"/>
                      <a:pt x="378" y="143"/>
                      <a:pt x="381" y="146"/>
                    </a:cubicBezTo>
                    <a:cubicBezTo>
                      <a:pt x="381" y="147"/>
                      <a:pt x="381" y="148"/>
                      <a:pt x="381" y="151"/>
                    </a:cubicBezTo>
                    <a:cubicBezTo>
                      <a:pt x="381" y="155"/>
                      <a:pt x="385" y="155"/>
                      <a:pt x="385" y="160"/>
                    </a:cubicBezTo>
                    <a:cubicBezTo>
                      <a:pt x="385" y="160"/>
                      <a:pt x="385" y="160"/>
                      <a:pt x="385" y="160"/>
                    </a:cubicBezTo>
                    <a:lnTo>
                      <a:pt x="385" y="160"/>
                    </a:lnTo>
                    <a:cubicBezTo>
                      <a:pt x="385" y="161"/>
                      <a:pt x="385" y="162"/>
                      <a:pt x="385" y="164"/>
                    </a:cubicBezTo>
                    <a:cubicBezTo>
                      <a:pt x="385" y="173"/>
                      <a:pt x="390" y="182"/>
                      <a:pt x="390" y="196"/>
                    </a:cubicBezTo>
                    <a:lnTo>
                      <a:pt x="385" y="196"/>
                    </a:lnTo>
                    <a:cubicBezTo>
                      <a:pt x="385" y="237"/>
                      <a:pt x="372" y="277"/>
                      <a:pt x="344" y="314"/>
                    </a:cubicBezTo>
                    <a:cubicBezTo>
                      <a:pt x="326" y="336"/>
                      <a:pt x="295" y="354"/>
                      <a:pt x="263" y="363"/>
                    </a:cubicBezTo>
                    <a:cubicBezTo>
                      <a:pt x="243" y="368"/>
                      <a:pt x="222" y="370"/>
                      <a:pt x="202" y="370"/>
                    </a:cubicBezTo>
                    <a:cubicBezTo>
                      <a:pt x="181" y="370"/>
                      <a:pt x="161" y="368"/>
                      <a:pt x="141" y="363"/>
                    </a:cubicBezTo>
                    <a:cubicBezTo>
                      <a:pt x="154" y="363"/>
                      <a:pt x="141" y="359"/>
                      <a:pt x="136" y="359"/>
                    </a:cubicBezTo>
                    <a:cubicBezTo>
                      <a:pt x="134" y="359"/>
                      <a:pt x="133" y="359"/>
                      <a:pt x="131" y="358"/>
                    </a:cubicBezTo>
                    <a:lnTo>
                      <a:pt x="131" y="358"/>
                    </a:lnTo>
                    <a:cubicBezTo>
                      <a:pt x="132" y="358"/>
                      <a:pt x="131" y="357"/>
                      <a:pt x="129" y="356"/>
                    </a:cubicBezTo>
                    <a:lnTo>
                      <a:pt x="129" y="356"/>
                    </a:lnTo>
                    <a:cubicBezTo>
                      <a:pt x="128" y="353"/>
                      <a:pt x="127" y="350"/>
                      <a:pt x="127" y="350"/>
                    </a:cubicBezTo>
                    <a:cubicBezTo>
                      <a:pt x="127" y="345"/>
                      <a:pt x="122" y="341"/>
                      <a:pt x="122" y="332"/>
                    </a:cubicBezTo>
                    <a:cubicBezTo>
                      <a:pt x="122" y="323"/>
                      <a:pt x="122" y="309"/>
                      <a:pt x="122" y="300"/>
                    </a:cubicBezTo>
                    <a:cubicBezTo>
                      <a:pt x="122" y="277"/>
                      <a:pt x="122" y="259"/>
                      <a:pt x="127" y="241"/>
                    </a:cubicBezTo>
                    <a:cubicBezTo>
                      <a:pt x="127" y="228"/>
                      <a:pt x="132" y="209"/>
                      <a:pt x="136" y="191"/>
                    </a:cubicBezTo>
                    <a:cubicBezTo>
                      <a:pt x="141" y="187"/>
                      <a:pt x="141" y="178"/>
                      <a:pt x="145" y="173"/>
                    </a:cubicBezTo>
                    <a:cubicBezTo>
                      <a:pt x="146" y="171"/>
                      <a:pt x="147" y="170"/>
                      <a:pt x="146" y="170"/>
                    </a:cubicBezTo>
                    <a:lnTo>
                      <a:pt x="146" y="170"/>
                    </a:lnTo>
                    <a:cubicBezTo>
                      <a:pt x="146" y="170"/>
                      <a:pt x="144" y="172"/>
                      <a:pt x="144" y="172"/>
                    </a:cubicBezTo>
                    <a:cubicBezTo>
                      <a:pt x="144" y="172"/>
                      <a:pt x="144" y="171"/>
                      <a:pt x="145" y="169"/>
                    </a:cubicBezTo>
                    <a:cubicBezTo>
                      <a:pt x="150" y="164"/>
                      <a:pt x="150" y="160"/>
                      <a:pt x="154" y="155"/>
                    </a:cubicBezTo>
                    <a:cubicBezTo>
                      <a:pt x="159" y="151"/>
                      <a:pt x="163" y="146"/>
                      <a:pt x="168" y="141"/>
                    </a:cubicBezTo>
                    <a:cubicBezTo>
                      <a:pt x="168" y="137"/>
                      <a:pt x="172" y="137"/>
                      <a:pt x="177" y="132"/>
                    </a:cubicBezTo>
                    <a:cubicBezTo>
                      <a:pt x="190" y="123"/>
                      <a:pt x="199" y="119"/>
                      <a:pt x="213" y="114"/>
                    </a:cubicBezTo>
                    <a:cubicBezTo>
                      <a:pt x="218" y="112"/>
                      <a:pt x="215" y="112"/>
                      <a:pt x="214" y="112"/>
                    </a:cubicBezTo>
                    <a:cubicBezTo>
                      <a:pt x="212" y="112"/>
                      <a:pt x="211" y="112"/>
                      <a:pt x="218" y="110"/>
                    </a:cubicBezTo>
                    <a:lnTo>
                      <a:pt x="227" y="110"/>
                    </a:lnTo>
                    <a:cubicBezTo>
                      <a:pt x="236" y="110"/>
                      <a:pt x="240" y="105"/>
                      <a:pt x="249" y="105"/>
                    </a:cubicBezTo>
                    <a:close/>
                    <a:moveTo>
                      <a:pt x="214" y="0"/>
                    </a:moveTo>
                    <a:cubicBezTo>
                      <a:pt x="160" y="0"/>
                      <a:pt x="107" y="14"/>
                      <a:pt x="68" y="51"/>
                    </a:cubicBezTo>
                    <a:cubicBezTo>
                      <a:pt x="41" y="78"/>
                      <a:pt x="23" y="119"/>
                      <a:pt x="14" y="155"/>
                    </a:cubicBezTo>
                    <a:cubicBezTo>
                      <a:pt x="5" y="205"/>
                      <a:pt x="0" y="264"/>
                      <a:pt x="9" y="314"/>
                    </a:cubicBezTo>
                    <a:cubicBezTo>
                      <a:pt x="34" y="429"/>
                      <a:pt x="145" y="473"/>
                      <a:pt x="254" y="473"/>
                    </a:cubicBezTo>
                    <a:cubicBezTo>
                      <a:pt x="265" y="473"/>
                      <a:pt x="275" y="473"/>
                      <a:pt x="286" y="472"/>
                    </a:cubicBezTo>
                    <a:cubicBezTo>
                      <a:pt x="340" y="472"/>
                      <a:pt x="399" y="450"/>
                      <a:pt x="440" y="413"/>
                    </a:cubicBezTo>
                    <a:cubicBezTo>
                      <a:pt x="485" y="363"/>
                      <a:pt x="503" y="300"/>
                      <a:pt x="503" y="232"/>
                    </a:cubicBezTo>
                    <a:cubicBezTo>
                      <a:pt x="503" y="128"/>
                      <a:pt x="426" y="51"/>
                      <a:pt x="326" y="19"/>
                    </a:cubicBezTo>
                    <a:cubicBezTo>
                      <a:pt x="292" y="8"/>
                      <a:pt x="253" y="0"/>
                      <a:pt x="21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6" name="Google Shape;696;p34"/>
              <p:cNvSpPr/>
              <p:nvPr/>
            </p:nvSpPr>
            <p:spPr>
              <a:xfrm>
                <a:off x="3446050" y="2099900"/>
                <a:ext cx="108825" cy="66725"/>
              </a:xfrm>
              <a:custGeom>
                <a:avLst/>
                <a:gdLst/>
                <a:ahLst/>
                <a:cxnLst/>
                <a:rect l="l" t="t" r="r" b="b"/>
                <a:pathLst>
                  <a:path w="4353" h="2669" extrusionOk="0">
                    <a:moveTo>
                      <a:pt x="4196" y="0"/>
                    </a:moveTo>
                    <a:cubicBezTo>
                      <a:pt x="4179" y="0"/>
                      <a:pt x="4168" y="9"/>
                      <a:pt x="4171" y="32"/>
                    </a:cubicBezTo>
                    <a:cubicBezTo>
                      <a:pt x="4226" y="395"/>
                      <a:pt x="4140" y="725"/>
                      <a:pt x="3968" y="1047"/>
                    </a:cubicBezTo>
                    <a:cubicBezTo>
                      <a:pt x="3768" y="1414"/>
                      <a:pt x="3501" y="1763"/>
                      <a:pt x="3193" y="2044"/>
                    </a:cubicBezTo>
                    <a:cubicBezTo>
                      <a:pt x="2930" y="2288"/>
                      <a:pt x="2608" y="2479"/>
                      <a:pt x="2250" y="2538"/>
                    </a:cubicBezTo>
                    <a:cubicBezTo>
                      <a:pt x="2142" y="2556"/>
                      <a:pt x="2031" y="2560"/>
                      <a:pt x="1920" y="2560"/>
                    </a:cubicBezTo>
                    <a:cubicBezTo>
                      <a:pt x="1835" y="2560"/>
                      <a:pt x="1750" y="2558"/>
                      <a:pt x="1666" y="2556"/>
                    </a:cubicBezTo>
                    <a:cubicBezTo>
                      <a:pt x="1467" y="2547"/>
                      <a:pt x="1258" y="2538"/>
                      <a:pt x="1059" y="2515"/>
                    </a:cubicBezTo>
                    <a:cubicBezTo>
                      <a:pt x="752" y="2481"/>
                      <a:pt x="432" y="2431"/>
                      <a:pt x="150" y="2300"/>
                    </a:cubicBezTo>
                    <a:lnTo>
                      <a:pt x="150" y="2300"/>
                    </a:lnTo>
                    <a:cubicBezTo>
                      <a:pt x="167" y="2144"/>
                      <a:pt x="149" y="1992"/>
                      <a:pt x="116" y="1840"/>
                    </a:cubicBezTo>
                    <a:cubicBezTo>
                      <a:pt x="111" y="1808"/>
                      <a:pt x="67" y="1780"/>
                      <a:pt x="37" y="1780"/>
                    </a:cubicBezTo>
                    <a:cubicBezTo>
                      <a:pt x="15" y="1780"/>
                      <a:pt x="0" y="1793"/>
                      <a:pt x="8" y="1826"/>
                    </a:cubicBezTo>
                    <a:lnTo>
                      <a:pt x="8" y="1822"/>
                    </a:lnTo>
                    <a:cubicBezTo>
                      <a:pt x="39" y="1976"/>
                      <a:pt x="53" y="2130"/>
                      <a:pt x="30" y="2284"/>
                    </a:cubicBezTo>
                    <a:cubicBezTo>
                      <a:pt x="26" y="2316"/>
                      <a:pt x="49" y="2347"/>
                      <a:pt x="76" y="2361"/>
                    </a:cubicBezTo>
                    <a:cubicBezTo>
                      <a:pt x="343" y="2492"/>
                      <a:pt x="642" y="2556"/>
                      <a:pt x="937" y="2601"/>
                    </a:cubicBezTo>
                    <a:cubicBezTo>
                      <a:pt x="1140" y="2628"/>
                      <a:pt x="1349" y="2642"/>
                      <a:pt x="1553" y="2655"/>
                    </a:cubicBezTo>
                    <a:cubicBezTo>
                      <a:pt x="1686" y="2661"/>
                      <a:pt x="1825" y="2669"/>
                      <a:pt x="1963" y="2669"/>
                    </a:cubicBezTo>
                    <a:cubicBezTo>
                      <a:pt x="2040" y="2669"/>
                      <a:pt x="2117" y="2666"/>
                      <a:pt x="2192" y="2660"/>
                    </a:cubicBezTo>
                    <a:cubicBezTo>
                      <a:pt x="3012" y="2587"/>
                      <a:pt x="3628" y="1890"/>
                      <a:pt x="4017" y="1224"/>
                    </a:cubicBezTo>
                    <a:cubicBezTo>
                      <a:pt x="4226" y="866"/>
                      <a:pt x="4353" y="490"/>
                      <a:pt x="4289" y="73"/>
                    </a:cubicBezTo>
                    <a:cubicBezTo>
                      <a:pt x="4283" y="37"/>
                      <a:pt x="4229" y="0"/>
                      <a:pt x="4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7" name="Google Shape;697;p34"/>
              <p:cNvSpPr/>
              <p:nvPr/>
            </p:nvSpPr>
            <p:spPr>
              <a:xfrm>
                <a:off x="3503100" y="2102800"/>
                <a:ext cx="9525" cy="9325"/>
              </a:xfrm>
              <a:custGeom>
                <a:avLst/>
                <a:gdLst/>
                <a:ahLst/>
                <a:cxnLst/>
                <a:rect l="l" t="t" r="r" b="b"/>
                <a:pathLst>
                  <a:path w="381" h="373" extrusionOk="0">
                    <a:moveTo>
                      <a:pt x="252" y="107"/>
                    </a:moveTo>
                    <a:cubicBezTo>
                      <a:pt x="252" y="107"/>
                      <a:pt x="252" y="107"/>
                      <a:pt x="252" y="107"/>
                    </a:cubicBezTo>
                    <a:lnTo>
                      <a:pt x="252" y="107"/>
                    </a:lnTo>
                    <a:cubicBezTo>
                      <a:pt x="252" y="107"/>
                      <a:pt x="251" y="107"/>
                      <a:pt x="252" y="107"/>
                    </a:cubicBezTo>
                    <a:close/>
                    <a:moveTo>
                      <a:pt x="260" y="111"/>
                    </a:moveTo>
                    <a:lnTo>
                      <a:pt x="260" y="111"/>
                    </a:lnTo>
                    <a:cubicBezTo>
                      <a:pt x="261" y="111"/>
                      <a:pt x="262" y="111"/>
                      <a:pt x="263" y="111"/>
                    </a:cubicBezTo>
                    <a:cubicBezTo>
                      <a:pt x="264" y="112"/>
                      <a:pt x="264" y="112"/>
                      <a:pt x="263" y="112"/>
                    </a:cubicBezTo>
                    <a:cubicBezTo>
                      <a:pt x="263" y="112"/>
                      <a:pt x="262" y="111"/>
                      <a:pt x="260" y="111"/>
                    </a:cubicBezTo>
                    <a:close/>
                    <a:moveTo>
                      <a:pt x="102" y="254"/>
                    </a:moveTo>
                    <a:lnTo>
                      <a:pt x="102" y="254"/>
                    </a:lnTo>
                    <a:cubicBezTo>
                      <a:pt x="102" y="254"/>
                      <a:pt x="104" y="254"/>
                      <a:pt x="108" y="255"/>
                    </a:cubicBezTo>
                    <a:lnTo>
                      <a:pt x="108" y="255"/>
                    </a:lnTo>
                    <a:cubicBezTo>
                      <a:pt x="108" y="256"/>
                      <a:pt x="108" y="256"/>
                      <a:pt x="108" y="256"/>
                    </a:cubicBezTo>
                    <a:lnTo>
                      <a:pt x="108" y="256"/>
                    </a:lnTo>
                    <a:cubicBezTo>
                      <a:pt x="105" y="255"/>
                      <a:pt x="101" y="254"/>
                      <a:pt x="102" y="254"/>
                    </a:cubicBezTo>
                    <a:close/>
                    <a:moveTo>
                      <a:pt x="109" y="256"/>
                    </a:moveTo>
                    <a:lnTo>
                      <a:pt x="109" y="256"/>
                    </a:lnTo>
                    <a:cubicBezTo>
                      <a:pt x="110" y="257"/>
                      <a:pt x="111" y="258"/>
                      <a:pt x="112" y="259"/>
                    </a:cubicBezTo>
                    <a:lnTo>
                      <a:pt x="112" y="259"/>
                    </a:lnTo>
                    <a:cubicBezTo>
                      <a:pt x="111" y="259"/>
                      <a:pt x="111" y="259"/>
                      <a:pt x="111" y="258"/>
                    </a:cubicBezTo>
                    <a:lnTo>
                      <a:pt x="111" y="258"/>
                    </a:lnTo>
                    <a:cubicBezTo>
                      <a:pt x="111" y="258"/>
                      <a:pt x="110" y="257"/>
                      <a:pt x="109" y="256"/>
                    </a:cubicBezTo>
                    <a:close/>
                    <a:moveTo>
                      <a:pt x="204" y="256"/>
                    </a:moveTo>
                    <a:cubicBezTo>
                      <a:pt x="204" y="256"/>
                      <a:pt x="199" y="260"/>
                      <a:pt x="199" y="260"/>
                    </a:cubicBezTo>
                    <a:cubicBezTo>
                      <a:pt x="199" y="260"/>
                      <a:pt x="209" y="256"/>
                      <a:pt x="204" y="256"/>
                    </a:cubicBezTo>
                    <a:close/>
                    <a:moveTo>
                      <a:pt x="245" y="106"/>
                    </a:moveTo>
                    <a:cubicBezTo>
                      <a:pt x="249" y="106"/>
                      <a:pt x="254" y="111"/>
                      <a:pt x="254" y="111"/>
                    </a:cubicBezTo>
                    <a:cubicBezTo>
                      <a:pt x="254" y="112"/>
                      <a:pt x="255" y="112"/>
                      <a:pt x="255" y="112"/>
                    </a:cubicBezTo>
                    <a:cubicBezTo>
                      <a:pt x="256" y="112"/>
                      <a:pt x="256" y="111"/>
                      <a:pt x="256" y="111"/>
                    </a:cubicBezTo>
                    <a:lnTo>
                      <a:pt x="256" y="111"/>
                    </a:lnTo>
                    <a:cubicBezTo>
                      <a:pt x="258" y="117"/>
                      <a:pt x="258" y="122"/>
                      <a:pt x="258" y="129"/>
                    </a:cubicBezTo>
                    <a:lnTo>
                      <a:pt x="263" y="143"/>
                    </a:lnTo>
                    <a:cubicBezTo>
                      <a:pt x="263" y="152"/>
                      <a:pt x="263" y="161"/>
                      <a:pt x="263" y="170"/>
                    </a:cubicBezTo>
                    <a:lnTo>
                      <a:pt x="263" y="179"/>
                    </a:lnTo>
                    <a:cubicBezTo>
                      <a:pt x="258" y="188"/>
                      <a:pt x="258" y="197"/>
                      <a:pt x="258" y="201"/>
                    </a:cubicBezTo>
                    <a:cubicBezTo>
                      <a:pt x="254" y="206"/>
                      <a:pt x="254" y="211"/>
                      <a:pt x="249" y="220"/>
                    </a:cubicBezTo>
                    <a:cubicBezTo>
                      <a:pt x="249" y="221"/>
                      <a:pt x="249" y="222"/>
                      <a:pt x="249" y="222"/>
                    </a:cubicBezTo>
                    <a:cubicBezTo>
                      <a:pt x="250" y="222"/>
                      <a:pt x="251" y="220"/>
                      <a:pt x="254" y="220"/>
                    </a:cubicBezTo>
                    <a:lnTo>
                      <a:pt x="254" y="220"/>
                    </a:lnTo>
                    <a:cubicBezTo>
                      <a:pt x="249" y="220"/>
                      <a:pt x="249" y="224"/>
                      <a:pt x="249" y="224"/>
                    </a:cubicBezTo>
                    <a:cubicBezTo>
                      <a:pt x="245" y="229"/>
                      <a:pt x="240" y="233"/>
                      <a:pt x="236" y="238"/>
                    </a:cubicBezTo>
                    <a:cubicBezTo>
                      <a:pt x="236" y="238"/>
                      <a:pt x="236" y="242"/>
                      <a:pt x="231" y="242"/>
                    </a:cubicBezTo>
                    <a:cubicBezTo>
                      <a:pt x="230" y="245"/>
                      <a:pt x="230" y="246"/>
                      <a:pt x="231" y="246"/>
                    </a:cubicBezTo>
                    <a:cubicBezTo>
                      <a:pt x="232" y="246"/>
                      <a:pt x="234" y="244"/>
                      <a:pt x="234" y="244"/>
                    </a:cubicBezTo>
                    <a:lnTo>
                      <a:pt x="234" y="244"/>
                    </a:lnTo>
                    <a:cubicBezTo>
                      <a:pt x="234" y="244"/>
                      <a:pt x="234" y="244"/>
                      <a:pt x="231" y="247"/>
                    </a:cubicBezTo>
                    <a:cubicBezTo>
                      <a:pt x="227" y="247"/>
                      <a:pt x="222" y="251"/>
                      <a:pt x="218" y="251"/>
                    </a:cubicBezTo>
                    <a:cubicBezTo>
                      <a:pt x="213" y="256"/>
                      <a:pt x="199" y="260"/>
                      <a:pt x="199" y="260"/>
                    </a:cubicBezTo>
                    <a:lnTo>
                      <a:pt x="190" y="260"/>
                    </a:lnTo>
                    <a:cubicBezTo>
                      <a:pt x="181" y="260"/>
                      <a:pt x="172" y="265"/>
                      <a:pt x="168" y="265"/>
                    </a:cubicBezTo>
                    <a:lnTo>
                      <a:pt x="154" y="265"/>
                    </a:lnTo>
                    <a:cubicBezTo>
                      <a:pt x="145" y="265"/>
                      <a:pt x="136" y="260"/>
                      <a:pt x="127" y="260"/>
                    </a:cubicBezTo>
                    <a:lnTo>
                      <a:pt x="118" y="260"/>
                    </a:lnTo>
                    <a:lnTo>
                      <a:pt x="118" y="238"/>
                    </a:lnTo>
                    <a:lnTo>
                      <a:pt x="118" y="211"/>
                    </a:lnTo>
                    <a:cubicBezTo>
                      <a:pt x="118" y="206"/>
                      <a:pt x="118" y="201"/>
                      <a:pt x="118" y="197"/>
                    </a:cubicBezTo>
                    <a:cubicBezTo>
                      <a:pt x="118" y="192"/>
                      <a:pt x="118" y="188"/>
                      <a:pt x="122" y="183"/>
                    </a:cubicBezTo>
                    <a:cubicBezTo>
                      <a:pt x="122" y="179"/>
                      <a:pt x="122" y="174"/>
                      <a:pt x="127" y="170"/>
                    </a:cubicBezTo>
                    <a:cubicBezTo>
                      <a:pt x="127" y="168"/>
                      <a:pt x="127" y="167"/>
                      <a:pt x="127" y="165"/>
                    </a:cubicBezTo>
                    <a:cubicBezTo>
                      <a:pt x="127" y="165"/>
                      <a:pt x="130" y="159"/>
                      <a:pt x="129" y="159"/>
                    </a:cubicBezTo>
                    <a:lnTo>
                      <a:pt x="129" y="159"/>
                    </a:lnTo>
                    <a:cubicBezTo>
                      <a:pt x="128" y="159"/>
                      <a:pt x="128" y="160"/>
                      <a:pt x="127" y="161"/>
                    </a:cubicBezTo>
                    <a:cubicBezTo>
                      <a:pt x="132" y="152"/>
                      <a:pt x="136" y="147"/>
                      <a:pt x="141" y="143"/>
                    </a:cubicBezTo>
                    <a:cubicBezTo>
                      <a:pt x="141" y="143"/>
                      <a:pt x="150" y="134"/>
                      <a:pt x="150" y="134"/>
                    </a:cubicBezTo>
                    <a:cubicBezTo>
                      <a:pt x="154" y="129"/>
                      <a:pt x="159" y="129"/>
                      <a:pt x="159" y="129"/>
                    </a:cubicBezTo>
                    <a:cubicBezTo>
                      <a:pt x="163" y="124"/>
                      <a:pt x="172" y="120"/>
                      <a:pt x="177" y="120"/>
                    </a:cubicBezTo>
                    <a:cubicBezTo>
                      <a:pt x="181" y="115"/>
                      <a:pt x="186" y="115"/>
                      <a:pt x="186" y="115"/>
                    </a:cubicBezTo>
                    <a:lnTo>
                      <a:pt x="190" y="115"/>
                    </a:lnTo>
                    <a:cubicBezTo>
                      <a:pt x="195" y="115"/>
                      <a:pt x="204" y="111"/>
                      <a:pt x="213" y="111"/>
                    </a:cubicBezTo>
                    <a:cubicBezTo>
                      <a:pt x="218" y="111"/>
                      <a:pt x="227" y="111"/>
                      <a:pt x="236" y="106"/>
                    </a:cubicBezTo>
                    <a:close/>
                    <a:moveTo>
                      <a:pt x="113" y="264"/>
                    </a:moveTo>
                    <a:lnTo>
                      <a:pt x="113" y="264"/>
                    </a:lnTo>
                    <a:cubicBezTo>
                      <a:pt x="115" y="266"/>
                      <a:pt x="116" y="268"/>
                      <a:pt x="118" y="269"/>
                    </a:cubicBezTo>
                    <a:cubicBezTo>
                      <a:pt x="118" y="269"/>
                      <a:pt x="113" y="265"/>
                      <a:pt x="113" y="265"/>
                    </a:cubicBezTo>
                    <a:lnTo>
                      <a:pt x="113" y="264"/>
                    </a:lnTo>
                    <a:close/>
                    <a:moveTo>
                      <a:pt x="182" y="1"/>
                    </a:moveTo>
                    <a:cubicBezTo>
                      <a:pt x="130" y="1"/>
                      <a:pt x="75" y="19"/>
                      <a:pt x="41" y="56"/>
                    </a:cubicBezTo>
                    <a:cubicBezTo>
                      <a:pt x="14" y="84"/>
                      <a:pt x="5" y="120"/>
                      <a:pt x="5" y="156"/>
                    </a:cubicBezTo>
                    <a:cubicBezTo>
                      <a:pt x="0" y="165"/>
                      <a:pt x="0" y="174"/>
                      <a:pt x="0" y="188"/>
                    </a:cubicBezTo>
                    <a:cubicBezTo>
                      <a:pt x="0" y="206"/>
                      <a:pt x="0" y="233"/>
                      <a:pt x="5" y="251"/>
                    </a:cubicBezTo>
                    <a:cubicBezTo>
                      <a:pt x="36" y="337"/>
                      <a:pt x="123" y="372"/>
                      <a:pt x="204" y="372"/>
                    </a:cubicBezTo>
                    <a:cubicBezTo>
                      <a:pt x="218" y="372"/>
                      <a:pt x="232" y="371"/>
                      <a:pt x="245" y="369"/>
                    </a:cubicBezTo>
                    <a:cubicBezTo>
                      <a:pt x="281" y="365"/>
                      <a:pt x="322" y="351"/>
                      <a:pt x="344" y="319"/>
                    </a:cubicBezTo>
                    <a:cubicBezTo>
                      <a:pt x="372" y="292"/>
                      <a:pt x="381" y="251"/>
                      <a:pt x="381" y="211"/>
                    </a:cubicBezTo>
                    <a:cubicBezTo>
                      <a:pt x="381" y="170"/>
                      <a:pt x="372" y="129"/>
                      <a:pt x="354" y="97"/>
                    </a:cubicBezTo>
                    <a:cubicBezTo>
                      <a:pt x="331" y="56"/>
                      <a:pt x="295" y="25"/>
                      <a:pt x="249" y="11"/>
                    </a:cubicBezTo>
                    <a:cubicBezTo>
                      <a:pt x="228" y="4"/>
                      <a:pt x="206" y="1"/>
                      <a:pt x="18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8" name="Google Shape;698;p34"/>
              <p:cNvSpPr/>
              <p:nvPr/>
            </p:nvSpPr>
            <p:spPr>
              <a:xfrm>
                <a:off x="3497200" y="2123650"/>
                <a:ext cx="13725" cy="10525"/>
              </a:xfrm>
              <a:custGeom>
                <a:avLst/>
                <a:gdLst/>
                <a:ahLst/>
                <a:cxnLst/>
                <a:rect l="l" t="t" r="r" b="b"/>
                <a:pathLst>
                  <a:path w="549" h="421" extrusionOk="0">
                    <a:moveTo>
                      <a:pt x="429" y="115"/>
                    </a:moveTo>
                    <a:lnTo>
                      <a:pt x="429" y="115"/>
                    </a:lnTo>
                    <a:cubicBezTo>
                      <a:pt x="430" y="115"/>
                      <a:pt x="430" y="115"/>
                      <a:pt x="431" y="115"/>
                    </a:cubicBezTo>
                    <a:lnTo>
                      <a:pt x="431" y="115"/>
                    </a:lnTo>
                    <a:cubicBezTo>
                      <a:pt x="431" y="115"/>
                      <a:pt x="431" y="115"/>
                      <a:pt x="431" y="115"/>
                    </a:cubicBezTo>
                    <a:lnTo>
                      <a:pt x="431" y="115"/>
                    </a:lnTo>
                    <a:cubicBezTo>
                      <a:pt x="431" y="115"/>
                      <a:pt x="431" y="115"/>
                      <a:pt x="431" y="115"/>
                    </a:cubicBezTo>
                    <a:cubicBezTo>
                      <a:pt x="431" y="115"/>
                      <a:pt x="431" y="115"/>
                      <a:pt x="431" y="115"/>
                    </a:cubicBezTo>
                    <a:lnTo>
                      <a:pt x="431" y="115"/>
                    </a:lnTo>
                    <a:cubicBezTo>
                      <a:pt x="431" y="115"/>
                      <a:pt x="432" y="116"/>
                      <a:pt x="432" y="116"/>
                    </a:cubicBezTo>
                    <a:lnTo>
                      <a:pt x="432" y="116"/>
                    </a:lnTo>
                    <a:cubicBezTo>
                      <a:pt x="431" y="116"/>
                      <a:pt x="430" y="115"/>
                      <a:pt x="429" y="115"/>
                    </a:cubicBezTo>
                    <a:close/>
                    <a:moveTo>
                      <a:pt x="431" y="115"/>
                    </a:moveTo>
                    <a:cubicBezTo>
                      <a:pt x="433" y="116"/>
                      <a:pt x="433" y="116"/>
                      <a:pt x="433" y="116"/>
                    </a:cubicBezTo>
                    <a:cubicBezTo>
                      <a:pt x="433" y="116"/>
                      <a:pt x="433" y="116"/>
                      <a:pt x="432" y="116"/>
                    </a:cubicBezTo>
                    <a:lnTo>
                      <a:pt x="432" y="116"/>
                    </a:lnTo>
                    <a:cubicBezTo>
                      <a:pt x="433" y="117"/>
                      <a:pt x="434" y="118"/>
                      <a:pt x="435" y="118"/>
                    </a:cubicBezTo>
                    <a:lnTo>
                      <a:pt x="435" y="118"/>
                    </a:lnTo>
                    <a:cubicBezTo>
                      <a:pt x="435" y="119"/>
                      <a:pt x="435" y="119"/>
                      <a:pt x="435" y="119"/>
                    </a:cubicBezTo>
                    <a:lnTo>
                      <a:pt x="435" y="119"/>
                    </a:lnTo>
                    <a:cubicBezTo>
                      <a:pt x="433" y="118"/>
                      <a:pt x="431" y="117"/>
                      <a:pt x="428" y="116"/>
                    </a:cubicBezTo>
                    <a:lnTo>
                      <a:pt x="428" y="116"/>
                    </a:lnTo>
                    <a:cubicBezTo>
                      <a:pt x="428" y="116"/>
                      <a:pt x="428" y="116"/>
                      <a:pt x="428" y="115"/>
                    </a:cubicBezTo>
                    <a:lnTo>
                      <a:pt x="428" y="115"/>
                    </a:lnTo>
                    <a:cubicBezTo>
                      <a:pt x="431" y="116"/>
                      <a:pt x="433" y="118"/>
                      <a:pt x="434" y="118"/>
                    </a:cubicBezTo>
                    <a:cubicBezTo>
                      <a:pt x="434" y="118"/>
                      <a:pt x="433" y="117"/>
                      <a:pt x="432" y="116"/>
                    </a:cubicBezTo>
                    <a:lnTo>
                      <a:pt x="432" y="116"/>
                    </a:lnTo>
                    <a:cubicBezTo>
                      <a:pt x="432" y="116"/>
                      <a:pt x="432" y="116"/>
                      <a:pt x="432" y="116"/>
                    </a:cubicBezTo>
                    <a:lnTo>
                      <a:pt x="432" y="116"/>
                    </a:lnTo>
                    <a:cubicBezTo>
                      <a:pt x="432" y="116"/>
                      <a:pt x="431" y="115"/>
                      <a:pt x="431" y="115"/>
                    </a:cubicBezTo>
                    <a:close/>
                    <a:moveTo>
                      <a:pt x="98" y="301"/>
                    </a:moveTo>
                    <a:lnTo>
                      <a:pt x="98" y="301"/>
                    </a:lnTo>
                    <a:cubicBezTo>
                      <a:pt x="98" y="301"/>
                      <a:pt x="99" y="302"/>
                      <a:pt x="100" y="302"/>
                    </a:cubicBezTo>
                    <a:lnTo>
                      <a:pt x="100" y="302"/>
                    </a:lnTo>
                    <a:cubicBezTo>
                      <a:pt x="100" y="302"/>
                      <a:pt x="100" y="302"/>
                      <a:pt x="100" y="302"/>
                    </a:cubicBezTo>
                    <a:lnTo>
                      <a:pt x="100" y="302"/>
                    </a:lnTo>
                    <a:cubicBezTo>
                      <a:pt x="101" y="302"/>
                      <a:pt x="102" y="303"/>
                      <a:pt x="104" y="305"/>
                    </a:cubicBezTo>
                    <a:lnTo>
                      <a:pt x="104" y="305"/>
                    </a:lnTo>
                    <a:cubicBezTo>
                      <a:pt x="102" y="304"/>
                      <a:pt x="101" y="303"/>
                      <a:pt x="100" y="302"/>
                    </a:cubicBezTo>
                    <a:lnTo>
                      <a:pt x="100" y="302"/>
                    </a:lnTo>
                    <a:cubicBezTo>
                      <a:pt x="100" y="303"/>
                      <a:pt x="102" y="305"/>
                      <a:pt x="104" y="305"/>
                    </a:cubicBezTo>
                    <a:lnTo>
                      <a:pt x="104" y="305"/>
                    </a:lnTo>
                    <a:cubicBezTo>
                      <a:pt x="104" y="305"/>
                      <a:pt x="104" y="305"/>
                      <a:pt x="104" y="305"/>
                    </a:cubicBezTo>
                    <a:lnTo>
                      <a:pt x="104" y="305"/>
                    </a:lnTo>
                    <a:cubicBezTo>
                      <a:pt x="104" y="305"/>
                      <a:pt x="104" y="305"/>
                      <a:pt x="105" y="305"/>
                    </a:cubicBezTo>
                    <a:cubicBezTo>
                      <a:pt x="105" y="305"/>
                      <a:pt x="105" y="305"/>
                      <a:pt x="104" y="305"/>
                    </a:cubicBezTo>
                    <a:lnTo>
                      <a:pt x="104" y="305"/>
                    </a:lnTo>
                    <a:cubicBezTo>
                      <a:pt x="104" y="305"/>
                      <a:pt x="104" y="305"/>
                      <a:pt x="104" y="305"/>
                    </a:cubicBezTo>
                    <a:lnTo>
                      <a:pt x="104" y="305"/>
                    </a:lnTo>
                    <a:cubicBezTo>
                      <a:pt x="101" y="305"/>
                      <a:pt x="97" y="301"/>
                      <a:pt x="98" y="301"/>
                    </a:cubicBezTo>
                    <a:close/>
                    <a:moveTo>
                      <a:pt x="349" y="106"/>
                    </a:moveTo>
                    <a:cubicBezTo>
                      <a:pt x="368" y="106"/>
                      <a:pt x="381" y="106"/>
                      <a:pt x="404" y="111"/>
                    </a:cubicBezTo>
                    <a:lnTo>
                      <a:pt x="422" y="111"/>
                    </a:lnTo>
                    <a:cubicBezTo>
                      <a:pt x="422" y="113"/>
                      <a:pt x="424" y="115"/>
                      <a:pt x="426" y="115"/>
                    </a:cubicBezTo>
                    <a:lnTo>
                      <a:pt x="426" y="115"/>
                    </a:lnTo>
                    <a:cubicBezTo>
                      <a:pt x="426" y="115"/>
                      <a:pt x="426" y="115"/>
                      <a:pt x="426" y="115"/>
                    </a:cubicBezTo>
                    <a:cubicBezTo>
                      <a:pt x="426" y="115"/>
                      <a:pt x="431" y="120"/>
                      <a:pt x="431" y="124"/>
                    </a:cubicBezTo>
                    <a:cubicBezTo>
                      <a:pt x="430" y="121"/>
                      <a:pt x="429" y="120"/>
                      <a:pt x="429" y="120"/>
                    </a:cubicBezTo>
                    <a:lnTo>
                      <a:pt x="429" y="120"/>
                    </a:lnTo>
                    <a:cubicBezTo>
                      <a:pt x="428" y="120"/>
                      <a:pt x="431" y="134"/>
                      <a:pt x="431" y="138"/>
                    </a:cubicBezTo>
                    <a:cubicBezTo>
                      <a:pt x="431" y="147"/>
                      <a:pt x="431" y="151"/>
                      <a:pt x="426" y="160"/>
                    </a:cubicBezTo>
                    <a:cubicBezTo>
                      <a:pt x="426" y="165"/>
                      <a:pt x="422" y="174"/>
                      <a:pt x="417" y="178"/>
                    </a:cubicBezTo>
                    <a:cubicBezTo>
                      <a:pt x="408" y="201"/>
                      <a:pt x="390" y="219"/>
                      <a:pt x="377" y="233"/>
                    </a:cubicBezTo>
                    <a:cubicBezTo>
                      <a:pt x="345" y="265"/>
                      <a:pt x="309" y="287"/>
                      <a:pt x="268" y="301"/>
                    </a:cubicBezTo>
                    <a:cubicBezTo>
                      <a:pt x="241" y="311"/>
                      <a:pt x="211" y="316"/>
                      <a:pt x="181" y="316"/>
                    </a:cubicBezTo>
                    <a:cubicBezTo>
                      <a:pt x="170" y="316"/>
                      <a:pt x="160" y="316"/>
                      <a:pt x="150" y="314"/>
                    </a:cubicBezTo>
                    <a:cubicBezTo>
                      <a:pt x="141" y="314"/>
                      <a:pt x="132" y="310"/>
                      <a:pt x="123" y="310"/>
                    </a:cubicBezTo>
                    <a:cubicBezTo>
                      <a:pt x="121" y="310"/>
                      <a:pt x="119" y="310"/>
                      <a:pt x="118" y="310"/>
                    </a:cubicBezTo>
                    <a:lnTo>
                      <a:pt x="118" y="310"/>
                    </a:lnTo>
                    <a:cubicBezTo>
                      <a:pt x="118" y="310"/>
                      <a:pt x="118" y="310"/>
                      <a:pt x="118" y="310"/>
                    </a:cubicBezTo>
                    <a:lnTo>
                      <a:pt x="118" y="301"/>
                    </a:lnTo>
                    <a:lnTo>
                      <a:pt x="118" y="278"/>
                    </a:lnTo>
                    <a:cubicBezTo>
                      <a:pt x="118" y="265"/>
                      <a:pt x="118" y="260"/>
                      <a:pt x="118" y="246"/>
                    </a:cubicBezTo>
                    <a:cubicBezTo>
                      <a:pt x="127" y="215"/>
                      <a:pt x="136" y="197"/>
                      <a:pt x="155" y="174"/>
                    </a:cubicBezTo>
                    <a:cubicBezTo>
                      <a:pt x="173" y="151"/>
                      <a:pt x="200" y="138"/>
                      <a:pt x="232" y="129"/>
                    </a:cubicBezTo>
                    <a:cubicBezTo>
                      <a:pt x="263" y="115"/>
                      <a:pt x="309" y="111"/>
                      <a:pt x="349" y="106"/>
                    </a:cubicBezTo>
                    <a:close/>
                    <a:moveTo>
                      <a:pt x="319" y="0"/>
                    </a:moveTo>
                    <a:cubicBezTo>
                      <a:pt x="278" y="0"/>
                      <a:pt x="236" y="4"/>
                      <a:pt x="200" y="11"/>
                    </a:cubicBezTo>
                    <a:cubicBezTo>
                      <a:pt x="155" y="24"/>
                      <a:pt x="114" y="38"/>
                      <a:pt x="78" y="65"/>
                    </a:cubicBezTo>
                    <a:cubicBezTo>
                      <a:pt x="41" y="92"/>
                      <a:pt x="19" y="124"/>
                      <a:pt x="10" y="165"/>
                    </a:cubicBezTo>
                    <a:cubicBezTo>
                      <a:pt x="1" y="206"/>
                      <a:pt x="1" y="246"/>
                      <a:pt x="1" y="283"/>
                    </a:cubicBezTo>
                    <a:cubicBezTo>
                      <a:pt x="5" y="342"/>
                      <a:pt x="64" y="387"/>
                      <a:pt x="114" y="405"/>
                    </a:cubicBezTo>
                    <a:cubicBezTo>
                      <a:pt x="148" y="416"/>
                      <a:pt x="184" y="420"/>
                      <a:pt x="220" y="420"/>
                    </a:cubicBezTo>
                    <a:cubicBezTo>
                      <a:pt x="245" y="420"/>
                      <a:pt x="271" y="418"/>
                      <a:pt x="295" y="414"/>
                    </a:cubicBezTo>
                    <a:cubicBezTo>
                      <a:pt x="354" y="405"/>
                      <a:pt x="408" y="378"/>
                      <a:pt x="458" y="337"/>
                    </a:cubicBezTo>
                    <a:cubicBezTo>
                      <a:pt x="501" y="298"/>
                      <a:pt x="541" y="247"/>
                      <a:pt x="548" y="187"/>
                    </a:cubicBezTo>
                    <a:lnTo>
                      <a:pt x="548" y="187"/>
                    </a:lnTo>
                    <a:cubicBezTo>
                      <a:pt x="548" y="184"/>
                      <a:pt x="549" y="181"/>
                      <a:pt x="549" y="178"/>
                    </a:cubicBezTo>
                    <a:lnTo>
                      <a:pt x="549" y="178"/>
                    </a:lnTo>
                    <a:cubicBezTo>
                      <a:pt x="549" y="178"/>
                      <a:pt x="549" y="178"/>
                      <a:pt x="549" y="178"/>
                    </a:cubicBezTo>
                    <a:cubicBezTo>
                      <a:pt x="549" y="177"/>
                      <a:pt x="549" y="175"/>
                      <a:pt x="548" y="174"/>
                    </a:cubicBezTo>
                    <a:lnTo>
                      <a:pt x="548" y="174"/>
                    </a:lnTo>
                    <a:cubicBezTo>
                      <a:pt x="541" y="77"/>
                      <a:pt x="452" y="15"/>
                      <a:pt x="363" y="2"/>
                    </a:cubicBezTo>
                    <a:cubicBezTo>
                      <a:pt x="348" y="1"/>
                      <a:pt x="334" y="0"/>
                      <a:pt x="31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699" name="Google Shape;699;p34"/>
              <p:cNvSpPr/>
              <p:nvPr/>
            </p:nvSpPr>
            <p:spPr>
              <a:xfrm>
                <a:off x="3475350" y="2072125"/>
                <a:ext cx="11000" cy="9500"/>
              </a:xfrm>
              <a:custGeom>
                <a:avLst/>
                <a:gdLst/>
                <a:ahLst/>
                <a:cxnLst/>
                <a:rect l="l" t="t" r="r" b="b"/>
                <a:pathLst>
                  <a:path w="440" h="380" extrusionOk="0">
                    <a:moveTo>
                      <a:pt x="313" y="124"/>
                    </a:moveTo>
                    <a:cubicBezTo>
                      <a:pt x="314" y="125"/>
                      <a:pt x="315" y="125"/>
                      <a:pt x="316" y="125"/>
                    </a:cubicBezTo>
                    <a:cubicBezTo>
                      <a:pt x="316" y="125"/>
                      <a:pt x="316" y="125"/>
                      <a:pt x="316" y="125"/>
                    </a:cubicBezTo>
                    <a:lnTo>
                      <a:pt x="316" y="125"/>
                    </a:lnTo>
                    <a:cubicBezTo>
                      <a:pt x="317" y="125"/>
                      <a:pt x="317" y="126"/>
                      <a:pt x="317" y="127"/>
                    </a:cubicBezTo>
                    <a:lnTo>
                      <a:pt x="317" y="127"/>
                    </a:lnTo>
                    <a:cubicBezTo>
                      <a:pt x="316" y="126"/>
                      <a:pt x="315" y="125"/>
                      <a:pt x="313" y="124"/>
                    </a:cubicBezTo>
                    <a:close/>
                    <a:moveTo>
                      <a:pt x="321" y="130"/>
                    </a:moveTo>
                    <a:cubicBezTo>
                      <a:pt x="321" y="130"/>
                      <a:pt x="321" y="130"/>
                      <a:pt x="321" y="131"/>
                    </a:cubicBezTo>
                    <a:lnTo>
                      <a:pt x="321" y="131"/>
                    </a:lnTo>
                    <a:cubicBezTo>
                      <a:pt x="322" y="131"/>
                      <a:pt x="322" y="131"/>
                      <a:pt x="322" y="132"/>
                    </a:cubicBezTo>
                    <a:lnTo>
                      <a:pt x="322" y="132"/>
                    </a:lnTo>
                    <a:cubicBezTo>
                      <a:pt x="322" y="132"/>
                      <a:pt x="321" y="132"/>
                      <a:pt x="321" y="131"/>
                    </a:cubicBezTo>
                    <a:lnTo>
                      <a:pt x="321" y="131"/>
                    </a:lnTo>
                    <a:cubicBezTo>
                      <a:pt x="321" y="131"/>
                      <a:pt x="321" y="131"/>
                      <a:pt x="321" y="130"/>
                    </a:cubicBezTo>
                    <a:close/>
                    <a:moveTo>
                      <a:pt x="322" y="131"/>
                    </a:moveTo>
                    <a:lnTo>
                      <a:pt x="322" y="131"/>
                    </a:lnTo>
                    <a:cubicBezTo>
                      <a:pt x="323" y="132"/>
                      <a:pt x="324" y="133"/>
                      <a:pt x="323" y="133"/>
                    </a:cubicBezTo>
                    <a:cubicBezTo>
                      <a:pt x="323" y="133"/>
                      <a:pt x="323" y="133"/>
                      <a:pt x="323" y="132"/>
                    </a:cubicBezTo>
                    <a:lnTo>
                      <a:pt x="323" y="132"/>
                    </a:lnTo>
                    <a:cubicBezTo>
                      <a:pt x="322" y="132"/>
                      <a:pt x="322" y="131"/>
                      <a:pt x="322" y="131"/>
                    </a:cubicBezTo>
                    <a:close/>
                    <a:moveTo>
                      <a:pt x="113" y="260"/>
                    </a:moveTo>
                    <a:cubicBezTo>
                      <a:pt x="115" y="260"/>
                      <a:pt x="116" y="261"/>
                      <a:pt x="116" y="262"/>
                    </a:cubicBezTo>
                    <a:lnTo>
                      <a:pt x="116" y="262"/>
                    </a:lnTo>
                    <a:cubicBezTo>
                      <a:pt x="116" y="262"/>
                      <a:pt x="116" y="262"/>
                      <a:pt x="116" y="261"/>
                    </a:cubicBezTo>
                    <a:lnTo>
                      <a:pt x="116" y="261"/>
                    </a:lnTo>
                    <a:cubicBezTo>
                      <a:pt x="116" y="262"/>
                      <a:pt x="117" y="262"/>
                      <a:pt x="117" y="262"/>
                    </a:cubicBezTo>
                    <a:lnTo>
                      <a:pt x="117" y="262"/>
                    </a:lnTo>
                    <a:cubicBezTo>
                      <a:pt x="117" y="262"/>
                      <a:pt x="117" y="262"/>
                      <a:pt x="116" y="262"/>
                    </a:cubicBezTo>
                    <a:lnTo>
                      <a:pt x="116" y="262"/>
                    </a:lnTo>
                    <a:cubicBezTo>
                      <a:pt x="119" y="263"/>
                      <a:pt x="120" y="263"/>
                      <a:pt x="120" y="263"/>
                    </a:cubicBezTo>
                    <a:cubicBezTo>
                      <a:pt x="119" y="263"/>
                      <a:pt x="118" y="263"/>
                      <a:pt x="117" y="262"/>
                    </a:cubicBezTo>
                    <a:lnTo>
                      <a:pt x="117" y="262"/>
                    </a:lnTo>
                    <a:cubicBezTo>
                      <a:pt x="118" y="263"/>
                      <a:pt x="119" y="263"/>
                      <a:pt x="120" y="264"/>
                    </a:cubicBezTo>
                    <a:lnTo>
                      <a:pt x="118" y="264"/>
                    </a:lnTo>
                    <a:cubicBezTo>
                      <a:pt x="117" y="263"/>
                      <a:pt x="116" y="262"/>
                      <a:pt x="115" y="261"/>
                    </a:cubicBezTo>
                    <a:lnTo>
                      <a:pt x="115" y="261"/>
                    </a:lnTo>
                    <a:cubicBezTo>
                      <a:pt x="115" y="261"/>
                      <a:pt x="116" y="261"/>
                      <a:pt x="116" y="261"/>
                    </a:cubicBezTo>
                    <a:lnTo>
                      <a:pt x="116" y="261"/>
                    </a:lnTo>
                    <a:cubicBezTo>
                      <a:pt x="115" y="261"/>
                      <a:pt x="114" y="260"/>
                      <a:pt x="113" y="260"/>
                    </a:cubicBezTo>
                    <a:close/>
                    <a:moveTo>
                      <a:pt x="222" y="106"/>
                    </a:moveTo>
                    <a:cubicBezTo>
                      <a:pt x="245" y="110"/>
                      <a:pt x="267" y="110"/>
                      <a:pt x="286" y="115"/>
                    </a:cubicBezTo>
                    <a:lnTo>
                      <a:pt x="290" y="115"/>
                    </a:lnTo>
                    <a:cubicBezTo>
                      <a:pt x="295" y="115"/>
                      <a:pt x="299" y="119"/>
                      <a:pt x="304" y="119"/>
                    </a:cubicBezTo>
                    <a:cubicBezTo>
                      <a:pt x="308" y="119"/>
                      <a:pt x="308" y="123"/>
                      <a:pt x="312" y="124"/>
                    </a:cubicBezTo>
                    <a:lnTo>
                      <a:pt x="312" y="124"/>
                    </a:lnTo>
                    <a:cubicBezTo>
                      <a:pt x="312" y="124"/>
                      <a:pt x="312" y="124"/>
                      <a:pt x="312" y="124"/>
                    </a:cubicBezTo>
                    <a:lnTo>
                      <a:pt x="312" y="124"/>
                    </a:lnTo>
                    <a:cubicBezTo>
                      <a:pt x="312" y="124"/>
                      <a:pt x="313" y="124"/>
                      <a:pt x="313" y="124"/>
                    </a:cubicBezTo>
                    <a:cubicBezTo>
                      <a:pt x="317" y="124"/>
                      <a:pt x="317" y="125"/>
                      <a:pt x="316" y="125"/>
                    </a:cubicBezTo>
                    <a:lnTo>
                      <a:pt x="316" y="125"/>
                    </a:lnTo>
                    <a:cubicBezTo>
                      <a:pt x="315" y="124"/>
                      <a:pt x="314" y="124"/>
                      <a:pt x="313" y="124"/>
                    </a:cubicBezTo>
                    <a:cubicBezTo>
                      <a:pt x="312" y="124"/>
                      <a:pt x="312" y="124"/>
                      <a:pt x="312" y="124"/>
                    </a:cubicBezTo>
                    <a:lnTo>
                      <a:pt x="312" y="124"/>
                    </a:lnTo>
                    <a:cubicBezTo>
                      <a:pt x="313" y="124"/>
                      <a:pt x="313" y="124"/>
                      <a:pt x="313" y="124"/>
                    </a:cubicBezTo>
                    <a:lnTo>
                      <a:pt x="313" y="124"/>
                    </a:lnTo>
                    <a:cubicBezTo>
                      <a:pt x="315" y="126"/>
                      <a:pt x="316" y="127"/>
                      <a:pt x="317" y="128"/>
                    </a:cubicBezTo>
                    <a:lnTo>
                      <a:pt x="317" y="128"/>
                    </a:lnTo>
                    <a:cubicBezTo>
                      <a:pt x="317" y="128"/>
                      <a:pt x="317" y="127"/>
                      <a:pt x="317" y="127"/>
                    </a:cubicBezTo>
                    <a:lnTo>
                      <a:pt x="317" y="127"/>
                    </a:lnTo>
                    <a:cubicBezTo>
                      <a:pt x="317" y="127"/>
                      <a:pt x="317" y="127"/>
                      <a:pt x="317" y="127"/>
                    </a:cubicBezTo>
                    <a:lnTo>
                      <a:pt x="317" y="127"/>
                    </a:lnTo>
                    <a:cubicBezTo>
                      <a:pt x="317" y="127"/>
                      <a:pt x="317" y="128"/>
                      <a:pt x="317" y="128"/>
                    </a:cubicBezTo>
                    <a:lnTo>
                      <a:pt x="317" y="128"/>
                    </a:lnTo>
                    <a:cubicBezTo>
                      <a:pt x="317" y="128"/>
                      <a:pt x="317" y="128"/>
                      <a:pt x="317" y="128"/>
                    </a:cubicBezTo>
                    <a:lnTo>
                      <a:pt x="317" y="128"/>
                    </a:lnTo>
                    <a:cubicBezTo>
                      <a:pt x="317" y="128"/>
                      <a:pt x="317" y="128"/>
                      <a:pt x="317" y="128"/>
                    </a:cubicBezTo>
                    <a:cubicBezTo>
                      <a:pt x="317" y="128"/>
                      <a:pt x="322" y="137"/>
                      <a:pt x="322" y="142"/>
                    </a:cubicBezTo>
                    <a:cubicBezTo>
                      <a:pt x="322" y="146"/>
                      <a:pt x="322" y="151"/>
                      <a:pt x="322" y="155"/>
                    </a:cubicBezTo>
                    <a:cubicBezTo>
                      <a:pt x="322" y="162"/>
                      <a:pt x="323" y="169"/>
                      <a:pt x="326" y="175"/>
                    </a:cubicBezTo>
                    <a:lnTo>
                      <a:pt x="326" y="175"/>
                    </a:lnTo>
                    <a:cubicBezTo>
                      <a:pt x="326" y="183"/>
                      <a:pt x="322" y="188"/>
                      <a:pt x="322" y="196"/>
                    </a:cubicBezTo>
                    <a:cubicBezTo>
                      <a:pt x="317" y="201"/>
                      <a:pt x="317" y="210"/>
                      <a:pt x="313" y="214"/>
                    </a:cubicBezTo>
                    <a:cubicBezTo>
                      <a:pt x="313" y="219"/>
                      <a:pt x="308" y="219"/>
                      <a:pt x="308" y="223"/>
                    </a:cubicBezTo>
                    <a:cubicBezTo>
                      <a:pt x="304" y="228"/>
                      <a:pt x="299" y="232"/>
                      <a:pt x="295" y="237"/>
                    </a:cubicBezTo>
                    <a:cubicBezTo>
                      <a:pt x="295" y="240"/>
                      <a:pt x="288" y="243"/>
                      <a:pt x="289" y="243"/>
                    </a:cubicBezTo>
                    <a:cubicBezTo>
                      <a:pt x="289" y="243"/>
                      <a:pt x="289" y="243"/>
                      <a:pt x="289" y="243"/>
                    </a:cubicBezTo>
                    <a:lnTo>
                      <a:pt x="289" y="243"/>
                    </a:lnTo>
                    <a:cubicBezTo>
                      <a:pt x="287" y="244"/>
                      <a:pt x="286" y="246"/>
                      <a:pt x="286" y="246"/>
                    </a:cubicBezTo>
                    <a:cubicBezTo>
                      <a:pt x="281" y="250"/>
                      <a:pt x="272" y="255"/>
                      <a:pt x="267" y="255"/>
                    </a:cubicBezTo>
                    <a:cubicBezTo>
                      <a:pt x="263" y="260"/>
                      <a:pt x="258" y="260"/>
                      <a:pt x="258" y="260"/>
                    </a:cubicBezTo>
                    <a:cubicBezTo>
                      <a:pt x="254" y="260"/>
                      <a:pt x="254" y="260"/>
                      <a:pt x="249" y="264"/>
                    </a:cubicBezTo>
                    <a:cubicBezTo>
                      <a:pt x="254" y="260"/>
                      <a:pt x="254" y="260"/>
                      <a:pt x="254" y="260"/>
                    </a:cubicBezTo>
                    <a:lnTo>
                      <a:pt x="254" y="260"/>
                    </a:lnTo>
                    <a:cubicBezTo>
                      <a:pt x="236" y="264"/>
                      <a:pt x="218" y="269"/>
                      <a:pt x="199" y="269"/>
                    </a:cubicBezTo>
                    <a:lnTo>
                      <a:pt x="132" y="269"/>
                    </a:lnTo>
                    <a:cubicBezTo>
                      <a:pt x="125" y="266"/>
                      <a:pt x="127" y="266"/>
                      <a:pt x="129" y="266"/>
                    </a:cubicBezTo>
                    <a:cubicBezTo>
                      <a:pt x="132" y="266"/>
                      <a:pt x="134" y="266"/>
                      <a:pt x="127" y="264"/>
                    </a:cubicBezTo>
                    <a:lnTo>
                      <a:pt x="124" y="264"/>
                    </a:lnTo>
                    <a:cubicBezTo>
                      <a:pt x="122" y="255"/>
                      <a:pt x="120" y="246"/>
                      <a:pt x="118" y="237"/>
                    </a:cubicBezTo>
                    <a:cubicBezTo>
                      <a:pt x="118" y="228"/>
                      <a:pt x="118" y="223"/>
                      <a:pt x="122" y="214"/>
                    </a:cubicBezTo>
                    <a:cubicBezTo>
                      <a:pt x="122" y="210"/>
                      <a:pt x="122" y="210"/>
                      <a:pt x="122" y="205"/>
                    </a:cubicBezTo>
                    <a:cubicBezTo>
                      <a:pt x="122" y="201"/>
                      <a:pt x="122" y="196"/>
                      <a:pt x="122" y="192"/>
                    </a:cubicBezTo>
                    <a:cubicBezTo>
                      <a:pt x="127" y="183"/>
                      <a:pt x="127" y="173"/>
                      <a:pt x="132" y="169"/>
                    </a:cubicBezTo>
                    <a:cubicBezTo>
                      <a:pt x="132" y="164"/>
                      <a:pt x="132" y="160"/>
                      <a:pt x="132" y="155"/>
                    </a:cubicBezTo>
                    <a:cubicBezTo>
                      <a:pt x="134" y="155"/>
                      <a:pt x="136" y="152"/>
                      <a:pt x="137" y="149"/>
                    </a:cubicBezTo>
                    <a:lnTo>
                      <a:pt x="137" y="149"/>
                    </a:lnTo>
                    <a:cubicBezTo>
                      <a:pt x="141" y="145"/>
                      <a:pt x="141" y="141"/>
                      <a:pt x="145" y="137"/>
                    </a:cubicBezTo>
                    <a:cubicBezTo>
                      <a:pt x="150" y="133"/>
                      <a:pt x="150" y="133"/>
                      <a:pt x="154" y="128"/>
                    </a:cubicBezTo>
                    <a:cubicBezTo>
                      <a:pt x="154" y="128"/>
                      <a:pt x="157" y="125"/>
                      <a:pt x="159" y="124"/>
                    </a:cubicBezTo>
                    <a:lnTo>
                      <a:pt x="159" y="124"/>
                    </a:lnTo>
                    <a:cubicBezTo>
                      <a:pt x="157" y="125"/>
                      <a:pt x="157" y="126"/>
                      <a:pt x="158" y="126"/>
                    </a:cubicBezTo>
                    <a:cubicBezTo>
                      <a:pt x="159" y="126"/>
                      <a:pt x="163" y="122"/>
                      <a:pt x="163" y="119"/>
                    </a:cubicBezTo>
                    <a:cubicBezTo>
                      <a:pt x="168" y="119"/>
                      <a:pt x="168" y="119"/>
                      <a:pt x="172" y="115"/>
                    </a:cubicBezTo>
                    <a:cubicBezTo>
                      <a:pt x="177" y="115"/>
                      <a:pt x="177" y="115"/>
                      <a:pt x="181" y="110"/>
                    </a:cubicBezTo>
                    <a:cubicBezTo>
                      <a:pt x="190" y="110"/>
                      <a:pt x="199" y="110"/>
                      <a:pt x="204" y="106"/>
                    </a:cubicBezTo>
                    <a:lnTo>
                      <a:pt x="218" y="106"/>
                    </a:lnTo>
                    <a:cubicBezTo>
                      <a:pt x="215" y="107"/>
                      <a:pt x="214" y="108"/>
                      <a:pt x="214" y="108"/>
                    </a:cubicBezTo>
                    <a:cubicBezTo>
                      <a:pt x="214" y="108"/>
                      <a:pt x="219" y="106"/>
                      <a:pt x="222" y="106"/>
                    </a:cubicBezTo>
                    <a:close/>
                    <a:moveTo>
                      <a:pt x="167" y="0"/>
                    </a:moveTo>
                    <a:cubicBezTo>
                      <a:pt x="120" y="0"/>
                      <a:pt x="74" y="12"/>
                      <a:pt x="41" y="51"/>
                    </a:cubicBezTo>
                    <a:cubicBezTo>
                      <a:pt x="18" y="78"/>
                      <a:pt x="9" y="115"/>
                      <a:pt x="5" y="146"/>
                    </a:cubicBezTo>
                    <a:cubicBezTo>
                      <a:pt x="5" y="169"/>
                      <a:pt x="0" y="187"/>
                      <a:pt x="5" y="205"/>
                    </a:cubicBezTo>
                    <a:cubicBezTo>
                      <a:pt x="5" y="232"/>
                      <a:pt x="9" y="260"/>
                      <a:pt x="23" y="282"/>
                    </a:cubicBezTo>
                    <a:cubicBezTo>
                      <a:pt x="65" y="352"/>
                      <a:pt x="148" y="379"/>
                      <a:pt x="227" y="379"/>
                    </a:cubicBezTo>
                    <a:cubicBezTo>
                      <a:pt x="250" y="379"/>
                      <a:pt x="273" y="377"/>
                      <a:pt x="295" y="373"/>
                    </a:cubicBezTo>
                    <a:cubicBezTo>
                      <a:pt x="335" y="364"/>
                      <a:pt x="376" y="346"/>
                      <a:pt x="403" y="314"/>
                    </a:cubicBezTo>
                    <a:cubicBezTo>
                      <a:pt x="431" y="282"/>
                      <a:pt x="440" y="237"/>
                      <a:pt x="440" y="196"/>
                    </a:cubicBezTo>
                    <a:cubicBezTo>
                      <a:pt x="440" y="101"/>
                      <a:pt x="358" y="33"/>
                      <a:pt x="272" y="15"/>
                    </a:cubicBezTo>
                    <a:cubicBezTo>
                      <a:pt x="239" y="7"/>
                      <a:pt x="202"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0" name="Google Shape;700;p34"/>
              <p:cNvSpPr/>
              <p:nvPr/>
            </p:nvSpPr>
            <p:spPr>
              <a:xfrm>
                <a:off x="3455625" y="2087925"/>
                <a:ext cx="12825" cy="12925"/>
              </a:xfrm>
              <a:custGeom>
                <a:avLst/>
                <a:gdLst/>
                <a:ahLst/>
                <a:cxnLst/>
                <a:rect l="l" t="t" r="r" b="b"/>
                <a:pathLst>
                  <a:path w="513" h="517" extrusionOk="0">
                    <a:moveTo>
                      <a:pt x="363" y="121"/>
                    </a:moveTo>
                    <a:cubicBezTo>
                      <a:pt x="365" y="122"/>
                      <a:pt x="367" y="123"/>
                      <a:pt x="368" y="124"/>
                    </a:cubicBezTo>
                    <a:lnTo>
                      <a:pt x="368" y="124"/>
                    </a:lnTo>
                    <a:cubicBezTo>
                      <a:pt x="367" y="123"/>
                      <a:pt x="365" y="121"/>
                      <a:pt x="363" y="121"/>
                    </a:cubicBezTo>
                    <a:close/>
                    <a:moveTo>
                      <a:pt x="131" y="401"/>
                    </a:moveTo>
                    <a:lnTo>
                      <a:pt x="131" y="401"/>
                    </a:lnTo>
                    <a:cubicBezTo>
                      <a:pt x="131" y="402"/>
                      <a:pt x="132" y="402"/>
                      <a:pt x="132" y="402"/>
                    </a:cubicBezTo>
                    <a:lnTo>
                      <a:pt x="132" y="402"/>
                    </a:lnTo>
                    <a:cubicBezTo>
                      <a:pt x="132" y="402"/>
                      <a:pt x="132" y="402"/>
                      <a:pt x="131" y="402"/>
                    </a:cubicBezTo>
                    <a:lnTo>
                      <a:pt x="131" y="402"/>
                    </a:lnTo>
                    <a:cubicBezTo>
                      <a:pt x="131" y="402"/>
                      <a:pt x="131" y="401"/>
                      <a:pt x="131" y="401"/>
                    </a:cubicBezTo>
                    <a:close/>
                    <a:moveTo>
                      <a:pt x="128" y="402"/>
                    </a:moveTo>
                    <a:cubicBezTo>
                      <a:pt x="129" y="403"/>
                      <a:pt x="130" y="404"/>
                      <a:pt x="130" y="404"/>
                    </a:cubicBezTo>
                    <a:cubicBezTo>
                      <a:pt x="130" y="404"/>
                      <a:pt x="129" y="404"/>
                      <a:pt x="128" y="403"/>
                    </a:cubicBezTo>
                    <a:lnTo>
                      <a:pt x="128" y="403"/>
                    </a:lnTo>
                    <a:cubicBezTo>
                      <a:pt x="128" y="403"/>
                      <a:pt x="128" y="402"/>
                      <a:pt x="128" y="402"/>
                    </a:cubicBezTo>
                    <a:cubicBezTo>
                      <a:pt x="128" y="404"/>
                      <a:pt x="128" y="405"/>
                      <a:pt x="128" y="407"/>
                    </a:cubicBezTo>
                    <a:cubicBezTo>
                      <a:pt x="128" y="405"/>
                      <a:pt x="128" y="404"/>
                      <a:pt x="128" y="402"/>
                    </a:cubicBezTo>
                    <a:close/>
                    <a:moveTo>
                      <a:pt x="295" y="108"/>
                    </a:moveTo>
                    <a:cubicBezTo>
                      <a:pt x="309" y="108"/>
                      <a:pt x="322" y="112"/>
                      <a:pt x="332" y="112"/>
                    </a:cubicBezTo>
                    <a:cubicBezTo>
                      <a:pt x="332" y="112"/>
                      <a:pt x="340" y="114"/>
                      <a:pt x="341" y="114"/>
                    </a:cubicBezTo>
                    <a:cubicBezTo>
                      <a:pt x="342" y="114"/>
                      <a:pt x="341" y="114"/>
                      <a:pt x="336" y="112"/>
                    </a:cubicBezTo>
                    <a:cubicBezTo>
                      <a:pt x="345" y="112"/>
                      <a:pt x="350" y="117"/>
                      <a:pt x="354" y="117"/>
                    </a:cubicBezTo>
                    <a:cubicBezTo>
                      <a:pt x="359" y="117"/>
                      <a:pt x="363" y="121"/>
                      <a:pt x="368" y="121"/>
                    </a:cubicBezTo>
                    <a:cubicBezTo>
                      <a:pt x="370" y="124"/>
                      <a:pt x="371" y="125"/>
                      <a:pt x="371" y="125"/>
                    </a:cubicBezTo>
                    <a:cubicBezTo>
                      <a:pt x="370" y="125"/>
                      <a:pt x="369" y="124"/>
                      <a:pt x="368" y="124"/>
                    </a:cubicBezTo>
                    <a:lnTo>
                      <a:pt x="368" y="124"/>
                    </a:lnTo>
                    <a:cubicBezTo>
                      <a:pt x="369" y="125"/>
                      <a:pt x="370" y="126"/>
                      <a:pt x="372" y="126"/>
                    </a:cubicBezTo>
                    <a:cubicBezTo>
                      <a:pt x="375" y="126"/>
                      <a:pt x="378" y="130"/>
                      <a:pt x="379" y="130"/>
                    </a:cubicBezTo>
                    <a:cubicBezTo>
                      <a:pt x="379" y="130"/>
                      <a:pt x="378" y="129"/>
                      <a:pt x="377" y="126"/>
                    </a:cubicBezTo>
                    <a:lnTo>
                      <a:pt x="377" y="126"/>
                    </a:lnTo>
                    <a:cubicBezTo>
                      <a:pt x="379" y="128"/>
                      <a:pt x="381" y="130"/>
                      <a:pt x="381" y="130"/>
                    </a:cubicBezTo>
                    <a:cubicBezTo>
                      <a:pt x="381" y="135"/>
                      <a:pt x="386" y="140"/>
                      <a:pt x="386" y="140"/>
                    </a:cubicBezTo>
                    <a:cubicBezTo>
                      <a:pt x="386" y="140"/>
                      <a:pt x="386" y="144"/>
                      <a:pt x="390" y="144"/>
                    </a:cubicBezTo>
                    <a:lnTo>
                      <a:pt x="390" y="158"/>
                    </a:lnTo>
                    <a:cubicBezTo>
                      <a:pt x="392" y="160"/>
                      <a:pt x="392" y="161"/>
                      <a:pt x="392" y="161"/>
                    </a:cubicBezTo>
                    <a:cubicBezTo>
                      <a:pt x="393" y="161"/>
                      <a:pt x="392" y="159"/>
                      <a:pt x="393" y="159"/>
                    </a:cubicBezTo>
                    <a:cubicBezTo>
                      <a:pt x="393" y="159"/>
                      <a:pt x="394" y="160"/>
                      <a:pt x="395" y="162"/>
                    </a:cubicBezTo>
                    <a:cubicBezTo>
                      <a:pt x="395" y="171"/>
                      <a:pt x="395" y="185"/>
                      <a:pt x="395" y="194"/>
                    </a:cubicBezTo>
                    <a:cubicBezTo>
                      <a:pt x="395" y="195"/>
                      <a:pt x="395" y="196"/>
                      <a:pt x="395" y="197"/>
                    </a:cubicBezTo>
                    <a:lnTo>
                      <a:pt x="395" y="197"/>
                    </a:lnTo>
                    <a:cubicBezTo>
                      <a:pt x="395" y="197"/>
                      <a:pt x="395" y="198"/>
                      <a:pt x="395" y="198"/>
                    </a:cubicBezTo>
                    <a:lnTo>
                      <a:pt x="395" y="198"/>
                    </a:lnTo>
                    <a:lnTo>
                      <a:pt x="395" y="198"/>
                    </a:lnTo>
                    <a:cubicBezTo>
                      <a:pt x="396" y="202"/>
                      <a:pt x="396" y="205"/>
                      <a:pt x="398" y="209"/>
                    </a:cubicBezTo>
                    <a:lnTo>
                      <a:pt x="398" y="209"/>
                    </a:lnTo>
                    <a:cubicBezTo>
                      <a:pt x="391" y="250"/>
                      <a:pt x="374" y="293"/>
                      <a:pt x="350" y="325"/>
                    </a:cubicBezTo>
                    <a:cubicBezTo>
                      <a:pt x="327" y="362"/>
                      <a:pt x="295" y="389"/>
                      <a:pt x="254" y="402"/>
                    </a:cubicBezTo>
                    <a:cubicBezTo>
                      <a:pt x="239" y="407"/>
                      <a:pt x="219" y="409"/>
                      <a:pt x="200" y="409"/>
                    </a:cubicBezTo>
                    <a:cubicBezTo>
                      <a:pt x="180" y="409"/>
                      <a:pt x="159" y="407"/>
                      <a:pt x="141" y="402"/>
                    </a:cubicBezTo>
                    <a:lnTo>
                      <a:pt x="141" y="402"/>
                    </a:lnTo>
                    <a:cubicBezTo>
                      <a:pt x="146" y="404"/>
                      <a:pt x="147" y="404"/>
                      <a:pt x="146" y="404"/>
                    </a:cubicBezTo>
                    <a:cubicBezTo>
                      <a:pt x="145" y="404"/>
                      <a:pt x="137" y="402"/>
                      <a:pt x="137" y="402"/>
                    </a:cubicBezTo>
                    <a:cubicBezTo>
                      <a:pt x="135" y="402"/>
                      <a:pt x="132" y="401"/>
                      <a:pt x="130" y="400"/>
                    </a:cubicBezTo>
                    <a:lnTo>
                      <a:pt x="130" y="400"/>
                    </a:lnTo>
                    <a:cubicBezTo>
                      <a:pt x="129" y="399"/>
                      <a:pt x="128" y="399"/>
                      <a:pt x="128" y="398"/>
                    </a:cubicBezTo>
                    <a:cubicBezTo>
                      <a:pt x="128" y="398"/>
                      <a:pt x="128" y="398"/>
                      <a:pt x="128" y="398"/>
                    </a:cubicBezTo>
                    <a:lnTo>
                      <a:pt x="128" y="398"/>
                    </a:lnTo>
                    <a:cubicBezTo>
                      <a:pt x="127" y="356"/>
                      <a:pt x="123" y="318"/>
                      <a:pt x="128" y="280"/>
                    </a:cubicBezTo>
                    <a:cubicBezTo>
                      <a:pt x="128" y="262"/>
                      <a:pt x="132" y="244"/>
                      <a:pt x="137" y="221"/>
                    </a:cubicBezTo>
                    <a:cubicBezTo>
                      <a:pt x="141" y="217"/>
                      <a:pt x="141" y="207"/>
                      <a:pt x="146" y="198"/>
                    </a:cubicBezTo>
                    <a:cubicBezTo>
                      <a:pt x="146" y="194"/>
                      <a:pt x="150" y="194"/>
                      <a:pt x="150" y="189"/>
                    </a:cubicBezTo>
                    <a:cubicBezTo>
                      <a:pt x="150" y="186"/>
                      <a:pt x="153" y="179"/>
                      <a:pt x="154" y="179"/>
                    </a:cubicBezTo>
                    <a:cubicBezTo>
                      <a:pt x="155" y="179"/>
                      <a:pt x="155" y="179"/>
                      <a:pt x="155" y="180"/>
                    </a:cubicBezTo>
                    <a:cubicBezTo>
                      <a:pt x="168" y="153"/>
                      <a:pt x="187" y="135"/>
                      <a:pt x="209" y="121"/>
                    </a:cubicBezTo>
                    <a:cubicBezTo>
                      <a:pt x="218" y="121"/>
                      <a:pt x="223" y="117"/>
                      <a:pt x="232" y="112"/>
                    </a:cubicBezTo>
                    <a:lnTo>
                      <a:pt x="232" y="112"/>
                    </a:lnTo>
                    <a:cubicBezTo>
                      <a:pt x="229" y="114"/>
                      <a:pt x="229" y="114"/>
                      <a:pt x="230" y="114"/>
                    </a:cubicBezTo>
                    <a:cubicBezTo>
                      <a:pt x="232" y="114"/>
                      <a:pt x="238" y="112"/>
                      <a:pt x="232" y="112"/>
                    </a:cubicBezTo>
                    <a:lnTo>
                      <a:pt x="245" y="112"/>
                    </a:lnTo>
                    <a:cubicBezTo>
                      <a:pt x="264" y="108"/>
                      <a:pt x="282" y="108"/>
                      <a:pt x="295" y="108"/>
                    </a:cubicBezTo>
                    <a:close/>
                    <a:moveTo>
                      <a:pt x="234" y="1"/>
                    </a:moveTo>
                    <a:cubicBezTo>
                      <a:pt x="170" y="1"/>
                      <a:pt x="107" y="20"/>
                      <a:pt x="64" y="72"/>
                    </a:cubicBezTo>
                    <a:cubicBezTo>
                      <a:pt x="37" y="108"/>
                      <a:pt x="23" y="153"/>
                      <a:pt x="14" y="194"/>
                    </a:cubicBezTo>
                    <a:cubicBezTo>
                      <a:pt x="5" y="248"/>
                      <a:pt x="1" y="307"/>
                      <a:pt x="10" y="362"/>
                    </a:cubicBezTo>
                    <a:cubicBezTo>
                      <a:pt x="26" y="473"/>
                      <a:pt x="148" y="517"/>
                      <a:pt x="252" y="517"/>
                    </a:cubicBezTo>
                    <a:cubicBezTo>
                      <a:pt x="262" y="517"/>
                      <a:pt x="272" y="516"/>
                      <a:pt x="282" y="516"/>
                    </a:cubicBezTo>
                    <a:cubicBezTo>
                      <a:pt x="341" y="511"/>
                      <a:pt x="399" y="479"/>
                      <a:pt x="436" y="429"/>
                    </a:cubicBezTo>
                    <a:cubicBezTo>
                      <a:pt x="481" y="375"/>
                      <a:pt x="513" y="307"/>
                      <a:pt x="513" y="235"/>
                    </a:cubicBezTo>
                    <a:cubicBezTo>
                      <a:pt x="513" y="126"/>
                      <a:pt x="431" y="40"/>
                      <a:pt x="327" y="13"/>
                    </a:cubicBezTo>
                    <a:cubicBezTo>
                      <a:pt x="297" y="5"/>
                      <a:pt x="266" y="1"/>
                      <a:pt x="23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1" name="Google Shape;701;p34"/>
              <p:cNvSpPr/>
              <p:nvPr/>
            </p:nvSpPr>
            <p:spPr>
              <a:xfrm>
                <a:off x="3460500" y="2115125"/>
                <a:ext cx="13050" cy="13200"/>
              </a:xfrm>
              <a:custGeom>
                <a:avLst/>
                <a:gdLst/>
                <a:ahLst/>
                <a:cxnLst/>
                <a:rect l="l" t="t" r="r" b="b"/>
                <a:pathLst>
                  <a:path w="522" h="528" extrusionOk="0">
                    <a:moveTo>
                      <a:pt x="386" y="107"/>
                    </a:moveTo>
                    <a:cubicBezTo>
                      <a:pt x="386" y="108"/>
                      <a:pt x="386" y="109"/>
                      <a:pt x="386" y="109"/>
                    </a:cubicBezTo>
                    <a:lnTo>
                      <a:pt x="386" y="109"/>
                    </a:lnTo>
                    <a:cubicBezTo>
                      <a:pt x="385" y="109"/>
                      <a:pt x="385" y="109"/>
                      <a:pt x="385" y="109"/>
                    </a:cubicBezTo>
                    <a:lnTo>
                      <a:pt x="385" y="109"/>
                    </a:lnTo>
                    <a:cubicBezTo>
                      <a:pt x="385" y="109"/>
                      <a:pt x="385" y="108"/>
                      <a:pt x="386" y="107"/>
                    </a:cubicBezTo>
                    <a:close/>
                    <a:moveTo>
                      <a:pt x="377" y="109"/>
                    </a:moveTo>
                    <a:cubicBezTo>
                      <a:pt x="376" y="109"/>
                      <a:pt x="379" y="110"/>
                      <a:pt x="386" y="112"/>
                    </a:cubicBezTo>
                    <a:cubicBezTo>
                      <a:pt x="383" y="110"/>
                      <a:pt x="380" y="109"/>
                      <a:pt x="377" y="109"/>
                    </a:cubicBezTo>
                    <a:close/>
                    <a:moveTo>
                      <a:pt x="388" y="112"/>
                    </a:moveTo>
                    <a:cubicBezTo>
                      <a:pt x="388" y="112"/>
                      <a:pt x="388" y="112"/>
                      <a:pt x="388" y="112"/>
                    </a:cubicBezTo>
                    <a:lnTo>
                      <a:pt x="388" y="112"/>
                    </a:lnTo>
                    <a:cubicBezTo>
                      <a:pt x="388" y="112"/>
                      <a:pt x="388" y="112"/>
                      <a:pt x="387" y="112"/>
                    </a:cubicBezTo>
                    <a:close/>
                    <a:moveTo>
                      <a:pt x="391" y="113"/>
                    </a:moveTo>
                    <a:cubicBezTo>
                      <a:pt x="391" y="114"/>
                      <a:pt x="391" y="114"/>
                      <a:pt x="391" y="114"/>
                    </a:cubicBezTo>
                    <a:cubicBezTo>
                      <a:pt x="391" y="114"/>
                      <a:pt x="391" y="114"/>
                      <a:pt x="391" y="113"/>
                    </a:cubicBezTo>
                    <a:lnTo>
                      <a:pt x="391" y="113"/>
                    </a:lnTo>
                    <a:cubicBezTo>
                      <a:pt x="391" y="113"/>
                      <a:pt x="391" y="113"/>
                      <a:pt x="391" y="113"/>
                    </a:cubicBezTo>
                    <a:close/>
                    <a:moveTo>
                      <a:pt x="118" y="413"/>
                    </a:moveTo>
                    <a:cubicBezTo>
                      <a:pt x="121" y="414"/>
                      <a:pt x="121" y="415"/>
                      <a:pt x="121" y="415"/>
                    </a:cubicBezTo>
                    <a:cubicBezTo>
                      <a:pt x="120" y="415"/>
                      <a:pt x="120" y="415"/>
                      <a:pt x="118" y="414"/>
                    </a:cubicBezTo>
                    <a:lnTo>
                      <a:pt x="118" y="414"/>
                    </a:lnTo>
                    <a:cubicBezTo>
                      <a:pt x="118" y="414"/>
                      <a:pt x="118" y="413"/>
                      <a:pt x="118" y="413"/>
                    </a:cubicBezTo>
                    <a:close/>
                    <a:moveTo>
                      <a:pt x="359" y="107"/>
                    </a:moveTo>
                    <a:cubicBezTo>
                      <a:pt x="365" y="107"/>
                      <a:pt x="371" y="107"/>
                      <a:pt x="377" y="109"/>
                    </a:cubicBezTo>
                    <a:lnTo>
                      <a:pt x="377" y="109"/>
                    </a:lnTo>
                    <a:cubicBezTo>
                      <a:pt x="377" y="108"/>
                      <a:pt x="377" y="108"/>
                      <a:pt x="377" y="108"/>
                    </a:cubicBezTo>
                    <a:cubicBezTo>
                      <a:pt x="379" y="108"/>
                      <a:pt x="383" y="109"/>
                      <a:pt x="386" y="112"/>
                    </a:cubicBezTo>
                    <a:cubicBezTo>
                      <a:pt x="387" y="112"/>
                      <a:pt x="388" y="112"/>
                      <a:pt x="388" y="113"/>
                    </a:cubicBezTo>
                    <a:lnTo>
                      <a:pt x="388" y="113"/>
                    </a:lnTo>
                    <a:cubicBezTo>
                      <a:pt x="389" y="115"/>
                      <a:pt x="390" y="116"/>
                      <a:pt x="390" y="116"/>
                    </a:cubicBezTo>
                    <a:cubicBezTo>
                      <a:pt x="390" y="121"/>
                      <a:pt x="395" y="125"/>
                      <a:pt x="395" y="130"/>
                    </a:cubicBezTo>
                    <a:cubicBezTo>
                      <a:pt x="395" y="133"/>
                      <a:pt x="397" y="140"/>
                      <a:pt x="398" y="140"/>
                    </a:cubicBezTo>
                    <a:cubicBezTo>
                      <a:pt x="399" y="140"/>
                      <a:pt x="399" y="139"/>
                      <a:pt x="399" y="134"/>
                    </a:cubicBezTo>
                    <a:cubicBezTo>
                      <a:pt x="399" y="143"/>
                      <a:pt x="399" y="148"/>
                      <a:pt x="399" y="157"/>
                    </a:cubicBezTo>
                    <a:cubicBezTo>
                      <a:pt x="404" y="166"/>
                      <a:pt x="404" y="180"/>
                      <a:pt x="404" y="193"/>
                    </a:cubicBezTo>
                    <a:cubicBezTo>
                      <a:pt x="404" y="198"/>
                      <a:pt x="404" y="207"/>
                      <a:pt x="399" y="216"/>
                    </a:cubicBezTo>
                    <a:cubicBezTo>
                      <a:pt x="399" y="230"/>
                      <a:pt x="395" y="239"/>
                      <a:pt x="390" y="248"/>
                    </a:cubicBezTo>
                    <a:cubicBezTo>
                      <a:pt x="381" y="275"/>
                      <a:pt x="363" y="297"/>
                      <a:pt x="349" y="320"/>
                    </a:cubicBezTo>
                    <a:cubicBezTo>
                      <a:pt x="318" y="356"/>
                      <a:pt x="286" y="388"/>
                      <a:pt x="241" y="406"/>
                    </a:cubicBezTo>
                    <a:cubicBezTo>
                      <a:pt x="223" y="415"/>
                      <a:pt x="200" y="420"/>
                      <a:pt x="182" y="420"/>
                    </a:cubicBezTo>
                    <a:lnTo>
                      <a:pt x="137" y="420"/>
                    </a:lnTo>
                    <a:cubicBezTo>
                      <a:pt x="137" y="420"/>
                      <a:pt x="132" y="415"/>
                      <a:pt x="127" y="415"/>
                    </a:cubicBezTo>
                    <a:cubicBezTo>
                      <a:pt x="124" y="415"/>
                      <a:pt x="121" y="413"/>
                      <a:pt x="118" y="412"/>
                    </a:cubicBezTo>
                    <a:lnTo>
                      <a:pt x="118" y="412"/>
                    </a:lnTo>
                    <a:cubicBezTo>
                      <a:pt x="118" y="410"/>
                      <a:pt x="118" y="408"/>
                      <a:pt x="118" y="406"/>
                    </a:cubicBezTo>
                    <a:cubicBezTo>
                      <a:pt x="118" y="379"/>
                      <a:pt x="118" y="347"/>
                      <a:pt x="118" y="320"/>
                    </a:cubicBezTo>
                    <a:cubicBezTo>
                      <a:pt x="123" y="284"/>
                      <a:pt x="137" y="243"/>
                      <a:pt x="150" y="216"/>
                    </a:cubicBezTo>
                    <a:cubicBezTo>
                      <a:pt x="168" y="184"/>
                      <a:pt x="191" y="162"/>
                      <a:pt x="223" y="148"/>
                    </a:cubicBezTo>
                    <a:cubicBezTo>
                      <a:pt x="259" y="125"/>
                      <a:pt x="295" y="116"/>
                      <a:pt x="336" y="112"/>
                    </a:cubicBezTo>
                    <a:cubicBezTo>
                      <a:pt x="340" y="107"/>
                      <a:pt x="345" y="107"/>
                      <a:pt x="349" y="107"/>
                    </a:cubicBezTo>
                    <a:close/>
                    <a:moveTo>
                      <a:pt x="305" y="0"/>
                    </a:moveTo>
                    <a:cubicBezTo>
                      <a:pt x="262" y="0"/>
                      <a:pt x="221" y="11"/>
                      <a:pt x="182" y="26"/>
                    </a:cubicBezTo>
                    <a:cubicBezTo>
                      <a:pt x="137" y="44"/>
                      <a:pt x="96" y="71"/>
                      <a:pt x="64" y="107"/>
                    </a:cubicBezTo>
                    <a:cubicBezTo>
                      <a:pt x="5" y="180"/>
                      <a:pt x="1" y="270"/>
                      <a:pt x="1" y="361"/>
                    </a:cubicBezTo>
                    <a:cubicBezTo>
                      <a:pt x="1" y="384"/>
                      <a:pt x="1" y="402"/>
                      <a:pt x="14" y="420"/>
                    </a:cubicBezTo>
                    <a:cubicBezTo>
                      <a:pt x="28" y="452"/>
                      <a:pt x="55" y="474"/>
                      <a:pt x="82" y="492"/>
                    </a:cubicBezTo>
                    <a:cubicBezTo>
                      <a:pt x="120" y="516"/>
                      <a:pt x="171" y="527"/>
                      <a:pt x="219" y="527"/>
                    </a:cubicBezTo>
                    <a:cubicBezTo>
                      <a:pt x="234" y="527"/>
                      <a:pt x="249" y="526"/>
                      <a:pt x="263" y="524"/>
                    </a:cubicBezTo>
                    <a:cubicBezTo>
                      <a:pt x="331" y="515"/>
                      <a:pt x="390" y="479"/>
                      <a:pt x="431" y="429"/>
                    </a:cubicBezTo>
                    <a:cubicBezTo>
                      <a:pt x="475" y="376"/>
                      <a:pt x="515" y="311"/>
                      <a:pt x="521" y="241"/>
                    </a:cubicBezTo>
                    <a:lnTo>
                      <a:pt x="521" y="241"/>
                    </a:lnTo>
                    <a:cubicBezTo>
                      <a:pt x="521" y="239"/>
                      <a:pt x="522" y="236"/>
                      <a:pt x="522" y="234"/>
                    </a:cubicBezTo>
                    <a:lnTo>
                      <a:pt x="522" y="234"/>
                    </a:lnTo>
                    <a:cubicBezTo>
                      <a:pt x="522" y="234"/>
                      <a:pt x="522" y="234"/>
                      <a:pt x="522" y="234"/>
                    </a:cubicBezTo>
                    <a:cubicBezTo>
                      <a:pt x="522" y="184"/>
                      <a:pt x="508" y="134"/>
                      <a:pt x="481" y="89"/>
                    </a:cubicBezTo>
                    <a:cubicBezTo>
                      <a:pt x="449" y="44"/>
                      <a:pt x="399" y="12"/>
                      <a:pt x="340" y="3"/>
                    </a:cubicBezTo>
                    <a:cubicBezTo>
                      <a:pt x="328" y="1"/>
                      <a:pt x="317"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2" name="Google Shape;702;p34"/>
              <p:cNvSpPr/>
              <p:nvPr/>
            </p:nvSpPr>
            <p:spPr>
              <a:xfrm>
                <a:off x="3480900" y="2101650"/>
                <a:ext cx="8850" cy="9250"/>
              </a:xfrm>
              <a:custGeom>
                <a:avLst/>
                <a:gdLst/>
                <a:ahLst/>
                <a:cxnLst/>
                <a:rect l="l" t="t" r="r" b="b"/>
                <a:pathLst>
                  <a:path w="354" h="370" extrusionOk="0">
                    <a:moveTo>
                      <a:pt x="226" y="103"/>
                    </a:moveTo>
                    <a:cubicBezTo>
                      <a:pt x="226" y="103"/>
                      <a:pt x="226" y="103"/>
                      <a:pt x="226" y="103"/>
                    </a:cubicBezTo>
                    <a:lnTo>
                      <a:pt x="226" y="103"/>
                    </a:lnTo>
                    <a:cubicBezTo>
                      <a:pt x="226" y="103"/>
                      <a:pt x="226" y="103"/>
                      <a:pt x="226" y="103"/>
                    </a:cubicBezTo>
                    <a:close/>
                    <a:moveTo>
                      <a:pt x="236" y="107"/>
                    </a:moveTo>
                    <a:cubicBezTo>
                      <a:pt x="238" y="109"/>
                      <a:pt x="239" y="110"/>
                      <a:pt x="238" y="110"/>
                    </a:cubicBezTo>
                    <a:cubicBezTo>
                      <a:pt x="237" y="110"/>
                      <a:pt x="234" y="109"/>
                      <a:pt x="228" y="108"/>
                    </a:cubicBezTo>
                    <a:lnTo>
                      <a:pt x="228" y="108"/>
                    </a:lnTo>
                    <a:cubicBezTo>
                      <a:pt x="229" y="108"/>
                      <a:pt x="229" y="107"/>
                      <a:pt x="229" y="107"/>
                    </a:cubicBezTo>
                    <a:lnTo>
                      <a:pt x="231" y="107"/>
                    </a:lnTo>
                    <a:cubicBezTo>
                      <a:pt x="233" y="108"/>
                      <a:pt x="233" y="109"/>
                      <a:pt x="234" y="109"/>
                    </a:cubicBezTo>
                    <a:cubicBezTo>
                      <a:pt x="234" y="109"/>
                      <a:pt x="234" y="108"/>
                      <a:pt x="232" y="107"/>
                    </a:cubicBezTo>
                    <a:close/>
                    <a:moveTo>
                      <a:pt x="231" y="225"/>
                    </a:moveTo>
                    <a:cubicBezTo>
                      <a:pt x="230" y="225"/>
                      <a:pt x="228" y="225"/>
                      <a:pt x="228" y="226"/>
                    </a:cubicBezTo>
                    <a:lnTo>
                      <a:pt x="228" y="226"/>
                    </a:lnTo>
                    <a:cubicBezTo>
                      <a:pt x="229" y="225"/>
                      <a:pt x="230" y="225"/>
                      <a:pt x="231" y="225"/>
                    </a:cubicBezTo>
                    <a:close/>
                    <a:moveTo>
                      <a:pt x="212" y="246"/>
                    </a:moveTo>
                    <a:lnTo>
                      <a:pt x="212" y="246"/>
                    </a:lnTo>
                    <a:cubicBezTo>
                      <a:pt x="211" y="246"/>
                      <a:pt x="210" y="247"/>
                      <a:pt x="209" y="247"/>
                    </a:cubicBezTo>
                    <a:cubicBezTo>
                      <a:pt x="209" y="247"/>
                      <a:pt x="211" y="247"/>
                      <a:pt x="212" y="246"/>
                    </a:cubicBezTo>
                    <a:close/>
                    <a:moveTo>
                      <a:pt x="116" y="252"/>
                    </a:moveTo>
                    <a:cubicBezTo>
                      <a:pt x="116" y="252"/>
                      <a:pt x="117" y="253"/>
                      <a:pt x="119" y="254"/>
                    </a:cubicBezTo>
                    <a:lnTo>
                      <a:pt x="119" y="254"/>
                    </a:lnTo>
                    <a:cubicBezTo>
                      <a:pt x="119" y="254"/>
                      <a:pt x="120" y="255"/>
                      <a:pt x="120" y="255"/>
                    </a:cubicBezTo>
                    <a:lnTo>
                      <a:pt x="120" y="255"/>
                    </a:lnTo>
                    <a:cubicBezTo>
                      <a:pt x="117" y="253"/>
                      <a:pt x="116" y="252"/>
                      <a:pt x="116" y="252"/>
                    </a:cubicBezTo>
                    <a:close/>
                    <a:moveTo>
                      <a:pt x="120" y="255"/>
                    </a:moveTo>
                    <a:cubicBezTo>
                      <a:pt x="121" y="255"/>
                      <a:pt x="121" y="256"/>
                      <a:pt x="122" y="256"/>
                    </a:cubicBezTo>
                    <a:lnTo>
                      <a:pt x="122" y="256"/>
                    </a:lnTo>
                    <a:cubicBezTo>
                      <a:pt x="122" y="256"/>
                      <a:pt x="121" y="256"/>
                      <a:pt x="121" y="256"/>
                    </a:cubicBezTo>
                    <a:lnTo>
                      <a:pt x="121" y="256"/>
                    </a:lnTo>
                    <a:cubicBezTo>
                      <a:pt x="121" y="255"/>
                      <a:pt x="120" y="255"/>
                      <a:pt x="120" y="255"/>
                    </a:cubicBezTo>
                    <a:close/>
                    <a:moveTo>
                      <a:pt x="125" y="260"/>
                    </a:moveTo>
                    <a:cubicBezTo>
                      <a:pt x="126" y="260"/>
                      <a:pt x="126" y="261"/>
                      <a:pt x="127" y="261"/>
                    </a:cubicBezTo>
                    <a:cubicBezTo>
                      <a:pt x="126" y="261"/>
                      <a:pt x="126" y="261"/>
                      <a:pt x="125" y="261"/>
                    </a:cubicBezTo>
                    <a:lnTo>
                      <a:pt x="125" y="261"/>
                    </a:lnTo>
                    <a:cubicBezTo>
                      <a:pt x="125" y="261"/>
                      <a:pt x="125" y="260"/>
                      <a:pt x="125" y="260"/>
                    </a:cubicBezTo>
                    <a:close/>
                    <a:moveTo>
                      <a:pt x="124" y="258"/>
                    </a:moveTo>
                    <a:cubicBezTo>
                      <a:pt x="124" y="258"/>
                      <a:pt x="124" y="258"/>
                      <a:pt x="124" y="258"/>
                    </a:cubicBezTo>
                    <a:lnTo>
                      <a:pt x="124" y="258"/>
                    </a:lnTo>
                    <a:cubicBezTo>
                      <a:pt x="124" y="258"/>
                      <a:pt x="124" y="259"/>
                      <a:pt x="125" y="259"/>
                    </a:cubicBezTo>
                    <a:lnTo>
                      <a:pt x="125" y="259"/>
                    </a:lnTo>
                    <a:cubicBezTo>
                      <a:pt x="125" y="259"/>
                      <a:pt x="125" y="258"/>
                      <a:pt x="125" y="258"/>
                    </a:cubicBezTo>
                    <a:lnTo>
                      <a:pt x="125" y="258"/>
                    </a:lnTo>
                    <a:cubicBezTo>
                      <a:pt x="126" y="259"/>
                      <a:pt x="129" y="260"/>
                      <a:pt x="132" y="261"/>
                    </a:cubicBezTo>
                    <a:lnTo>
                      <a:pt x="127" y="261"/>
                    </a:lnTo>
                    <a:cubicBezTo>
                      <a:pt x="126" y="260"/>
                      <a:pt x="126" y="260"/>
                      <a:pt x="125" y="259"/>
                    </a:cubicBezTo>
                    <a:lnTo>
                      <a:pt x="125" y="259"/>
                    </a:lnTo>
                    <a:cubicBezTo>
                      <a:pt x="125" y="259"/>
                      <a:pt x="125" y="260"/>
                      <a:pt x="125" y="260"/>
                    </a:cubicBezTo>
                    <a:lnTo>
                      <a:pt x="125" y="260"/>
                    </a:lnTo>
                    <a:cubicBezTo>
                      <a:pt x="125" y="260"/>
                      <a:pt x="124" y="260"/>
                      <a:pt x="124" y="260"/>
                    </a:cubicBezTo>
                    <a:lnTo>
                      <a:pt x="124" y="260"/>
                    </a:lnTo>
                    <a:cubicBezTo>
                      <a:pt x="124" y="259"/>
                      <a:pt x="124" y="259"/>
                      <a:pt x="124" y="258"/>
                    </a:cubicBezTo>
                    <a:close/>
                    <a:moveTo>
                      <a:pt x="226" y="107"/>
                    </a:moveTo>
                    <a:cubicBezTo>
                      <a:pt x="227" y="108"/>
                      <a:pt x="227" y="110"/>
                      <a:pt x="227" y="112"/>
                    </a:cubicBezTo>
                    <a:cubicBezTo>
                      <a:pt x="227" y="116"/>
                      <a:pt x="231" y="116"/>
                      <a:pt x="231" y="121"/>
                    </a:cubicBezTo>
                    <a:cubicBezTo>
                      <a:pt x="231" y="121"/>
                      <a:pt x="231" y="121"/>
                      <a:pt x="231" y="121"/>
                    </a:cubicBezTo>
                    <a:lnTo>
                      <a:pt x="231" y="121"/>
                    </a:lnTo>
                    <a:cubicBezTo>
                      <a:pt x="231" y="122"/>
                      <a:pt x="231" y="123"/>
                      <a:pt x="231" y="125"/>
                    </a:cubicBezTo>
                    <a:cubicBezTo>
                      <a:pt x="231" y="139"/>
                      <a:pt x="236" y="157"/>
                      <a:pt x="236" y="175"/>
                    </a:cubicBezTo>
                    <a:lnTo>
                      <a:pt x="236" y="184"/>
                    </a:lnTo>
                    <a:cubicBezTo>
                      <a:pt x="236" y="186"/>
                      <a:pt x="236" y="187"/>
                      <a:pt x="236" y="188"/>
                    </a:cubicBezTo>
                    <a:lnTo>
                      <a:pt x="236" y="188"/>
                    </a:lnTo>
                    <a:cubicBezTo>
                      <a:pt x="236" y="188"/>
                      <a:pt x="236" y="188"/>
                      <a:pt x="236" y="189"/>
                    </a:cubicBezTo>
                    <a:cubicBezTo>
                      <a:pt x="236" y="193"/>
                      <a:pt x="236" y="202"/>
                      <a:pt x="236" y="207"/>
                    </a:cubicBezTo>
                    <a:cubicBezTo>
                      <a:pt x="231" y="211"/>
                      <a:pt x="231" y="216"/>
                      <a:pt x="231" y="225"/>
                    </a:cubicBezTo>
                    <a:cubicBezTo>
                      <a:pt x="230" y="226"/>
                      <a:pt x="229" y="227"/>
                      <a:pt x="228" y="227"/>
                    </a:cubicBezTo>
                    <a:cubicBezTo>
                      <a:pt x="228" y="227"/>
                      <a:pt x="228" y="226"/>
                      <a:pt x="228" y="226"/>
                    </a:cubicBezTo>
                    <a:lnTo>
                      <a:pt x="228" y="226"/>
                    </a:lnTo>
                    <a:cubicBezTo>
                      <a:pt x="226" y="228"/>
                      <a:pt x="225" y="231"/>
                      <a:pt x="222" y="234"/>
                    </a:cubicBezTo>
                    <a:cubicBezTo>
                      <a:pt x="222" y="238"/>
                      <a:pt x="218" y="238"/>
                      <a:pt x="213" y="243"/>
                    </a:cubicBezTo>
                    <a:cubicBezTo>
                      <a:pt x="213" y="244"/>
                      <a:pt x="213" y="245"/>
                      <a:pt x="212" y="246"/>
                    </a:cubicBezTo>
                    <a:lnTo>
                      <a:pt x="212" y="246"/>
                    </a:lnTo>
                    <a:cubicBezTo>
                      <a:pt x="213" y="246"/>
                      <a:pt x="213" y="245"/>
                      <a:pt x="214" y="245"/>
                    </a:cubicBezTo>
                    <a:lnTo>
                      <a:pt x="214" y="245"/>
                    </a:lnTo>
                    <a:cubicBezTo>
                      <a:pt x="215" y="245"/>
                      <a:pt x="212" y="247"/>
                      <a:pt x="209" y="247"/>
                    </a:cubicBezTo>
                    <a:cubicBezTo>
                      <a:pt x="204" y="252"/>
                      <a:pt x="199" y="252"/>
                      <a:pt x="195" y="257"/>
                    </a:cubicBezTo>
                    <a:lnTo>
                      <a:pt x="186" y="257"/>
                    </a:lnTo>
                    <a:cubicBezTo>
                      <a:pt x="186" y="257"/>
                      <a:pt x="186" y="257"/>
                      <a:pt x="185" y="257"/>
                    </a:cubicBezTo>
                    <a:lnTo>
                      <a:pt x="185" y="257"/>
                    </a:lnTo>
                    <a:cubicBezTo>
                      <a:pt x="185" y="257"/>
                      <a:pt x="183" y="257"/>
                      <a:pt x="181" y="257"/>
                    </a:cubicBezTo>
                    <a:cubicBezTo>
                      <a:pt x="177" y="261"/>
                      <a:pt x="172" y="261"/>
                      <a:pt x="163" y="261"/>
                    </a:cubicBezTo>
                    <a:lnTo>
                      <a:pt x="132" y="261"/>
                    </a:lnTo>
                    <a:cubicBezTo>
                      <a:pt x="129" y="259"/>
                      <a:pt x="127" y="258"/>
                      <a:pt x="124" y="257"/>
                    </a:cubicBezTo>
                    <a:lnTo>
                      <a:pt x="124" y="257"/>
                    </a:lnTo>
                    <a:cubicBezTo>
                      <a:pt x="121" y="245"/>
                      <a:pt x="118" y="230"/>
                      <a:pt x="118" y="216"/>
                    </a:cubicBezTo>
                    <a:lnTo>
                      <a:pt x="118" y="202"/>
                    </a:lnTo>
                    <a:cubicBezTo>
                      <a:pt x="118" y="198"/>
                      <a:pt x="118" y="193"/>
                      <a:pt x="118" y="193"/>
                    </a:cubicBezTo>
                    <a:cubicBezTo>
                      <a:pt x="122" y="184"/>
                      <a:pt x="122" y="180"/>
                      <a:pt x="122" y="175"/>
                    </a:cubicBezTo>
                    <a:cubicBezTo>
                      <a:pt x="127" y="170"/>
                      <a:pt x="132" y="157"/>
                      <a:pt x="132" y="152"/>
                    </a:cubicBezTo>
                    <a:cubicBezTo>
                      <a:pt x="136" y="152"/>
                      <a:pt x="136" y="152"/>
                      <a:pt x="136" y="148"/>
                    </a:cubicBezTo>
                    <a:cubicBezTo>
                      <a:pt x="141" y="143"/>
                      <a:pt x="145" y="139"/>
                      <a:pt x="150" y="134"/>
                    </a:cubicBezTo>
                    <a:lnTo>
                      <a:pt x="154" y="130"/>
                    </a:lnTo>
                    <a:cubicBezTo>
                      <a:pt x="159" y="125"/>
                      <a:pt x="168" y="121"/>
                      <a:pt x="172" y="121"/>
                    </a:cubicBezTo>
                    <a:cubicBezTo>
                      <a:pt x="177" y="116"/>
                      <a:pt x="186" y="112"/>
                      <a:pt x="190" y="112"/>
                    </a:cubicBezTo>
                    <a:cubicBezTo>
                      <a:pt x="195" y="112"/>
                      <a:pt x="199" y="112"/>
                      <a:pt x="199" y="107"/>
                    </a:cubicBezTo>
                    <a:close/>
                    <a:moveTo>
                      <a:pt x="122" y="261"/>
                    </a:moveTo>
                    <a:cubicBezTo>
                      <a:pt x="123" y="261"/>
                      <a:pt x="123" y="261"/>
                      <a:pt x="123" y="261"/>
                    </a:cubicBezTo>
                    <a:lnTo>
                      <a:pt x="123" y="261"/>
                    </a:lnTo>
                    <a:cubicBezTo>
                      <a:pt x="123" y="261"/>
                      <a:pt x="123" y="261"/>
                      <a:pt x="122" y="261"/>
                    </a:cubicBezTo>
                    <a:cubicBezTo>
                      <a:pt x="122" y="261"/>
                      <a:pt x="122" y="261"/>
                      <a:pt x="122" y="261"/>
                    </a:cubicBezTo>
                    <a:close/>
                    <a:moveTo>
                      <a:pt x="171" y="0"/>
                    </a:moveTo>
                    <a:cubicBezTo>
                      <a:pt x="120" y="0"/>
                      <a:pt x="65" y="23"/>
                      <a:pt x="36" y="62"/>
                    </a:cubicBezTo>
                    <a:cubicBezTo>
                      <a:pt x="14" y="89"/>
                      <a:pt x="5" y="125"/>
                      <a:pt x="0" y="161"/>
                    </a:cubicBezTo>
                    <a:cubicBezTo>
                      <a:pt x="0" y="184"/>
                      <a:pt x="5" y="207"/>
                      <a:pt x="5" y="225"/>
                    </a:cubicBezTo>
                    <a:cubicBezTo>
                      <a:pt x="9" y="266"/>
                      <a:pt x="36" y="306"/>
                      <a:pt x="73" y="329"/>
                    </a:cubicBezTo>
                    <a:cubicBezTo>
                      <a:pt x="113" y="361"/>
                      <a:pt x="163" y="370"/>
                      <a:pt x="213" y="370"/>
                    </a:cubicBezTo>
                    <a:cubicBezTo>
                      <a:pt x="254" y="365"/>
                      <a:pt x="290" y="356"/>
                      <a:pt x="317" y="325"/>
                    </a:cubicBezTo>
                    <a:cubicBezTo>
                      <a:pt x="344" y="297"/>
                      <a:pt x="354" y="252"/>
                      <a:pt x="354" y="216"/>
                    </a:cubicBezTo>
                    <a:cubicBezTo>
                      <a:pt x="354" y="175"/>
                      <a:pt x="344" y="134"/>
                      <a:pt x="326" y="98"/>
                    </a:cubicBezTo>
                    <a:cubicBezTo>
                      <a:pt x="308" y="57"/>
                      <a:pt x="272" y="25"/>
                      <a:pt x="231" y="12"/>
                    </a:cubicBezTo>
                    <a:cubicBezTo>
                      <a:pt x="213" y="4"/>
                      <a:pt x="192" y="0"/>
                      <a:pt x="1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3" name="Google Shape;703;p34"/>
              <p:cNvSpPr/>
              <p:nvPr/>
            </p:nvSpPr>
            <p:spPr>
              <a:xfrm>
                <a:off x="3429700" y="2114000"/>
                <a:ext cx="13550" cy="39600"/>
              </a:xfrm>
              <a:custGeom>
                <a:avLst/>
                <a:gdLst/>
                <a:ahLst/>
                <a:cxnLst/>
                <a:rect l="l" t="t" r="r" b="b"/>
                <a:pathLst>
                  <a:path w="542" h="1584" extrusionOk="0">
                    <a:moveTo>
                      <a:pt x="40" y="1"/>
                    </a:moveTo>
                    <a:cubicBezTo>
                      <a:pt x="22" y="1"/>
                      <a:pt x="9" y="10"/>
                      <a:pt x="9" y="34"/>
                    </a:cubicBezTo>
                    <a:cubicBezTo>
                      <a:pt x="0" y="564"/>
                      <a:pt x="14" y="1140"/>
                      <a:pt x="399" y="1552"/>
                    </a:cubicBezTo>
                    <a:cubicBezTo>
                      <a:pt x="415" y="1568"/>
                      <a:pt x="444" y="1584"/>
                      <a:pt x="467" y="1584"/>
                    </a:cubicBezTo>
                    <a:cubicBezTo>
                      <a:pt x="483" y="1584"/>
                      <a:pt x="497" y="1575"/>
                      <a:pt x="499" y="1552"/>
                    </a:cubicBezTo>
                    <a:cubicBezTo>
                      <a:pt x="508" y="1412"/>
                      <a:pt x="512" y="1271"/>
                      <a:pt x="535" y="1131"/>
                    </a:cubicBezTo>
                    <a:cubicBezTo>
                      <a:pt x="541" y="1091"/>
                      <a:pt x="481" y="1045"/>
                      <a:pt x="446" y="1045"/>
                    </a:cubicBezTo>
                    <a:cubicBezTo>
                      <a:pt x="433" y="1045"/>
                      <a:pt x="423" y="1051"/>
                      <a:pt x="422" y="1067"/>
                    </a:cubicBezTo>
                    <a:cubicBezTo>
                      <a:pt x="404" y="1180"/>
                      <a:pt x="398" y="1291"/>
                      <a:pt x="390" y="1403"/>
                    </a:cubicBezTo>
                    <a:lnTo>
                      <a:pt x="390" y="1403"/>
                    </a:lnTo>
                    <a:cubicBezTo>
                      <a:pt x="114" y="1026"/>
                      <a:pt x="115" y="524"/>
                      <a:pt x="127" y="75"/>
                    </a:cubicBezTo>
                    <a:cubicBezTo>
                      <a:pt x="127" y="39"/>
                      <a:pt x="75" y="1"/>
                      <a:pt x="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4" name="Google Shape;704;p34"/>
              <p:cNvSpPr/>
              <p:nvPr/>
            </p:nvSpPr>
            <p:spPr>
              <a:xfrm>
                <a:off x="3444525" y="2108825"/>
                <a:ext cx="10000" cy="8950"/>
              </a:xfrm>
              <a:custGeom>
                <a:avLst/>
                <a:gdLst/>
                <a:ahLst/>
                <a:cxnLst/>
                <a:rect l="l" t="t" r="r" b="b"/>
                <a:pathLst>
                  <a:path w="400" h="358" extrusionOk="0">
                    <a:moveTo>
                      <a:pt x="275" y="104"/>
                    </a:moveTo>
                    <a:cubicBezTo>
                      <a:pt x="275" y="104"/>
                      <a:pt x="276" y="104"/>
                      <a:pt x="277" y="105"/>
                    </a:cubicBezTo>
                    <a:cubicBezTo>
                      <a:pt x="277" y="105"/>
                      <a:pt x="277" y="105"/>
                      <a:pt x="277" y="105"/>
                    </a:cubicBezTo>
                    <a:lnTo>
                      <a:pt x="277" y="105"/>
                    </a:lnTo>
                    <a:cubicBezTo>
                      <a:pt x="277" y="106"/>
                      <a:pt x="278" y="106"/>
                      <a:pt x="278" y="106"/>
                    </a:cubicBezTo>
                    <a:lnTo>
                      <a:pt x="278" y="106"/>
                    </a:lnTo>
                    <a:cubicBezTo>
                      <a:pt x="277" y="106"/>
                      <a:pt x="277" y="106"/>
                      <a:pt x="276" y="106"/>
                    </a:cubicBezTo>
                    <a:lnTo>
                      <a:pt x="276" y="106"/>
                    </a:lnTo>
                    <a:cubicBezTo>
                      <a:pt x="276" y="105"/>
                      <a:pt x="275" y="104"/>
                      <a:pt x="275" y="104"/>
                    </a:cubicBezTo>
                    <a:lnTo>
                      <a:pt x="275" y="104"/>
                    </a:lnTo>
                    <a:cubicBezTo>
                      <a:pt x="275" y="104"/>
                      <a:pt x="275" y="104"/>
                      <a:pt x="275" y="105"/>
                    </a:cubicBezTo>
                    <a:lnTo>
                      <a:pt x="275" y="105"/>
                    </a:lnTo>
                    <a:cubicBezTo>
                      <a:pt x="274" y="104"/>
                      <a:pt x="274" y="104"/>
                      <a:pt x="275" y="104"/>
                    </a:cubicBezTo>
                    <a:close/>
                    <a:moveTo>
                      <a:pt x="282" y="110"/>
                    </a:moveTo>
                    <a:cubicBezTo>
                      <a:pt x="283" y="110"/>
                      <a:pt x="284" y="111"/>
                      <a:pt x="285" y="111"/>
                    </a:cubicBezTo>
                    <a:lnTo>
                      <a:pt x="285" y="111"/>
                    </a:lnTo>
                    <a:cubicBezTo>
                      <a:pt x="284" y="111"/>
                      <a:pt x="283" y="110"/>
                      <a:pt x="282" y="110"/>
                    </a:cubicBezTo>
                    <a:close/>
                    <a:moveTo>
                      <a:pt x="281" y="110"/>
                    </a:moveTo>
                    <a:cubicBezTo>
                      <a:pt x="281" y="110"/>
                      <a:pt x="281" y="110"/>
                      <a:pt x="282" y="110"/>
                    </a:cubicBezTo>
                    <a:cubicBezTo>
                      <a:pt x="282" y="110"/>
                      <a:pt x="282" y="110"/>
                      <a:pt x="282" y="110"/>
                    </a:cubicBezTo>
                    <a:lnTo>
                      <a:pt x="282" y="110"/>
                    </a:lnTo>
                    <a:cubicBezTo>
                      <a:pt x="282" y="110"/>
                      <a:pt x="282" y="110"/>
                      <a:pt x="282" y="110"/>
                    </a:cubicBezTo>
                    <a:lnTo>
                      <a:pt x="286" y="110"/>
                    </a:lnTo>
                    <a:cubicBezTo>
                      <a:pt x="290" y="112"/>
                      <a:pt x="291" y="113"/>
                      <a:pt x="290" y="113"/>
                    </a:cubicBezTo>
                    <a:cubicBezTo>
                      <a:pt x="289" y="113"/>
                      <a:pt x="287" y="112"/>
                      <a:pt x="285" y="111"/>
                    </a:cubicBezTo>
                    <a:lnTo>
                      <a:pt x="285" y="111"/>
                    </a:lnTo>
                    <a:cubicBezTo>
                      <a:pt x="286" y="113"/>
                      <a:pt x="286" y="115"/>
                      <a:pt x="286" y="115"/>
                    </a:cubicBezTo>
                    <a:cubicBezTo>
                      <a:pt x="284" y="113"/>
                      <a:pt x="283" y="111"/>
                      <a:pt x="281" y="110"/>
                    </a:cubicBezTo>
                    <a:lnTo>
                      <a:pt x="282" y="110"/>
                    </a:lnTo>
                    <a:cubicBezTo>
                      <a:pt x="281" y="110"/>
                      <a:pt x="281" y="110"/>
                      <a:pt x="281" y="110"/>
                    </a:cubicBezTo>
                    <a:lnTo>
                      <a:pt x="281" y="110"/>
                    </a:lnTo>
                    <a:cubicBezTo>
                      <a:pt x="281" y="110"/>
                      <a:pt x="281" y="110"/>
                      <a:pt x="281" y="110"/>
                    </a:cubicBezTo>
                    <a:lnTo>
                      <a:pt x="281" y="110"/>
                    </a:lnTo>
                    <a:cubicBezTo>
                      <a:pt x="281" y="110"/>
                      <a:pt x="281" y="110"/>
                      <a:pt x="281" y="110"/>
                    </a:cubicBezTo>
                    <a:close/>
                    <a:moveTo>
                      <a:pt x="123" y="241"/>
                    </a:moveTo>
                    <a:cubicBezTo>
                      <a:pt x="123" y="241"/>
                      <a:pt x="124" y="242"/>
                      <a:pt x="124" y="242"/>
                    </a:cubicBezTo>
                    <a:lnTo>
                      <a:pt x="124" y="242"/>
                    </a:lnTo>
                    <a:cubicBezTo>
                      <a:pt x="124" y="242"/>
                      <a:pt x="124" y="242"/>
                      <a:pt x="124" y="242"/>
                    </a:cubicBezTo>
                    <a:lnTo>
                      <a:pt x="124" y="242"/>
                    </a:lnTo>
                    <a:cubicBezTo>
                      <a:pt x="123" y="242"/>
                      <a:pt x="123" y="241"/>
                      <a:pt x="123" y="241"/>
                    </a:cubicBezTo>
                    <a:close/>
                    <a:moveTo>
                      <a:pt x="123" y="242"/>
                    </a:moveTo>
                    <a:cubicBezTo>
                      <a:pt x="123" y="242"/>
                      <a:pt x="124" y="242"/>
                      <a:pt x="124" y="242"/>
                    </a:cubicBezTo>
                    <a:lnTo>
                      <a:pt x="124" y="242"/>
                    </a:lnTo>
                    <a:cubicBezTo>
                      <a:pt x="124" y="243"/>
                      <a:pt x="124" y="244"/>
                      <a:pt x="124" y="245"/>
                    </a:cubicBezTo>
                    <a:lnTo>
                      <a:pt x="124" y="245"/>
                    </a:lnTo>
                    <a:cubicBezTo>
                      <a:pt x="124" y="244"/>
                      <a:pt x="123" y="243"/>
                      <a:pt x="123" y="242"/>
                    </a:cubicBezTo>
                    <a:close/>
                    <a:moveTo>
                      <a:pt x="119" y="239"/>
                    </a:moveTo>
                    <a:cubicBezTo>
                      <a:pt x="119" y="239"/>
                      <a:pt x="120" y="239"/>
                      <a:pt x="121" y="240"/>
                    </a:cubicBezTo>
                    <a:lnTo>
                      <a:pt x="121" y="240"/>
                    </a:lnTo>
                    <a:cubicBezTo>
                      <a:pt x="121" y="240"/>
                      <a:pt x="121" y="240"/>
                      <a:pt x="121" y="240"/>
                    </a:cubicBezTo>
                    <a:lnTo>
                      <a:pt x="121" y="240"/>
                    </a:lnTo>
                    <a:cubicBezTo>
                      <a:pt x="120" y="240"/>
                      <a:pt x="120" y="242"/>
                      <a:pt x="124" y="246"/>
                    </a:cubicBezTo>
                    <a:lnTo>
                      <a:pt x="124" y="246"/>
                    </a:lnTo>
                    <a:cubicBezTo>
                      <a:pt x="123" y="246"/>
                      <a:pt x="123" y="246"/>
                      <a:pt x="123" y="246"/>
                    </a:cubicBezTo>
                    <a:cubicBezTo>
                      <a:pt x="120" y="243"/>
                      <a:pt x="118" y="239"/>
                      <a:pt x="119" y="239"/>
                    </a:cubicBezTo>
                    <a:close/>
                    <a:moveTo>
                      <a:pt x="132" y="247"/>
                    </a:moveTo>
                    <a:cubicBezTo>
                      <a:pt x="133" y="247"/>
                      <a:pt x="137" y="248"/>
                      <a:pt x="141" y="250"/>
                    </a:cubicBezTo>
                    <a:lnTo>
                      <a:pt x="137" y="250"/>
                    </a:lnTo>
                    <a:cubicBezTo>
                      <a:pt x="132" y="248"/>
                      <a:pt x="131" y="247"/>
                      <a:pt x="132" y="247"/>
                    </a:cubicBezTo>
                    <a:close/>
                    <a:moveTo>
                      <a:pt x="277" y="110"/>
                    </a:moveTo>
                    <a:cubicBezTo>
                      <a:pt x="282" y="110"/>
                      <a:pt x="282" y="115"/>
                      <a:pt x="282" y="115"/>
                    </a:cubicBezTo>
                    <a:cubicBezTo>
                      <a:pt x="282" y="115"/>
                      <a:pt x="282" y="115"/>
                      <a:pt x="282" y="115"/>
                    </a:cubicBezTo>
                    <a:lnTo>
                      <a:pt x="282" y="115"/>
                    </a:lnTo>
                    <a:cubicBezTo>
                      <a:pt x="282" y="116"/>
                      <a:pt x="282" y="117"/>
                      <a:pt x="282" y="119"/>
                    </a:cubicBezTo>
                    <a:cubicBezTo>
                      <a:pt x="282" y="128"/>
                      <a:pt x="282" y="133"/>
                      <a:pt x="282" y="142"/>
                    </a:cubicBezTo>
                    <a:cubicBezTo>
                      <a:pt x="282" y="148"/>
                      <a:pt x="283" y="154"/>
                      <a:pt x="286" y="161"/>
                    </a:cubicBezTo>
                    <a:lnTo>
                      <a:pt x="286" y="161"/>
                    </a:lnTo>
                    <a:cubicBezTo>
                      <a:pt x="284" y="167"/>
                      <a:pt x="282" y="171"/>
                      <a:pt x="282" y="178"/>
                    </a:cubicBezTo>
                    <a:cubicBezTo>
                      <a:pt x="282" y="182"/>
                      <a:pt x="277" y="187"/>
                      <a:pt x="277" y="192"/>
                    </a:cubicBezTo>
                    <a:lnTo>
                      <a:pt x="273" y="201"/>
                    </a:lnTo>
                    <a:cubicBezTo>
                      <a:pt x="273" y="201"/>
                      <a:pt x="273" y="205"/>
                      <a:pt x="273" y="205"/>
                    </a:cubicBezTo>
                    <a:cubicBezTo>
                      <a:pt x="268" y="214"/>
                      <a:pt x="259" y="219"/>
                      <a:pt x="254" y="228"/>
                    </a:cubicBezTo>
                    <a:cubicBezTo>
                      <a:pt x="254" y="228"/>
                      <a:pt x="245" y="232"/>
                      <a:pt x="245" y="232"/>
                    </a:cubicBezTo>
                    <a:cubicBezTo>
                      <a:pt x="241" y="237"/>
                      <a:pt x="236" y="237"/>
                      <a:pt x="232" y="241"/>
                    </a:cubicBezTo>
                    <a:cubicBezTo>
                      <a:pt x="227" y="241"/>
                      <a:pt x="227" y="246"/>
                      <a:pt x="223" y="246"/>
                    </a:cubicBezTo>
                    <a:cubicBezTo>
                      <a:pt x="214" y="246"/>
                      <a:pt x="209" y="246"/>
                      <a:pt x="200" y="250"/>
                    </a:cubicBezTo>
                    <a:lnTo>
                      <a:pt x="141" y="250"/>
                    </a:lnTo>
                    <a:cubicBezTo>
                      <a:pt x="141" y="250"/>
                      <a:pt x="132" y="246"/>
                      <a:pt x="132" y="246"/>
                    </a:cubicBezTo>
                    <a:cubicBezTo>
                      <a:pt x="131" y="246"/>
                      <a:pt x="131" y="246"/>
                      <a:pt x="130" y="246"/>
                    </a:cubicBezTo>
                    <a:lnTo>
                      <a:pt x="130" y="246"/>
                    </a:lnTo>
                    <a:cubicBezTo>
                      <a:pt x="130" y="246"/>
                      <a:pt x="129" y="246"/>
                      <a:pt x="128" y="246"/>
                    </a:cubicBezTo>
                    <a:lnTo>
                      <a:pt x="128" y="246"/>
                    </a:lnTo>
                    <a:cubicBezTo>
                      <a:pt x="127" y="245"/>
                      <a:pt x="127" y="245"/>
                      <a:pt x="127" y="244"/>
                    </a:cubicBezTo>
                    <a:lnTo>
                      <a:pt x="127" y="244"/>
                    </a:lnTo>
                    <a:cubicBezTo>
                      <a:pt x="128" y="245"/>
                      <a:pt x="129" y="245"/>
                      <a:pt x="130" y="246"/>
                    </a:cubicBezTo>
                    <a:lnTo>
                      <a:pt x="130" y="246"/>
                    </a:lnTo>
                    <a:cubicBezTo>
                      <a:pt x="130" y="245"/>
                      <a:pt x="129" y="245"/>
                      <a:pt x="127" y="243"/>
                    </a:cubicBezTo>
                    <a:lnTo>
                      <a:pt x="127" y="243"/>
                    </a:lnTo>
                    <a:cubicBezTo>
                      <a:pt x="127" y="244"/>
                      <a:pt x="127" y="244"/>
                      <a:pt x="127" y="244"/>
                    </a:cubicBezTo>
                    <a:lnTo>
                      <a:pt x="127" y="244"/>
                    </a:lnTo>
                    <a:cubicBezTo>
                      <a:pt x="127" y="244"/>
                      <a:pt x="126" y="244"/>
                      <a:pt x="126" y="243"/>
                    </a:cubicBezTo>
                    <a:lnTo>
                      <a:pt x="126" y="243"/>
                    </a:lnTo>
                    <a:cubicBezTo>
                      <a:pt x="125" y="243"/>
                      <a:pt x="125" y="243"/>
                      <a:pt x="125" y="242"/>
                    </a:cubicBezTo>
                    <a:lnTo>
                      <a:pt x="125" y="242"/>
                    </a:lnTo>
                    <a:cubicBezTo>
                      <a:pt x="126" y="243"/>
                      <a:pt x="126" y="243"/>
                      <a:pt x="127" y="243"/>
                    </a:cubicBezTo>
                    <a:lnTo>
                      <a:pt x="127" y="243"/>
                    </a:lnTo>
                    <a:cubicBezTo>
                      <a:pt x="123" y="231"/>
                      <a:pt x="123" y="218"/>
                      <a:pt x="123" y="201"/>
                    </a:cubicBezTo>
                    <a:cubicBezTo>
                      <a:pt x="123" y="196"/>
                      <a:pt x="119" y="182"/>
                      <a:pt x="123" y="178"/>
                    </a:cubicBezTo>
                    <a:cubicBezTo>
                      <a:pt x="123" y="178"/>
                      <a:pt x="123" y="173"/>
                      <a:pt x="123" y="173"/>
                    </a:cubicBezTo>
                    <a:cubicBezTo>
                      <a:pt x="123" y="169"/>
                      <a:pt x="123" y="164"/>
                      <a:pt x="123" y="164"/>
                    </a:cubicBezTo>
                    <a:cubicBezTo>
                      <a:pt x="123" y="160"/>
                      <a:pt x="128" y="160"/>
                      <a:pt x="128" y="160"/>
                    </a:cubicBezTo>
                    <a:cubicBezTo>
                      <a:pt x="128" y="158"/>
                      <a:pt x="128" y="156"/>
                      <a:pt x="127" y="156"/>
                    </a:cubicBezTo>
                    <a:cubicBezTo>
                      <a:pt x="126" y="156"/>
                      <a:pt x="125" y="158"/>
                      <a:pt x="123" y="160"/>
                    </a:cubicBezTo>
                    <a:cubicBezTo>
                      <a:pt x="123" y="155"/>
                      <a:pt x="141" y="142"/>
                      <a:pt x="146" y="137"/>
                    </a:cubicBezTo>
                    <a:cubicBezTo>
                      <a:pt x="146" y="137"/>
                      <a:pt x="150" y="133"/>
                      <a:pt x="150" y="133"/>
                    </a:cubicBezTo>
                    <a:cubicBezTo>
                      <a:pt x="155" y="128"/>
                      <a:pt x="164" y="128"/>
                      <a:pt x="168" y="124"/>
                    </a:cubicBezTo>
                    <a:cubicBezTo>
                      <a:pt x="173" y="124"/>
                      <a:pt x="173" y="119"/>
                      <a:pt x="177" y="119"/>
                    </a:cubicBezTo>
                    <a:cubicBezTo>
                      <a:pt x="177" y="119"/>
                      <a:pt x="183" y="117"/>
                      <a:pt x="185" y="117"/>
                    </a:cubicBezTo>
                    <a:lnTo>
                      <a:pt x="185" y="117"/>
                    </a:lnTo>
                    <a:cubicBezTo>
                      <a:pt x="184" y="118"/>
                      <a:pt x="183" y="118"/>
                      <a:pt x="182" y="119"/>
                    </a:cubicBezTo>
                    <a:cubicBezTo>
                      <a:pt x="185" y="118"/>
                      <a:pt x="186" y="117"/>
                      <a:pt x="185" y="117"/>
                    </a:cubicBezTo>
                    <a:lnTo>
                      <a:pt x="185" y="117"/>
                    </a:lnTo>
                    <a:cubicBezTo>
                      <a:pt x="185" y="117"/>
                      <a:pt x="185" y="117"/>
                      <a:pt x="185" y="117"/>
                    </a:cubicBezTo>
                    <a:lnTo>
                      <a:pt x="185" y="117"/>
                    </a:lnTo>
                    <a:cubicBezTo>
                      <a:pt x="190" y="115"/>
                      <a:pt x="196" y="115"/>
                      <a:pt x="200" y="115"/>
                    </a:cubicBezTo>
                    <a:cubicBezTo>
                      <a:pt x="218" y="110"/>
                      <a:pt x="236" y="110"/>
                      <a:pt x="254" y="110"/>
                    </a:cubicBezTo>
                    <a:close/>
                    <a:moveTo>
                      <a:pt x="199" y="1"/>
                    </a:moveTo>
                    <a:cubicBezTo>
                      <a:pt x="173" y="1"/>
                      <a:pt x="148" y="5"/>
                      <a:pt x="123" y="10"/>
                    </a:cubicBezTo>
                    <a:cubicBezTo>
                      <a:pt x="87" y="19"/>
                      <a:pt x="55" y="33"/>
                      <a:pt x="32" y="60"/>
                    </a:cubicBezTo>
                    <a:cubicBezTo>
                      <a:pt x="10" y="87"/>
                      <a:pt x="1" y="119"/>
                      <a:pt x="1" y="151"/>
                    </a:cubicBezTo>
                    <a:cubicBezTo>
                      <a:pt x="1" y="187"/>
                      <a:pt x="5" y="228"/>
                      <a:pt x="23" y="260"/>
                    </a:cubicBezTo>
                    <a:cubicBezTo>
                      <a:pt x="66" y="324"/>
                      <a:pt x="140" y="357"/>
                      <a:pt x="214" y="357"/>
                    </a:cubicBezTo>
                    <a:cubicBezTo>
                      <a:pt x="234" y="357"/>
                      <a:pt x="254" y="355"/>
                      <a:pt x="273" y="350"/>
                    </a:cubicBezTo>
                    <a:cubicBezTo>
                      <a:pt x="309" y="346"/>
                      <a:pt x="345" y="327"/>
                      <a:pt x="368" y="296"/>
                    </a:cubicBezTo>
                    <a:cubicBezTo>
                      <a:pt x="395" y="264"/>
                      <a:pt x="399" y="223"/>
                      <a:pt x="399" y="182"/>
                    </a:cubicBezTo>
                    <a:cubicBezTo>
                      <a:pt x="399" y="92"/>
                      <a:pt x="332" y="19"/>
                      <a:pt x="245" y="6"/>
                    </a:cubicBezTo>
                    <a:cubicBezTo>
                      <a:pt x="230" y="2"/>
                      <a:pt x="214" y="1"/>
                      <a:pt x="19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5" name="Google Shape;705;p34"/>
              <p:cNvSpPr/>
              <p:nvPr/>
            </p:nvSpPr>
            <p:spPr>
              <a:xfrm>
                <a:off x="3438975" y="2150875"/>
                <a:ext cx="10900" cy="8275"/>
              </a:xfrm>
              <a:custGeom>
                <a:avLst/>
                <a:gdLst/>
                <a:ahLst/>
                <a:cxnLst/>
                <a:rect l="l" t="t" r="r" b="b"/>
                <a:pathLst>
                  <a:path w="436" h="331" extrusionOk="0">
                    <a:moveTo>
                      <a:pt x="46" y="1"/>
                    </a:moveTo>
                    <a:cubicBezTo>
                      <a:pt x="40" y="1"/>
                      <a:pt x="34" y="2"/>
                      <a:pt x="28" y="5"/>
                    </a:cubicBezTo>
                    <a:cubicBezTo>
                      <a:pt x="1" y="23"/>
                      <a:pt x="14" y="59"/>
                      <a:pt x="32" y="77"/>
                    </a:cubicBezTo>
                    <a:cubicBezTo>
                      <a:pt x="128" y="172"/>
                      <a:pt x="236" y="254"/>
                      <a:pt x="359" y="322"/>
                    </a:cubicBezTo>
                    <a:cubicBezTo>
                      <a:pt x="367" y="326"/>
                      <a:pt x="382" y="330"/>
                      <a:pt x="395" y="330"/>
                    </a:cubicBezTo>
                    <a:cubicBezTo>
                      <a:pt x="410" y="330"/>
                      <a:pt x="424" y="325"/>
                      <a:pt x="427" y="308"/>
                    </a:cubicBezTo>
                    <a:cubicBezTo>
                      <a:pt x="436" y="277"/>
                      <a:pt x="409" y="249"/>
                      <a:pt x="381" y="236"/>
                    </a:cubicBezTo>
                    <a:cubicBezTo>
                      <a:pt x="354" y="218"/>
                      <a:pt x="327" y="204"/>
                      <a:pt x="304" y="186"/>
                    </a:cubicBezTo>
                    <a:cubicBezTo>
                      <a:pt x="291" y="181"/>
                      <a:pt x="277" y="172"/>
                      <a:pt x="264" y="163"/>
                    </a:cubicBezTo>
                    <a:cubicBezTo>
                      <a:pt x="264" y="163"/>
                      <a:pt x="261" y="161"/>
                      <a:pt x="259" y="159"/>
                    </a:cubicBezTo>
                    <a:lnTo>
                      <a:pt x="259" y="159"/>
                    </a:lnTo>
                    <a:cubicBezTo>
                      <a:pt x="262" y="162"/>
                      <a:pt x="263" y="163"/>
                      <a:pt x="263" y="163"/>
                    </a:cubicBezTo>
                    <a:cubicBezTo>
                      <a:pt x="263" y="163"/>
                      <a:pt x="258" y="159"/>
                      <a:pt x="254" y="159"/>
                    </a:cubicBezTo>
                    <a:cubicBezTo>
                      <a:pt x="250" y="154"/>
                      <a:pt x="245" y="150"/>
                      <a:pt x="236" y="145"/>
                    </a:cubicBezTo>
                    <a:cubicBezTo>
                      <a:pt x="214" y="127"/>
                      <a:pt x="191" y="109"/>
                      <a:pt x="168" y="91"/>
                    </a:cubicBezTo>
                    <a:cubicBezTo>
                      <a:pt x="155" y="82"/>
                      <a:pt x="146" y="68"/>
                      <a:pt x="132" y="59"/>
                    </a:cubicBezTo>
                    <a:cubicBezTo>
                      <a:pt x="132" y="59"/>
                      <a:pt x="129" y="56"/>
                      <a:pt x="128" y="52"/>
                    </a:cubicBezTo>
                    <a:lnTo>
                      <a:pt x="128" y="52"/>
                    </a:lnTo>
                    <a:cubicBezTo>
                      <a:pt x="128" y="53"/>
                      <a:pt x="128" y="53"/>
                      <a:pt x="128" y="53"/>
                    </a:cubicBezTo>
                    <a:cubicBezTo>
                      <a:pt x="129" y="53"/>
                      <a:pt x="129" y="52"/>
                      <a:pt x="128" y="50"/>
                    </a:cubicBezTo>
                    <a:lnTo>
                      <a:pt x="128" y="50"/>
                    </a:lnTo>
                    <a:cubicBezTo>
                      <a:pt x="128" y="50"/>
                      <a:pt x="128" y="50"/>
                      <a:pt x="128" y="50"/>
                    </a:cubicBezTo>
                    <a:cubicBezTo>
                      <a:pt x="126" y="48"/>
                      <a:pt x="125" y="47"/>
                      <a:pt x="125" y="47"/>
                    </a:cubicBezTo>
                    <a:lnTo>
                      <a:pt x="125" y="47"/>
                    </a:lnTo>
                    <a:cubicBezTo>
                      <a:pt x="124" y="47"/>
                      <a:pt x="124" y="47"/>
                      <a:pt x="124" y="48"/>
                    </a:cubicBezTo>
                    <a:lnTo>
                      <a:pt x="124" y="48"/>
                    </a:lnTo>
                    <a:lnTo>
                      <a:pt x="110" y="36"/>
                    </a:lnTo>
                    <a:cubicBezTo>
                      <a:pt x="95" y="18"/>
                      <a:pt x="70" y="1"/>
                      <a:pt x="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6" name="Google Shape;706;p34"/>
              <p:cNvSpPr/>
              <p:nvPr/>
            </p:nvSpPr>
            <p:spPr>
              <a:xfrm>
                <a:off x="3475800" y="2134900"/>
                <a:ext cx="12375" cy="10975"/>
              </a:xfrm>
              <a:custGeom>
                <a:avLst/>
                <a:gdLst/>
                <a:ahLst/>
                <a:cxnLst/>
                <a:rect l="l" t="t" r="r" b="b"/>
                <a:pathLst>
                  <a:path w="495" h="439" extrusionOk="0">
                    <a:moveTo>
                      <a:pt x="369" y="106"/>
                    </a:moveTo>
                    <a:cubicBezTo>
                      <a:pt x="369" y="106"/>
                      <a:pt x="370" y="107"/>
                      <a:pt x="372" y="109"/>
                    </a:cubicBezTo>
                    <a:lnTo>
                      <a:pt x="372" y="110"/>
                    </a:lnTo>
                    <a:lnTo>
                      <a:pt x="372" y="110"/>
                    </a:lnTo>
                    <a:cubicBezTo>
                      <a:pt x="370" y="108"/>
                      <a:pt x="369" y="106"/>
                      <a:pt x="369" y="106"/>
                    </a:cubicBezTo>
                    <a:close/>
                    <a:moveTo>
                      <a:pt x="374" y="114"/>
                    </a:moveTo>
                    <a:cubicBezTo>
                      <a:pt x="375" y="114"/>
                      <a:pt x="376" y="114"/>
                      <a:pt x="376" y="115"/>
                    </a:cubicBezTo>
                    <a:lnTo>
                      <a:pt x="376" y="115"/>
                    </a:lnTo>
                    <a:cubicBezTo>
                      <a:pt x="376" y="114"/>
                      <a:pt x="375" y="114"/>
                      <a:pt x="374" y="114"/>
                    </a:cubicBezTo>
                    <a:lnTo>
                      <a:pt x="374" y="114"/>
                    </a:lnTo>
                    <a:cubicBezTo>
                      <a:pt x="374" y="114"/>
                      <a:pt x="374" y="114"/>
                      <a:pt x="374" y="114"/>
                    </a:cubicBezTo>
                    <a:close/>
                    <a:moveTo>
                      <a:pt x="373" y="114"/>
                    </a:moveTo>
                    <a:cubicBezTo>
                      <a:pt x="374" y="114"/>
                      <a:pt x="374" y="114"/>
                      <a:pt x="374" y="114"/>
                    </a:cubicBezTo>
                    <a:cubicBezTo>
                      <a:pt x="374" y="114"/>
                      <a:pt x="374" y="114"/>
                      <a:pt x="374" y="114"/>
                    </a:cubicBezTo>
                    <a:lnTo>
                      <a:pt x="374" y="114"/>
                    </a:lnTo>
                    <a:cubicBezTo>
                      <a:pt x="375" y="115"/>
                      <a:pt x="376" y="115"/>
                      <a:pt x="376" y="115"/>
                    </a:cubicBezTo>
                    <a:lnTo>
                      <a:pt x="376" y="115"/>
                    </a:lnTo>
                    <a:cubicBezTo>
                      <a:pt x="376" y="115"/>
                      <a:pt x="376" y="115"/>
                      <a:pt x="376" y="115"/>
                    </a:cubicBezTo>
                    <a:lnTo>
                      <a:pt x="376" y="115"/>
                    </a:lnTo>
                    <a:cubicBezTo>
                      <a:pt x="375" y="115"/>
                      <a:pt x="374" y="115"/>
                      <a:pt x="373" y="114"/>
                    </a:cubicBezTo>
                    <a:close/>
                    <a:moveTo>
                      <a:pt x="374" y="113"/>
                    </a:moveTo>
                    <a:cubicBezTo>
                      <a:pt x="375" y="113"/>
                      <a:pt x="376" y="113"/>
                      <a:pt x="376" y="114"/>
                    </a:cubicBezTo>
                    <a:cubicBezTo>
                      <a:pt x="380" y="116"/>
                      <a:pt x="381" y="117"/>
                      <a:pt x="380" y="117"/>
                    </a:cubicBezTo>
                    <a:cubicBezTo>
                      <a:pt x="380" y="117"/>
                      <a:pt x="379" y="116"/>
                      <a:pt x="377" y="116"/>
                    </a:cubicBezTo>
                    <a:lnTo>
                      <a:pt x="377" y="116"/>
                    </a:lnTo>
                    <a:cubicBezTo>
                      <a:pt x="377" y="115"/>
                      <a:pt x="376" y="114"/>
                      <a:pt x="374" y="113"/>
                    </a:cubicBezTo>
                    <a:close/>
                    <a:moveTo>
                      <a:pt x="123" y="317"/>
                    </a:moveTo>
                    <a:cubicBezTo>
                      <a:pt x="123" y="318"/>
                      <a:pt x="124" y="318"/>
                      <a:pt x="124" y="318"/>
                    </a:cubicBezTo>
                    <a:lnTo>
                      <a:pt x="124" y="318"/>
                    </a:lnTo>
                    <a:lnTo>
                      <a:pt x="125" y="319"/>
                    </a:lnTo>
                    <a:lnTo>
                      <a:pt x="125" y="319"/>
                    </a:lnTo>
                    <a:cubicBezTo>
                      <a:pt x="123" y="318"/>
                      <a:pt x="123" y="318"/>
                      <a:pt x="123" y="317"/>
                    </a:cubicBezTo>
                    <a:lnTo>
                      <a:pt x="123" y="317"/>
                    </a:lnTo>
                    <a:cubicBezTo>
                      <a:pt x="123" y="317"/>
                      <a:pt x="123" y="317"/>
                      <a:pt x="123" y="317"/>
                    </a:cubicBezTo>
                    <a:close/>
                    <a:moveTo>
                      <a:pt x="126" y="319"/>
                    </a:moveTo>
                    <a:lnTo>
                      <a:pt x="126" y="319"/>
                    </a:lnTo>
                    <a:cubicBezTo>
                      <a:pt x="127" y="320"/>
                      <a:pt x="128" y="321"/>
                      <a:pt x="128" y="321"/>
                    </a:cubicBezTo>
                    <a:lnTo>
                      <a:pt x="128" y="321"/>
                    </a:lnTo>
                    <a:cubicBezTo>
                      <a:pt x="128" y="321"/>
                      <a:pt x="127" y="321"/>
                      <a:pt x="126" y="320"/>
                    </a:cubicBezTo>
                    <a:lnTo>
                      <a:pt x="126" y="320"/>
                    </a:lnTo>
                    <a:cubicBezTo>
                      <a:pt x="126" y="320"/>
                      <a:pt x="126" y="320"/>
                      <a:pt x="126" y="319"/>
                    </a:cubicBezTo>
                    <a:close/>
                    <a:moveTo>
                      <a:pt x="127" y="322"/>
                    </a:moveTo>
                    <a:lnTo>
                      <a:pt x="127" y="322"/>
                    </a:lnTo>
                    <a:cubicBezTo>
                      <a:pt x="127" y="322"/>
                      <a:pt x="127" y="322"/>
                      <a:pt x="128" y="322"/>
                    </a:cubicBezTo>
                    <a:lnTo>
                      <a:pt x="128" y="322"/>
                    </a:lnTo>
                    <a:cubicBezTo>
                      <a:pt x="128" y="322"/>
                      <a:pt x="127" y="322"/>
                      <a:pt x="127" y="322"/>
                    </a:cubicBezTo>
                    <a:cubicBezTo>
                      <a:pt x="127" y="322"/>
                      <a:pt x="127" y="322"/>
                      <a:pt x="127" y="322"/>
                    </a:cubicBezTo>
                    <a:close/>
                    <a:moveTo>
                      <a:pt x="129" y="322"/>
                    </a:moveTo>
                    <a:cubicBezTo>
                      <a:pt x="129" y="322"/>
                      <a:pt x="129" y="322"/>
                      <a:pt x="129" y="322"/>
                    </a:cubicBezTo>
                    <a:lnTo>
                      <a:pt x="129" y="322"/>
                    </a:lnTo>
                    <a:cubicBezTo>
                      <a:pt x="129" y="322"/>
                      <a:pt x="129" y="322"/>
                      <a:pt x="129" y="322"/>
                    </a:cubicBezTo>
                    <a:lnTo>
                      <a:pt x="129" y="322"/>
                    </a:lnTo>
                    <a:cubicBezTo>
                      <a:pt x="129" y="322"/>
                      <a:pt x="129" y="322"/>
                      <a:pt x="129" y="322"/>
                    </a:cubicBezTo>
                    <a:close/>
                    <a:moveTo>
                      <a:pt x="129" y="322"/>
                    </a:moveTo>
                    <a:cubicBezTo>
                      <a:pt x="129" y="323"/>
                      <a:pt x="129" y="323"/>
                      <a:pt x="130" y="323"/>
                    </a:cubicBezTo>
                    <a:lnTo>
                      <a:pt x="130" y="323"/>
                    </a:lnTo>
                    <a:cubicBezTo>
                      <a:pt x="130" y="323"/>
                      <a:pt x="130" y="324"/>
                      <a:pt x="130" y="324"/>
                    </a:cubicBezTo>
                    <a:cubicBezTo>
                      <a:pt x="130" y="324"/>
                      <a:pt x="129" y="324"/>
                      <a:pt x="129" y="324"/>
                    </a:cubicBezTo>
                    <a:lnTo>
                      <a:pt x="129" y="324"/>
                    </a:lnTo>
                    <a:cubicBezTo>
                      <a:pt x="129" y="323"/>
                      <a:pt x="129" y="323"/>
                      <a:pt x="129" y="322"/>
                    </a:cubicBezTo>
                    <a:close/>
                    <a:moveTo>
                      <a:pt x="363" y="109"/>
                    </a:moveTo>
                    <a:cubicBezTo>
                      <a:pt x="367" y="109"/>
                      <a:pt x="367" y="114"/>
                      <a:pt x="372" y="114"/>
                    </a:cubicBezTo>
                    <a:lnTo>
                      <a:pt x="376" y="123"/>
                    </a:lnTo>
                    <a:cubicBezTo>
                      <a:pt x="376" y="125"/>
                      <a:pt x="376" y="127"/>
                      <a:pt x="376" y="127"/>
                    </a:cubicBezTo>
                    <a:cubicBezTo>
                      <a:pt x="376" y="132"/>
                      <a:pt x="376" y="141"/>
                      <a:pt x="376" y="145"/>
                    </a:cubicBezTo>
                    <a:cubicBezTo>
                      <a:pt x="376" y="145"/>
                      <a:pt x="374" y="153"/>
                      <a:pt x="374" y="153"/>
                    </a:cubicBezTo>
                    <a:cubicBezTo>
                      <a:pt x="375" y="153"/>
                      <a:pt x="375" y="152"/>
                      <a:pt x="376" y="150"/>
                    </a:cubicBezTo>
                    <a:lnTo>
                      <a:pt x="376" y="150"/>
                    </a:lnTo>
                    <a:cubicBezTo>
                      <a:pt x="376" y="154"/>
                      <a:pt x="372" y="163"/>
                      <a:pt x="372" y="168"/>
                    </a:cubicBezTo>
                    <a:cubicBezTo>
                      <a:pt x="372" y="177"/>
                      <a:pt x="367" y="186"/>
                      <a:pt x="363" y="195"/>
                    </a:cubicBezTo>
                    <a:cubicBezTo>
                      <a:pt x="354" y="213"/>
                      <a:pt x="345" y="236"/>
                      <a:pt x="331" y="254"/>
                    </a:cubicBezTo>
                    <a:cubicBezTo>
                      <a:pt x="308" y="286"/>
                      <a:pt x="286" y="313"/>
                      <a:pt x="249" y="327"/>
                    </a:cubicBezTo>
                    <a:lnTo>
                      <a:pt x="245" y="327"/>
                    </a:lnTo>
                    <a:cubicBezTo>
                      <a:pt x="240" y="331"/>
                      <a:pt x="236" y="331"/>
                      <a:pt x="227" y="331"/>
                    </a:cubicBezTo>
                    <a:lnTo>
                      <a:pt x="209" y="331"/>
                    </a:lnTo>
                    <a:cubicBezTo>
                      <a:pt x="186" y="331"/>
                      <a:pt x="168" y="331"/>
                      <a:pt x="145" y="327"/>
                    </a:cubicBezTo>
                    <a:lnTo>
                      <a:pt x="141" y="327"/>
                    </a:lnTo>
                    <a:cubicBezTo>
                      <a:pt x="138" y="327"/>
                      <a:pt x="135" y="325"/>
                      <a:pt x="132" y="323"/>
                    </a:cubicBezTo>
                    <a:lnTo>
                      <a:pt x="132" y="323"/>
                    </a:lnTo>
                    <a:cubicBezTo>
                      <a:pt x="132" y="323"/>
                      <a:pt x="132" y="323"/>
                      <a:pt x="132" y="323"/>
                    </a:cubicBezTo>
                    <a:cubicBezTo>
                      <a:pt x="133" y="323"/>
                      <a:pt x="133" y="323"/>
                      <a:pt x="132" y="322"/>
                    </a:cubicBezTo>
                    <a:cubicBezTo>
                      <a:pt x="131" y="322"/>
                      <a:pt x="130" y="322"/>
                      <a:pt x="129" y="321"/>
                    </a:cubicBezTo>
                    <a:lnTo>
                      <a:pt x="129" y="321"/>
                    </a:lnTo>
                    <a:cubicBezTo>
                      <a:pt x="127" y="305"/>
                      <a:pt x="126" y="289"/>
                      <a:pt x="123" y="272"/>
                    </a:cubicBezTo>
                    <a:cubicBezTo>
                      <a:pt x="123" y="268"/>
                      <a:pt x="123" y="263"/>
                      <a:pt x="123" y="259"/>
                    </a:cubicBezTo>
                    <a:cubicBezTo>
                      <a:pt x="123" y="254"/>
                      <a:pt x="123" y="250"/>
                      <a:pt x="123" y="245"/>
                    </a:cubicBezTo>
                    <a:cubicBezTo>
                      <a:pt x="123" y="247"/>
                      <a:pt x="123" y="248"/>
                      <a:pt x="123" y="248"/>
                    </a:cubicBezTo>
                    <a:cubicBezTo>
                      <a:pt x="123" y="248"/>
                      <a:pt x="124" y="239"/>
                      <a:pt x="127" y="236"/>
                    </a:cubicBezTo>
                    <a:cubicBezTo>
                      <a:pt x="127" y="227"/>
                      <a:pt x="127" y="218"/>
                      <a:pt x="132" y="213"/>
                    </a:cubicBezTo>
                    <a:cubicBezTo>
                      <a:pt x="132" y="209"/>
                      <a:pt x="136" y="204"/>
                      <a:pt x="136" y="200"/>
                    </a:cubicBezTo>
                    <a:cubicBezTo>
                      <a:pt x="136" y="196"/>
                      <a:pt x="139" y="189"/>
                      <a:pt x="138" y="189"/>
                    </a:cubicBezTo>
                    <a:lnTo>
                      <a:pt x="138" y="189"/>
                    </a:lnTo>
                    <a:cubicBezTo>
                      <a:pt x="138" y="189"/>
                      <a:pt x="137" y="190"/>
                      <a:pt x="136" y="191"/>
                    </a:cubicBezTo>
                    <a:cubicBezTo>
                      <a:pt x="145" y="177"/>
                      <a:pt x="159" y="163"/>
                      <a:pt x="168" y="150"/>
                    </a:cubicBezTo>
                    <a:cubicBezTo>
                      <a:pt x="169" y="150"/>
                      <a:pt x="170" y="150"/>
                      <a:pt x="171" y="150"/>
                    </a:cubicBezTo>
                    <a:lnTo>
                      <a:pt x="171" y="150"/>
                    </a:lnTo>
                    <a:cubicBezTo>
                      <a:pt x="171" y="150"/>
                      <a:pt x="172" y="150"/>
                      <a:pt x="172" y="150"/>
                    </a:cubicBezTo>
                    <a:cubicBezTo>
                      <a:pt x="177" y="145"/>
                      <a:pt x="181" y="141"/>
                      <a:pt x="186" y="141"/>
                    </a:cubicBezTo>
                    <a:cubicBezTo>
                      <a:pt x="195" y="136"/>
                      <a:pt x="200" y="132"/>
                      <a:pt x="209" y="127"/>
                    </a:cubicBezTo>
                    <a:cubicBezTo>
                      <a:pt x="213" y="127"/>
                      <a:pt x="218" y="123"/>
                      <a:pt x="222" y="123"/>
                    </a:cubicBezTo>
                    <a:cubicBezTo>
                      <a:pt x="227" y="120"/>
                      <a:pt x="227" y="120"/>
                      <a:pt x="227" y="120"/>
                    </a:cubicBezTo>
                    <a:cubicBezTo>
                      <a:pt x="227" y="120"/>
                      <a:pt x="227" y="120"/>
                      <a:pt x="231" y="118"/>
                    </a:cubicBezTo>
                    <a:cubicBezTo>
                      <a:pt x="240" y="118"/>
                      <a:pt x="254" y="114"/>
                      <a:pt x="263" y="114"/>
                    </a:cubicBezTo>
                    <a:cubicBezTo>
                      <a:pt x="277" y="109"/>
                      <a:pt x="286" y="109"/>
                      <a:pt x="299" y="109"/>
                    </a:cubicBezTo>
                    <a:lnTo>
                      <a:pt x="358" y="109"/>
                    </a:lnTo>
                    <a:cubicBezTo>
                      <a:pt x="361" y="109"/>
                      <a:pt x="366" y="111"/>
                      <a:pt x="367" y="111"/>
                    </a:cubicBezTo>
                    <a:cubicBezTo>
                      <a:pt x="367" y="111"/>
                      <a:pt x="366" y="111"/>
                      <a:pt x="363" y="109"/>
                    </a:cubicBezTo>
                    <a:close/>
                    <a:moveTo>
                      <a:pt x="258" y="1"/>
                    </a:moveTo>
                    <a:cubicBezTo>
                      <a:pt x="184" y="1"/>
                      <a:pt x="106" y="22"/>
                      <a:pt x="59" y="73"/>
                    </a:cubicBezTo>
                    <a:cubicBezTo>
                      <a:pt x="0" y="132"/>
                      <a:pt x="5" y="213"/>
                      <a:pt x="14" y="290"/>
                    </a:cubicBezTo>
                    <a:cubicBezTo>
                      <a:pt x="18" y="349"/>
                      <a:pt x="77" y="394"/>
                      <a:pt x="132" y="417"/>
                    </a:cubicBezTo>
                    <a:cubicBezTo>
                      <a:pt x="165" y="430"/>
                      <a:pt x="205" y="439"/>
                      <a:pt x="244" y="439"/>
                    </a:cubicBezTo>
                    <a:cubicBezTo>
                      <a:pt x="258" y="439"/>
                      <a:pt x="272" y="438"/>
                      <a:pt x="286" y="435"/>
                    </a:cubicBezTo>
                    <a:cubicBezTo>
                      <a:pt x="340" y="431"/>
                      <a:pt x="390" y="399"/>
                      <a:pt x="426" y="354"/>
                    </a:cubicBezTo>
                    <a:cubicBezTo>
                      <a:pt x="461" y="310"/>
                      <a:pt x="487" y="251"/>
                      <a:pt x="493" y="194"/>
                    </a:cubicBezTo>
                    <a:lnTo>
                      <a:pt x="493" y="194"/>
                    </a:lnTo>
                    <a:cubicBezTo>
                      <a:pt x="494" y="192"/>
                      <a:pt x="494" y="189"/>
                      <a:pt x="494" y="186"/>
                    </a:cubicBezTo>
                    <a:lnTo>
                      <a:pt x="494" y="186"/>
                    </a:lnTo>
                    <a:cubicBezTo>
                      <a:pt x="494" y="186"/>
                      <a:pt x="494" y="186"/>
                      <a:pt x="494" y="186"/>
                    </a:cubicBezTo>
                    <a:cubicBezTo>
                      <a:pt x="494" y="185"/>
                      <a:pt x="494" y="183"/>
                      <a:pt x="494" y="182"/>
                    </a:cubicBezTo>
                    <a:lnTo>
                      <a:pt x="494" y="182"/>
                    </a:lnTo>
                    <a:cubicBezTo>
                      <a:pt x="487" y="84"/>
                      <a:pt x="407" y="14"/>
                      <a:pt x="313" y="5"/>
                    </a:cubicBezTo>
                    <a:cubicBezTo>
                      <a:pt x="295" y="2"/>
                      <a:pt x="277" y="1"/>
                      <a:pt x="25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7" name="Google Shape;707;p34"/>
              <p:cNvSpPr/>
              <p:nvPr/>
            </p:nvSpPr>
            <p:spPr>
              <a:xfrm>
                <a:off x="3463325" y="2151950"/>
                <a:ext cx="2975" cy="8550"/>
              </a:xfrm>
              <a:custGeom>
                <a:avLst/>
                <a:gdLst/>
                <a:ahLst/>
                <a:cxnLst/>
                <a:rect l="l" t="t" r="r" b="b"/>
                <a:pathLst>
                  <a:path w="119" h="342" extrusionOk="0">
                    <a:moveTo>
                      <a:pt x="40" y="1"/>
                    </a:moveTo>
                    <a:cubicBezTo>
                      <a:pt x="21" y="1"/>
                      <a:pt x="1" y="9"/>
                      <a:pt x="1" y="34"/>
                    </a:cubicBezTo>
                    <a:lnTo>
                      <a:pt x="1" y="270"/>
                    </a:lnTo>
                    <a:cubicBezTo>
                      <a:pt x="1" y="283"/>
                      <a:pt x="14" y="297"/>
                      <a:pt x="24" y="306"/>
                    </a:cubicBezTo>
                    <a:cubicBezTo>
                      <a:pt x="33" y="320"/>
                      <a:pt x="51" y="333"/>
                      <a:pt x="64" y="338"/>
                    </a:cubicBezTo>
                    <a:cubicBezTo>
                      <a:pt x="71" y="340"/>
                      <a:pt x="77" y="341"/>
                      <a:pt x="84" y="341"/>
                    </a:cubicBezTo>
                    <a:cubicBezTo>
                      <a:pt x="103" y="341"/>
                      <a:pt x="119" y="330"/>
                      <a:pt x="119" y="306"/>
                    </a:cubicBezTo>
                    <a:lnTo>
                      <a:pt x="119" y="75"/>
                    </a:lnTo>
                    <a:cubicBezTo>
                      <a:pt x="119" y="61"/>
                      <a:pt x="110" y="43"/>
                      <a:pt x="101" y="34"/>
                    </a:cubicBezTo>
                    <a:cubicBezTo>
                      <a:pt x="91" y="21"/>
                      <a:pt x="73" y="7"/>
                      <a:pt x="55" y="2"/>
                    </a:cubicBezTo>
                    <a:cubicBezTo>
                      <a:pt x="51" y="2"/>
                      <a:pt x="45" y="1"/>
                      <a:pt x="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08" name="Google Shape;708;p34"/>
              <p:cNvSpPr/>
              <p:nvPr/>
            </p:nvSpPr>
            <p:spPr>
              <a:xfrm>
                <a:off x="3454950" y="2147975"/>
                <a:ext cx="3300" cy="12825"/>
              </a:xfrm>
              <a:custGeom>
                <a:avLst/>
                <a:gdLst/>
                <a:ahLst/>
                <a:cxnLst/>
                <a:rect l="l" t="t" r="r" b="b"/>
                <a:pathLst>
                  <a:path w="132" h="513" extrusionOk="0">
                    <a:moveTo>
                      <a:pt x="47" y="1"/>
                    </a:moveTo>
                    <a:cubicBezTo>
                      <a:pt x="29" y="1"/>
                      <a:pt x="16" y="10"/>
                      <a:pt x="14" y="35"/>
                    </a:cubicBezTo>
                    <a:cubicBezTo>
                      <a:pt x="10" y="152"/>
                      <a:pt x="10" y="270"/>
                      <a:pt x="5" y="388"/>
                    </a:cubicBezTo>
                    <a:cubicBezTo>
                      <a:pt x="5" y="406"/>
                      <a:pt x="1" y="424"/>
                      <a:pt x="1" y="442"/>
                    </a:cubicBezTo>
                    <a:cubicBezTo>
                      <a:pt x="1" y="475"/>
                      <a:pt x="52" y="513"/>
                      <a:pt x="87" y="513"/>
                    </a:cubicBezTo>
                    <a:cubicBezTo>
                      <a:pt x="105" y="513"/>
                      <a:pt x="118" y="503"/>
                      <a:pt x="118" y="479"/>
                    </a:cubicBezTo>
                    <a:cubicBezTo>
                      <a:pt x="123" y="361"/>
                      <a:pt x="127" y="243"/>
                      <a:pt x="132" y="125"/>
                    </a:cubicBezTo>
                    <a:cubicBezTo>
                      <a:pt x="132" y="107"/>
                      <a:pt x="132" y="93"/>
                      <a:pt x="132" y="75"/>
                    </a:cubicBezTo>
                    <a:cubicBezTo>
                      <a:pt x="132" y="39"/>
                      <a:pt x="82" y="1"/>
                      <a:pt x="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nvGrpSpPr>
            <p:cNvPr id="709" name="Google Shape;709;p34"/>
            <p:cNvGrpSpPr/>
            <p:nvPr/>
          </p:nvGrpSpPr>
          <p:grpSpPr>
            <a:xfrm>
              <a:off x="6801054" y="9653453"/>
              <a:ext cx="335369" cy="289614"/>
              <a:chOff x="2511775" y="1511339"/>
              <a:chExt cx="592524" cy="511685"/>
            </a:xfrm>
          </p:grpSpPr>
          <p:sp>
            <p:nvSpPr>
              <p:cNvPr id="710" name="Google Shape;710;p34"/>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1" name="Google Shape;711;p34"/>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2" name="Google Shape;712;p34"/>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3" name="Google Shape;713;p34"/>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4" name="Google Shape;714;p34"/>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5" name="Google Shape;715;p34"/>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sp>
            <p:nvSpPr>
              <p:cNvPr id="716" name="Google Shape;716;p34"/>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17" name="Google Shape;717;p34"/>
          <p:cNvGrpSpPr/>
          <p:nvPr/>
        </p:nvGrpSpPr>
        <p:grpSpPr>
          <a:xfrm>
            <a:off x="1764" y="6870503"/>
            <a:ext cx="1930378" cy="4431408"/>
            <a:chOff x="1764" y="6870503"/>
            <a:chExt cx="1930378" cy="4431408"/>
          </a:xfrm>
        </p:grpSpPr>
        <p:grpSp>
          <p:nvGrpSpPr>
            <p:cNvPr id="718" name="Google Shape;718;p34"/>
            <p:cNvGrpSpPr/>
            <p:nvPr/>
          </p:nvGrpSpPr>
          <p:grpSpPr>
            <a:xfrm>
              <a:off x="1104273" y="7622649"/>
              <a:ext cx="702987" cy="567267"/>
              <a:chOff x="2646225" y="1282725"/>
              <a:chExt cx="531801" cy="429130"/>
            </a:xfrm>
          </p:grpSpPr>
          <p:sp>
            <p:nvSpPr>
              <p:cNvPr id="719" name="Google Shape;719;p34"/>
              <p:cNvSpPr/>
              <p:nvPr/>
            </p:nvSpPr>
            <p:spPr>
              <a:xfrm>
                <a:off x="2646225" y="1282725"/>
                <a:ext cx="531801" cy="429130"/>
              </a:xfrm>
              <a:custGeom>
                <a:avLst/>
                <a:gdLst/>
                <a:ahLst/>
                <a:cxnLst/>
                <a:rect l="l" t="t" r="r" b="b"/>
                <a:pathLst>
                  <a:path w="8360" h="6746" extrusionOk="0">
                    <a:moveTo>
                      <a:pt x="7577" y="120"/>
                    </a:moveTo>
                    <a:cubicBezTo>
                      <a:pt x="7580" y="120"/>
                      <a:pt x="7582" y="120"/>
                      <a:pt x="7585" y="121"/>
                    </a:cubicBezTo>
                    <a:cubicBezTo>
                      <a:pt x="7685" y="125"/>
                      <a:pt x="7734" y="247"/>
                      <a:pt x="7775" y="320"/>
                    </a:cubicBezTo>
                    <a:cubicBezTo>
                      <a:pt x="7816" y="401"/>
                      <a:pt x="7861" y="483"/>
                      <a:pt x="7898" y="569"/>
                    </a:cubicBezTo>
                    <a:cubicBezTo>
                      <a:pt x="7975" y="741"/>
                      <a:pt x="8042" y="923"/>
                      <a:pt x="8088" y="1104"/>
                    </a:cubicBezTo>
                    <a:cubicBezTo>
                      <a:pt x="8301" y="1906"/>
                      <a:pt x="8210" y="2735"/>
                      <a:pt x="8033" y="3532"/>
                    </a:cubicBezTo>
                    <a:cubicBezTo>
                      <a:pt x="7965" y="3845"/>
                      <a:pt x="7879" y="4157"/>
                      <a:pt x="7753" y="4456"/>
                    </a:cubicBezTo>
                    <a:cubicBezTo>
                      <a:pt x="7666" y="4656"/>
                      <a:pt x="7562" y="4855"/>
                      <a:pt x="7404" y="5009"/>
                    </a:cubicBezTo>
                    <a:cubicBezTo>
                      <a:pt x="7118" y="5286"/>
                      <a:pt x="6787" y="5535"/>
                      <a:pt x="6457" y="5752"/>
                    </a:cubicBezTo>
                    <a:cubicBezTo>
                      <a:pt x="6276" y="5870"/>
                      <a:pt x="6090" y="5974"/>
                      <a:pt x="5899" y="6060"/>
                    </a:cubicBezTo>
                    <a:cubicBezTo>
                      <a:pt x="5760" y="6123"/>
                      <a:pt x="5622" y="6167"/>
                      <a:pt x="5483" y="6213"/>
                    </a:cubicBezTo>
                    <a:lnTo>
                      <a:pt x="5483" y="6213"/>
                    </a:lnTo>
                    <a:cubicBezTo>
                      <a:pt x="5480" y="6213"/>
                      <a:pt x="5477" y="6214"/>
                      <a:pt x="5474" y="6214"/>
                    </a:cubicBezTo>
                    <a:cubicBezTo>
                      <a:pt x="5148" y="6295"/>
                      <a:pt x="4816" y="6338"/>
                      <a:pt x="4484" y="6338"/>
                    </a:cubicBezTo>
                    <a:cubicBezTo>
                      <a:pt x="4126" y="6338"/>
                      <a:pt x="3769" y="6288"/>
                      <a:pt x="3421" y="6183"/>
                    </a:cubicBezTo>
                    <a:cubicBezTo>
                      <a:pt x="2710" y="5965"/>
                      <a:pt x="2085" y="5530"/>
                      <a:pt x="1550" y="5014"/>
                    </a:cubicBezTo>
                    <a:cubicBezTo>
                      <a:pt x="1200" y="4677"/>
                      <a:pt x="891" y="4298"/>
                      <a:pt x="604" y="3906"/>
                    </a:cubicBezTo>
                    <a:lnTo>
                      <a:pt x="604" y="3906"/>
                    </a:lnTo>
                    <a:cubicBezTo>
                      <a:pt x="2020" y="3158"/>
                      <a:pt x="3423" y="2391"/>
                      <a:pt x="4803" y="1575"/>
                    </a:cubicBezTo>
                    <a:cubicBezTo>
                      <a:pt x="5451" y="1190"/>
                      <a:pt x="6108" y="814"/>
                      <a:pt x="6783" y="474"/>
                    </a:cubicBezTo>
                    <a:cubicBezTo>
                      <a:pt x="6910" y="411"/>
                      <a:pt x="7037" y="352"/>
                      <a:pt x="7164" y="293"/>
                    </a:cubicBezTo>
                    <a:cubicBezTo>
                      <a:pt x="7218" y="266"/>
                      <a:pt x="7277" y="243"/>
                      <a:pt x="7331" y="216"/>
                    </a:cubicBezTo>
                    <a:cubicBezTo>
                      <a:pt x="7401" y="185"/>
                      <a:pt x="7497" y="120"/>
                      <a:pt x="7577" y="120"/>
                    </a:cubicBezTo>
                    <a:close/>
                    <a:moveTo>
                      <a:pt x="511" y="3973"/>
                    </a:moveTo>
                    <a:lnTo>
                      <a:pt x="511" y="3973"/>
                    </a:lnTo>
                    <a:cubicBezTo>
                      <a:pt x="1423" y="5227"/>
                      <a:pt x="2686" y="6374"/>
                      <a:pt x="4309" y="6459"/>
                    </a:cubicBezTo>
                    <a:cubicBezTo>
                      <a:pt x="4369" y="6462"/>
                      <a:pt x="4428" y="6463"/>
                      <a:pt x="4487" y="6463"/>
                    </a:cubicBezTo>
                    <a:cubicBezTo>
                      <a:pt x="4555" y="6463"/>
                      <a:pt x="4622" y="6461"/>
                      <a:pt x="4690" y="6458"/>
                    </a:cubicBezTo>
                    <a:lnTo>
                      <a:pt x="4690" y="6458"/>
                    </a:lnTo>
                    <a:cubicBezTo>
                      <a:pt x="4313" y="6557"/>
                      <a:pt x="3927" y="6625"/>
                      <a:pt x="3542" y="6625"/>
                    </a:cubicBezTo>
                    <a:cubicBezTo>
                      <a:pt x="3468" y="6625"/>
                      <a:pt x="3395" y="6623"/>
                      <a:pt x="3322" y="6618"/>
                    </a:cubicBezTo>
                    <a:cubicBezTo>
                      <a:pt x="2991" y="6595"/>
                      <a:pt x="2660" y="6486"/>
                      <a:pt x="2347" y="6382"/>
                    </a:cubicBezTo>
                    <a:cubicBezTo>
                      <a:pt x="2035" y="6278"/>
                      <a:pt x="1704" y="6137"/>
                      <a:pt x="1414" y="5952"/>
                    </a:cubicBezTo>
                    <a:cubicBezTo>
                      <a:pt x="1083" y="5743"/>
                      <a:pt x="807" y="5480"/>
                      <a:pt x="562" y="5172"/>
                    </a:cubicBezTo>
                    <a:cubicBezTo>
                      <a:pt x="390" y="4955"/>
                      <a:pt x="150" y="4688"/>
                      <a:pt x="232" y="4384"/>
                    </a:cubicBezTo>
                    <a:cubicBezTo>
                      <a:pt x="276" y="4223"/>
                      <a:pt x="388" y="4087"/>
                      <a:pt x="511" y="3973"/>
                    </a:cubicBezTo>
                    <a:close/>
                    <a:moveTo>
                      <a:pt x="7561" y="0"/>
                    </a:moveTo>
                    <a:cubicBezTo>
                      <a:pt x="7484" y="0"/>
                      <a:pt x="7416" y="38"/>
                      <a:pt x="7345" y="66"/>
                    </a:cubicBezTo>
                    <a:cubicBezTo>
                      <a:pt x="6724" y="347"/>
                      <a:pt x="6121" y="664"/>
                      <a:pt x="5523" y="1000"/>
                    </a:cubicBezTo>
                    <a:cubicBezTo>
                      <a:pt x="4803" y="1412"/>
                      <a:pt x="4092" y="1842"/>
                      <a:pt x="3367" y="2250"/>
                    </a:cubicBezTo>
                    <a:cubicBezTo>
                      <a:pt x="2597" y="2685"/>
                      <a:pt x="1822" y="3111"/>
                      <a:pt x="1043" y="3528"/>
                    </a:cubicBezTo>
                    <a:cubicBezTo>
                      <a:pt x="852" y="3627"/>
                      <a:pt x="662" y="3727"/>
                      <a:pt x="472" y="3827"/>
                    </a:cubicBezTo>
                    <a:cubicBezTo>
                      <a:pt x="460" y="3833"/>
                      <a:pt x="453" y="3841"/>
                      <a:pt x="449" y="3851"/>
                    </a:cubicBezTo>
                    <a:lnTo>
                      <a:pt x="449" y="3851"/>
                    </a:lnTo>
                    <a:cubicBezTo>
                      <a:pt x="203" y="4075"/>
                      <a:pt x="0" y="4374"/>
                      <a:pt x="123" y="4715"/>
                    </a:cubicBezTo>
                    <a:cubicBezTo>
                      <a:pt x="173" y="4851"/>
                      <a:pt x="263" y="4968"/>
                      <a:pt x="345" y="5082"/>
                    </a:cubicBezTo>
                    <a:cubicBezTo>
                      <a:pt x="458" y="5240"/>
                      <a:pt x="580" y="5390"/>
                      <a:pt x="716" y="5530"/>
                    </a:cubicBezTo>
                    <a:cubicBezTo>
                      <a:pt x="1251" y="6092"/>
                      <a:pt x="1953" y="6400"/>
                      <a:pt x="2683" y="6609"/>
                    </a:cubicBezTo>
                    <a:cubicBezTo>
                      <a:pt x="2966" y="6689"/>
                      <a:pt x="3241" y="6745"/>
                      <a:pt x="3530" y="6745"/>
                    </a:cubicBezTo>
                    <a:cubicBezTo>
                      <a:pt x="3551" y="6745"/>
                      <a:pt x="3572" y="6745"/>
                      <a:pt x="3593" y="6744"/>
                    </a:cubicBezTo>
                    <a:cubicBezTo>
                      <a:pt x="3947" y="6740"/>
                      <a:pt x="4300" y="6681"/>
                      <a:pt x="4644" y="6595"/>
                    </a:cubicBezTo>
                    <a:cubicBezTo>
                      <a:pt x="4848" y="6550"/>
                      <a:pt x="5048" y="6491"/>
                      <a:pt x="5247" y="6427"/>
                    </a:cubicBezTo>
                    <a:cubicBezTo>
                      <a:pt x="5446" y="6359"/>
                      <a:pt x="5646" y="6305"/>
                      <a:pt x="5836" y="6228"/>
                    </a:cubicBezTo>
                    <a:cubicBezTo>
                      <a:pt x="6221" y="6074"/>
                      <a:pt x="6575" y="5843"/>
                      <a:pt x="6905" y="5594"/>
                    </a:cubicBezTo>
                    <a:cubicBezTo>
                      <a:pt x="7082" y="5462"/>
                      <a:pt x="7250" y="5322"/>
                      <a:pt x="7413" y="5177"/>
                    </a:cubicBezTo>
                    <a:cubicBezTo>
                      <a:pt x="7503" y="5095"/>
                      <a:pt x="7585" y="5014"/>
                      <a:pt x="7653" y="4919"/>
                    </a:cubicBezTo>
                    <a:cubicBezTo>
                      <a:pt x="7807" y="4697"/>
                      <a:pt x="7907" y="4443"/>
                      <a:pt x="7988" y="4189"/>
                    </a:cubicBezTo>
                    <a:cubicBezTo>
                      <a:pt x="8110" y="3822"/>
                      <a:pt x="8187" y="3442"/>
                      <a:pt x="8255" y="3061"/>
                    </a:cubicBezTo>
                    <a:cubicBezTo>
                      <a:pt x="8323" y="2640"/>
                      <a:pt x="8360" y="2209"/>
                      <a:pt x="8323" y="1783"/>
                    </a:cubicBezTo>
                    <a:cubicBezTo>
                      <a:pt x="8296" y="1380"/>
                      <a:pt x="8201" y="981"/>
                      <a:pt x="8047" y="610"/>
                    </a:cubicBezTo>
                    <a:cubicBezTo>
                      <a:pt x="8011" y="528"/>
                      <a:pt x="7970" y="442"/>
                      <a:pt x="7925" y="361"/>
                    </a:cubicBezTo>
                    <a:cubicBezTo>
                      <a:pt x="7884" y="279"/>
                      <a:pt x="7843" y="184"/>
                      <a:pt x="7780" y="112"/>
                    </a:cubicBezTo>
                    <a:cubicBezTo>
                      <a:pt x="7730" y="57"/>
                      <a:pt x="7666" y="12"/>
                      <a:pt x="7594" y="3"/>
                    </a:cubicBezTo>
                    <a:cubicBezTo>
                      <a:pt x="7583" y="1"/>
                      <a:pt x="7572" y="0"/>
                      <a:pt x="7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4"/>
              <p:cNvSpPr/>
              <p:nvPr/>
            </p:nvSpPr>
            <p:spPr>
              <a:xfrm>
                <a:off x="2763972" y="1344683"/>
                <a:ext cx="365963" cy="283775"/>
              </a:xfrm>
              <a:custGeom>
                <a:avLst/>
                <a:gdLst/>
                <a:ahLst/>
                <a:cxnLst/>
                <a:rect l="l" t="t" r="r" b="b"/>
                <a:pathLst>
                  <a:path w="5753" h="4461" extrusionOk="0">
                    <a:moveTo>
                      <a:pt x="4812" y="117"/>
                    </a:moveTo>
                    <a:cubicBezTo>
                      <a:pt x="4937" y="117"/>
                      <a:pt x="5057" y="145"/>
                      <a:pt x="5158" y="216"/>
                    </a:cubicBezTo>
                    <a:cubicBezTo>
                      <a:pt x="5281" y="306"/>
                      <a:pt x="5353" y="442"/>
                      <a:pt x="5412" y="578"/>
                    </a:cubicBezTo>
                    <a:cubicBezTo>
                      <a:pt x="5489" y="764"/>
                      <a:pt x="5553" y="959"/>
                      <a:pt x="5584" y="1163"/>
                    </a:cubicBezTo>
                    <a:cubicBezTo>
                      <a:pt x="5643" y="1552"/>
                      <a:pt x="5584" y="1969"/>
                      <a:pt x="5485" y="2350"/>
                    </a:cubicBezTo>
                    <a:cubicBezTo>
                      <a:pt x="5390" y="2721"/>
                      <a:pt x="5222" y="3111"/>
                      <a:pt x="4991" y="3419"/>
                    </a:cubicBezTo>
                    <a:cubicBezTo>
                      <a:pt x="4792" y="3682"/>
                      <a:pt x="4515" y="3872"/>
                      <a:pt x="4225" y="4022"/>
                    </a:cubicBezTo>
                    <a:cubicBezTo>
                      <a:pt x="3778" y="4244"/>
                      <a:pt x="3284" y="4339"/>
                      <a:pt x="2788" y="4339"/>
                    </a:cubicBezTo>
                    <a:cubicBezTo>
                      <a:pt x="2515" y="4339"/>
                      <a:pt x="2241" y="4310"/>
                      <a:pt x="1973" y="4257"/>
                    </a:cubicBezTo>
                    <a:cubicBezTo>
                      <a:pt x="1561" y="4180"/>
                      <a:pt x="1167" y="4031"/>
                      <a:pt x="809" y="3813"/>
                    </a:cubicBezTo>
                    <a:cubicBezTo>
                      <a:pt x="533" y="3641"/>
                      <a:pt x="206" y="3401"/>
                      <a:pt x="143" y="3057"/>
                    </a:cubicBezTo>
                    <a:cubicBezTo>
                      <a:pt x="125" y="2930"/>
                      <a:pt x="143" y="2794"/>
                      <a:pt x="216" y="2685"/>
                    </a:cubicBezTo>
                    <a:cubicBezTo>
                      <a:pt x="302" y="2549"/>
                      <a:pt x="438" y="2486"/>
                      <a:pt x="564" y="2400"/>
                    </a:cubicBezTo>
                    <a:cubicBezTo>
                      <a:pt x="671" y="2334"/>
                      <a:pt x="798" y="2271"/>
                      <a:pt x="924" y="2271"/>
                    </a:cubicBezTo>
                    <a:cubicBezTo>
                      <a:pt x="954" y="2271"/>
                      <a:pt x="984" y="2274"/>
                      <a:pt x="1013" y="2282"/>
                    </a:cubicBezTo>
                    <a:cubicBezTo>
                      <a:pt x="1150" y="2321"/>
                      <a:pt x="1270" y="2458"/>
                      <a:pt x="1370" y="2571"/>
                    </a:cubicBezTo>
                    <a:lnTo>
                      <a:pt x="1370" y="2571"/>
                    </a:lnTo>
                    <a:cubicBezTo>
                      <a:pt x="1318" y="2611"/>
                      <a:pt x="1270" y="2658"/>
                      <a:pt x="1221" y="2703"/>
                    </a:cubicBezTo>
                    <a:cubicBezTo>
                      <a:pt x="1167" y="2753"/>
                      <a:pt x="1113" y="2798"/>
                      <a:pt x="1072" y="2857"/>
                    </a:cubicBezTo>
                    <a:cubicBezTo>
                      <a:pt x="1017" y="2930"/>
                      <a:pt x="981" y="3034"/>
                      <a:pt x="1036" y="3120"/>
                    </a:cubicBezTo>
                    <a:cubicBezTo>
                      <a:pt x="1074" y="3183"/>
                      <a:pt x="1142" y="3208"/>
                      <a:pt x="1211" y="3208"/>
                    </a:cubicBezTo>
                    <a:cubicBezTo>
                      <a:pt x="1257" y="3208"/>
                      <a:pt x="1304" y="3197"/>
                      <a:pt x="1344" y="3179"/>
                    </a:cubicBezTo>
                    <a:cubicBezTo>
                      <a:pt x="1466" y="3122"/>
                      <a:pt x="1556" y="3009"/>
                      <a:pt x="1633" y="2899"/>
                    </a:cubicBezTo>
                    <a:lnTo>
                      <a:pt x="1633" y="2899"/>
                    </a:lnTo>
                    <a:cubicBezTo>
                      <a:pt x="1687" y="2970"/>
                      <a:pt x="1735" y="3049"/>
                      <a:pt x="1792" y="3120"/>
                    </a:cubicBezTo>
                    <a:cubicBezTo>
                      <a:pt x="1844" y="3175"/>
                      <a:pt x="1895" y="3227"/>
                      <a:pt x="1952" y="3275"/>
                    </a:cubicBezTo>
                    <a:lnTo>
                      <a:pt x="1952" y="3275"/>
                    </a:lnTo>
                    <a:cubicBezTo>
                      <a:pt x="1856" y="3382"/>
                      <a:pt x="1760" y="3528"/>
                      <a:pt x="1724" y="3664"/>
                    </a:cubicBezTo>
                    <a:cubicBezTo>
                      <a:pt x="1697" y="3772"/>
                      <a:pt x="1702" y="3922"/>
                      <a:pt x="1828" y="3967"/>
                    </a:cubicBezTo>
                    <a:cubicBezTo>
                      <a:pt x="1860" y="3978"/>
                      <a:pt x="1890" y="3982"/>
                      <a:pt x="1918" y="3982"/>
                    </a:cubicBezTo>
                    <a:cubicBezTo>
                      <a:pt x="2149" y="3982"/>
                      <a:pt x="2259" y="3662"/>
                      <a:pt x="2308" y="3458"/>
                    </a:cubicBezTo>
                    <a:lnTo>
                      <a:pt x="2308" y="3458"/>
                    </a:lnTo>
                    <a:cubicBezTo>
                      <a:pt x="2483" y="3509"/>
                      <a:pt x="2664" y="3530"/>
                      <a:pt x="2847" y="3530"/>
                    </a:cubicBezTo>
                    <a:cubicBezTo>
                      <a:pt x="2882" y="3530"/>
                      <a:pt x="2917" y="3529"/>
                      <a:pt x="2952" y="3527"/>
                    </a:cubicBezTo>
                    <a:lnTo>
                      <a:pt x="2952" y="3527"/>
                    </a:lnTo>
                    <a:cubicBezTo>
                      <a:pt x="2952" y="3708"/>
                      <a:pt x="2957" y="3954"/>
                      <a:pt x="3183" y="3954"/>
                    </a:cubicBezTo>
                    <a:cubicBezTo>
                      <a:pt x="3292" y="3949"/>
                      <a:pt x="3364" y="3877"/>
                      <a:pt x="3378" y="3768"/>
                    </a:cubicBezTo>
                    <a:cubicBezTo>
                      <a:pt x="3387" y="3709"/>
                      <a:pt x="3378" y="3646"/>
                      <a:pt x="3382" y="3587"/>
                    </a:cubicBezTo>
                    <a:cubicBezTo>
                      <a:pt x="3382" y="3545"/>
                      <a:pt x="3387" y="3502"/>
                      <a:pt x="3388" y="3459"/>
                    </a:cubicBezTo>
                    <a:lnTo>
                      <a:pt x="3388" y="3459"/>
                    </a:lnTo>
                    <a:cubicBezTo>
                      <a:pt x="3594" y="3400"/>
                      <a:pt x="3790" y="3312"/>
                      <a:pt x="3969" y="3199"/>
                    </a:cubicBezTo>
                    <a:lnTo>
                      <a:pt x="3969" y="3199"/>
                    </a:lnTo>
                    <a:cubicBezTo>
                      <a:pt x="4035" y="3292"/>
                      <a:pt x="4107" y="3377"/>
                      <a:pt x="4216" y="3419"/>
                    </a:cubicBezTo>
                    <a:cubicBezTo>
                      <a:pt x="4248" y="3430"/>
                      <a:pt x="4285" y="3437"/>
                      <a:pt x="4323" y="3437"/>
                    </a:cubicBezTo>
                    <a:cubicBezTo>
                      <a:pt x="4393" y="3437"/>
                      <a:pt x="4464" y="3413"/>
                      <a:pt x="4497" y="3351"/>
                    </a:cubicBezTo>
                    <a:cubicBezTo>
                      <a:pt x="4533" y="3292"/>
                      <a:pt x="4520" y="3179"/>
                      <a:pt x="4502" y="3120"/>
                    </a:cubicBezTo>
                    <a:cubicBezTo>
                      <a:pt x="4478" y="3029"/>
                      <a:pt x="4417" y="2963"/>
                      <a:pt x="4343" y="2913"/>
                    </a:cubicBezTo>
                    <a:lnTo>
                      <a:pt x="4343" y="2913"/>
                    </a:lnTo>
                    <a:cubicBezTo>
                      <a:pt x="4452" y="2802"/>
                      <a:pt x="4545" y="2676"/>
                      <a:pt x="4604" y="2530"/>
                    </a:cubicBezTo>
                    <a:lnTo>
                      <a:pt x="4604" y="2530"/>
                    </a:lnTo>
                    <a:cubicBezTo>
                      <a:pt x="4702" y="2568"/>
                      <a:pt x="4847" y="2604"/>
                      <a:pt x="4974" y="2604"/>
                    </a:cubicBezTo>
                    <a:cubicBezTo>
                      <a:pt x="5126" y="2604"/>
                      <a:pt x="5251" y="2551"/>
                      <a:pt x="5231" y="2381"/>
                    </a:cubicBezTo>
                    <a:cubicBezTo>
                      <a:pt x="5217" y="2286"/>
                      <a:pt x="5127" y="2232"/>
                      <a:pt x="5045" y="2200"/>
                    </a:cubicBezTo>
                    <a:cubicBezTo>
                      <a:pt x="4921" y="2150"/>
                      <a:pt x="4778" y="2119"/>
                      <a:pt x="4642" y="2117"/>
                    </a:cubicBezTo>
                    <a:lnTo>
                      <a:pt x="4642" y="2117"/>
                    </a:lnTo>
                    <a:cubicBezTo>
                      <a:pt x="4636" y="2023"/>
                      <a:pt x="4622" y="1929"/>
                      <a:pt x="4602" y="1837"/>
                    </a:cubicBezTo>
                    <a:lnTo>
                      <a:pt x="4602" y="1837"/>
                    </a:lnTo>
                    <a:cubicBezTo>
                      <a:pt x="4750" y="1788"/>
                      <a:pt x="4895" y="1701"/>
                      <a:pt x="5018" y="1611"/>
                    </a:cubicBezTo>
                    <a:cubicBezTo>
                      <a:pt x="5095" y="1548"/>
                      <a:pt x="5154" y="1484"/>
                      <a:pt x="5109" y="1380"/>
                    </a:cubicBezTo>
                    <a:cubicBezTo>
                      <a:pt x="5072" y="1299"/>
                      <a:pt x="4993" y="1272"/>
                      <a:pt x="4914" y="1272"/>
                    </a:cubicBezTo>
                    <a:cubicBezTo>
                      <a:pt x="4895" y="1272"/>
                      <a:pt x="4877" y="1273"/>
                      <a:pt x="4859" y="1276"/>
                    </a:cubicBezTo>
                    <a:cubicBezTo>
                      <a:pt x="4715" y="1292"/>
                      <a:pt x="4566" y="1348"/>
                      <a:pt x="4435" y="1419"/>
                    </a:cubicBezTo>
                    <a:lnTo>
                      <a:pt x="4435" y="1419"/>
                    </a:lnTo>
                    <a:cubicBezTo>
                      <a:pt x="4388" y="1339"/>
                      <a:pt x="4335" y="1266"/>
                      <a:pt x="4287" y="1188"/>
                    </a:cubicBezTo>
                    <a:lnTo>
                      <a:pt x="4287" y="1188"/>
                    </a:lnTo>
                    <a:cubicBezTo>
                      <a:pt x="4382" y="1120"/>
                      <a:pt x="4467" y="1036"/>
                      <a:pt x="4542" y="945"/>
                    </a:cubicBezTo>
                    <a:cubicBezTo>
                      <a:pt x="4583" y="895"/>
                      <a:pt x="4651" y="837"/>
                      <a:pt x="4647" y="769"/>
                    </a:cubicBezTo>
                    <a:cubicBezTo>
                      <a:pt x="4647" y="719"/>
                      <a:pt x="4633" y="669"/>
                      <a:pt x="4606" y="628"/>
                    </a:cubicBezTo>
                    <a:cubicBezTo>
                      <a:pt x="4569" y="576"/>
                      <a:pt x="4520" y="556"/>
                      <a:pt x="4466" y="556"/>
                    </a:cubicBezTo>
                    <a:cubicBezTo>
                      <a:pt x="4316" y="556"/>
                      <a:pt x="4124" y="711"/>
                      <a:pt x="4029" y="794"/>
                    </a:cubicBezTo>
                    <a:lnTo>
                      <a:pt x="4029" y="794"/>
                    </a:lnTo>
                    <a:cubicBezTo>
                      <a:pt x="3984" y="782"/>
                      <a:pt x="3952" y="758"/>
                      <a:pt x="3944" y="705"/>
                    </a:cubicBezTo>
                    <a:cubicBezTo>
                      <a:pt x="3935" y="637"/>
                      <a:pt x="3962" y="560"/>
                      <a:pt x="3990" y="497"/>
                    </a:cubicBezTo>
                    <a:cubicBezTo>
                      <a:pt x="4039" y="388"/>
                      <a:pt x="4148" y="311"/>
                      <a:pt x="4257" y="261"/>
                    </a:cubicBezTo>
                    <a:cubicBezTo>
                      <a:pt x="4414" y="184"/>
                      <a:pt x="4618" y="117"/>
                      <a:pt x="4812" y="117"/>
                    </a:cubicBezTo>
                    <a:close/>
                    <a:moveTo>
                      <a:pt x="4800" y="0"/>
                    </a:moveTo>
                    <a:cubicBezTo>
                      <a:pt x="4627" y="0"/>
                      <a:pt x="4448" y="46"/>
                      <a:pt x="4289" y="107"/>
                    </a:cubicBezTo>
                    <a:cubicBezTo>
                      <a:pt x="4125" y="171"/>
                      <a:pt x="3962" y="266"/>
                      <a:pt x="3881" y="424"/>
                    </a:cubicBezTo>
                    <a:cubicBezTo>
                      <a:pt x="3813" y="569"/>
                      <a:pt x="3777" y="782"/>
                      <a:pt x="3935" y="877"/>
                    </a:cubicBezTo>
                    <a:cubicBezTo>
                      <a:pt x="3967" y="900"/>
                      <a:pt x="4012" y="918"/>
                      <a:pt x="4053" y="923"/>
                    </a:cubicBezTo>
                    <a:cubicBezTo>
                      <a:pt x="4107" y="923"/>
                      <a:pt x="4135" y="882"/>
                      <a:pt x="4175" y="850"/>
                    </a:cubicBezTo>
                    <a:cubicBezTo>
                      <a:pt x="4225" y="809"/>
                      <a:pt x="4284" y="773"/>
                      <a:pt x="4338" y="741"/>
                    </a:cubicBezTo>
                    <a:cubicBezTo>
                      <a:pt x="4379" y="719"/>
                      <a:pt x="4434" y="682"/>
                      <a:pt x="4479" y="682"/>
                    </a:cubicBezTo>
                    <a:cubicBezTo>
                      <a:pt x="4592" y="687"/>
                      <a:pt x="4447" y="850"/>
                      <a:pt x="4425" y="882"/>
                    </a:cubicBezTo>
                    <a:cubicBezTo>
                      <a:pt x="4347" y="968"/>
                      <a:pt x="4266" y="1049"/>
                      <a:pt x="4166" y="1108"/>
                    </a:cubicBezTo>
                    <a:cubicBezTo>
                      <a:pt x="4144" y="1122"/>
                      <a:pt x="4135" y="1158"/>
                      <a:pt x="4148" y="1181"/>
                    </a:cubicBezTo>
                    <a:cubicBezTo>
                      <a:pt x="4216" y="1294"/>
                      <a:pt x="4302" y="1398"/>
                      <a:pt x="4361" y="1521"/>
                    </a:cubicBezTo>
                    <a:cubicBezTo>
                      <a:pt x="4374" y="1547"/>
                      <a:pt x="4402" y="1566"/>
                      <a:pt x="4429" y="1566"/>
                    </a:cubicBezTo>
                    <a:cubicBezTo>
                      <a:pt x="4440" y="1566"/>
                      <a:pt x="4451" y="1563"/>
                      <a:pt x="4461" y="1557"/>
                    </a:cubicBezTo>
                    <a:cubicBezTo>
                      <a:pt x="4503" y="1532"/>
                      <a:pt x="4791" y="1387"/>
                      <a:pt x="4929" y="1387"/>
                    </a:cubicBezTo>
                    <a:cubicBezTo>
                      <a:pt x="4967" y="1387"/>
                      <a:pt x="4993" y="1398"/>
                      <a:pt x="5000" y="1426"/>
                    </a:cubicBezTo>
                    <a:cubicBezTo>
                      <a:pt x="5014" y="1480"/>
                      <a:pt x="4882" y="1543"/>
                      <a:pt x="4846" y="1566"/>
                    </a:cubicBezTo>
                    <a:cubicBezTo>
                      <a:pt x="4742" y="1634"/>
                      <a:pt x="4628" y="1697"/>
                      <a:pt x="4506" y="1734"/>
                    </a:cubicBezTo>
                    <a:cubicBezTo>
                      <a:pt x="4483" y="1743"/>
                      <a:pt x="4465" y="1770"/>
                      <a:pt x="4470" y="1793"/>
                    </a:cubicBezTo>
                    <a:cubicBezTo>
                      <a:pt x="4502" y="1915"/>
                      <a:pt x="4520" y="2042"/>
                      <a:pt x="4524" y="2169"/>
                    </a:cubicBezTo>
                    <a:cubicBezTo>
                      <a:pt x="4524" y="2203"/>
                      <a:pt x="4553" y="2241"/>
                      <a:pt x="4594" y="2241"/>
                    </a:cubicBezTo>
                    <a:cubicBezTo>
                      <a:pt x="4597" y="2241"/>
                      <a:pt x="4599" y="2241"/>
                      <a:pt x="4601" y="2241"/>
                    </a:cubicBezTo>
                    <a:cubicBezTo>
                      <a:pt x="4613" y="2241"/>
                      <a:pt x="4624" y="2240"/>
                      <a:pt x="4636" y="2240"/>
                    </a:cubicBezTo>
                    <a:cubicBezTo>
                      <a:pt x="4738" y="2240"/>
                      <a:pt x="4839" y="2258"/>
                      <a:pt x="4936" y="2286"/>
                    </a:cubicBezTo>
                    <a:cubicBezTo>
                      <a:pt x="4982" y="2300"/>
                      <a:pt x="5081" y="2318"/>
                      <a:pt x="5104" y="2372"/>
                    </a:cubicBezTo>
                    <a:cubicBezTo>
                      <a:pt x="5154" y="2473"/>
                      <a:pt x="5015" y="2477"/>
                      <a:pt x="4947" y="2477"/>
                    </a:cubicBezTo>
                    <a:cubicBezTo>
                      <a:pt x="4942" y="2477"/>
                      <a:pt x="4936" y="2477"/>
                      <a:pt x="4932" y="2477"/>
                    </a:cubicBezTo>
                    <a:cubicBezTo>
                      <a:pt x="4814" y="2468"/>
                      <a:pt x="4692" y="2449"/>
                      <a:pt x="4588" y="2395"/>
                    </a:cubicBezTo>
                    <a:cubicBezTo>
                      <a:pt x="4579" y="2391"/>
                      <a:pt x="4570" y="2389"/>
                      <a:pt x="4561" y="2389"/>
                    </a:cubicBezTo>
                    <a:cubicBezTo>
                      <a:pt x="4538" y="2389"/>
                      <a:pt x="4516" y="2400"/>
                      <a:pt x="4506" y="2422"/>
                    </a:cubicBezTo>
                    <a:cubicBezTo>
                      <a:pt x="4447" y="2603"/>
                      <a:pt x="4329" y="2748"/>
                      <a:pt x="4193" y="2875"/>
                    </a:cubicBezTo>
                    <a:cubicBezTo>
                      <a:pt x="4162" y="2907"/>
                      <a:pt x="4198" y="2957"/>
                      <a:pt x="4225" y="2975"/>
                    </a:cubicBezTo>
                    <a:cubicBezTo>
                      <a:pt x="4298" y="3011"/>
                      <a:pt x="4366" y="3061"/>
                      <a:pt x="4384" y="3143"/>
                    </a:cubicBezTo>
                    <a:cubicBezTo>
                      <a:pt x="4393" y="3174"/>
                      <a:pt x="4402" y="3251"/>
                      <a:pt x="4388" y="3279"/>
                    </a:cubicBezTo>
                    <a:cubicBezTo>
                      <a:pt x="4378" y="3306"/>
                      <a:pt x="4349" y="3316"/>
                      <a:pt x="4317" y="3316"/>
                    </a:cubicBezTo>
                    <a:cubicBezTo>
                      <a:pt x="4280" y="3316"/>
                      <a:pt x="4238" y="3302"/>
                      <a:pt x="4216" y="3288"/>
                    </a:cubicBezTo>
                    <a:cubicBezTo>
                      <a:pt x="4135" y="3242"/>
                      <a:pt x="4085" y="3161"/>
                      <a:pt x="4035" y="3084"/>
                    </a:cubicBezTo>
                    <a:cubicBezTo>
                      <a:pt x="4022" y="3065"/>
                      <a:pt x="3997" y="3053"/>
                      <a:pt x="3974" y="3053"/>
                    </a:cubicBezTo>
                    <a:cubicBezTo>
                      <a:pt x="3963" y="3053"/>
                      <a:pt x="3953" y="3055"/>
                      <a:pt x="3944" y="3061"/>
                    </a:cubicBezTo>
                    <a:cubicBezTo>
                      <a:pt x="3745" y="3192"/>
                      <a:pt x="3532" y="3288"/>
                      <a:pt x="3301" y="3351"/>
                    </a:cubicBezTo>
                    <a:cubicBezTo>
                      <a:pt x="3274" y="3356"/>
                      <a:pt x="3265" y="3383"/>
                      <a:pt x="3265" y="3410"/>
                    </a:cubicBezTo>
                    <a:cubicBezTo>
                      <a:pt x="3269" y="3478"/>
                      <a:pt x="3256" y="3546"/>
                      <a:pt x="3256" y="3614"/>
                    </a:cubicBezTo>
                    <a:cubicBezTo>
                      <a:pt x="3256" y="3682"/>
                      <a:pt x="3278" y="3809"/>
                      <a:pt x="3188" y="3827"/>
                    </a:cubicBezTo>
                    <a:cubicBezTo>
                      <a:pt x="3179" y="3829"/>
                      <a:pt x="3172" y="3829"/>
                      <a:pt x="3165" y="3829"/>
                    </a:cubicBezTo>
                    <a:cubicBezTo>
                      <a:pt x="3084" y="3829"/>
                      <a:pt x="3088" y="3717"/>
                      <a:pt x="3088" y="3659"/>
                    </a:cubicBezTo>
                    <a:cubicBezTo>
                      <a:pt x="3088" y="3596"/>
                      <a:pt x="3083" y="3537"/>
                      <a:pt x="3083" y="3478"/>
                    </a:cubicBezTo>
                    <a:cubicBezTo>
                      <a:pt x="3083" y="3439"/>
                      <a:pt x="3055" y="3401"/>
                      <a:pt x="3013" y="3401"/>
                    </a:cubicBezTo>
                    <a:cubicBezTo>
                      <a:pt x="3011" y="3401"/>
                      <a:pt x="3009" y="3401"/>
                      <a:pt x="3006" y="3401"/>
                    </a:cubicBezTo>
                    <a:cubicBezTo>
                      <a:pt x="2943" y="3404"/>
                      <a:pt x="2880" y="3407"/>
                      <a:pt x="2816" y="3407"/>
                    </a:cubicBezTo>
                    <a:cubicBezTo>
                      <a:pt x="2636" y="3407"/>
                      <a:pt x="2455" y="3389"/>
                      <a:pt x="2282" y="3328"/>
                    </a:cubicBezTo>
                    <a:cubicBezTo>
                      <a:pt x="2271" y="3325"/>
                      <a:pt x="2261" y="3323"/>
                      <a:pt x="2252" y="3323"/>
                    </a:cubicBezTo>
                    <a:cubicBezTo>
                      <a:pt x="2227" y="3323"/>
                      <a:pt x="2207" y="3336"/>
                      <a:pt x="2200" y="3369"/>
                    </a:cubicBezTo>
                    <a:cubicBezTo>
                      <a:pt x="2170" y="3494"/>
                      <a:pt x="2095" y="3857"/>
                      <a:pt x="1904" y="3857"/>
                    </a:cubicBezTo>
                    <a:cubicBezTo>
                      <a:pt x="1894" y="3857"/>
                      <a:pt x="1884" y="3856"/>
                      <a:pt x="1874" y="3854"/>
                    </a:cubicBezTo>
                    <a:cubicBezTo>
                      <a:pt x="1828" y="3845"/>
                      <a:pt x="1842" y="3804"/>
                      <a:pt x="1842" y="3763"/>
                    </a:cubicBezTo>
                    <a:cubicBezTo>
                      <a:pt x="1842" y="3723"/>
                      <a:pt x="1856" y="3686"/>
                      <a:pt x="1874" y="3650"/>
                    </a:cubicBezTo>
                    <a:cubicBezTo>
                      <a:pt x="1924" y="3532"/>
                      <a:pt x="2010" y="3405"/>
                      <a:pt x="2100" y="3315"/>
                    </a:cubicBezTo>
                    <a:cubicBezTo>
                      <a:pt x="2123" y="3292"/>
                      <a:pt x="2105" y="3247"/>
                      <a:pt x="2082" y="3229"/>
                    </a:cubicBezTo>
                    <a:cubicBezTo>
                      <a:pt x="2005" y="3174"/>
                      <a:pt x="1937" y="3106"/>
                      <a:pt x="1874" y="3034"/>
                    </a:cubicBezTo>
                    <a:cubicBezTo>
                      <a:pt x="1801" y="2948"/>
                      <a:pt x="1751" y="2848"/>
                      <a:pt x="1674" y="2767"/>
                    </a:cubicBezTo>
                    <a:cubicBezTo>
                      <a:pt x="1660" y="2752"/>
                      <a:pt x="1634" y="2737"/>
                      <a:pt x="1610" y="2737"/>
                    </a:cubicBezTo>
                    <a:cubicBezTo>
                      <a:pt x="1596" y="2737"/>
                      <a:pt x="1583" y="2742"/>
                      <a:pt x="1575" y="2758"/>
                    </a:cubicBezTo>
                    <a:cubicBezTo>
                      <a:pt x="1507" y="2857"/>
                      <a:pt x="1430" y="2961"/>
                      <a:pt x="1330" y="3034"/>
                    </a:cubicBezTo>
                    <a:cubicBezTo>
                      <a:pt x="1303" y="3053"/>
                      <a:pt x="1239" y="3086"/>
                      <a:pt x="1193" y="3086"/>
                    </a:cubicBezTo>
                    <a:cubicBezTo>
                      <a:pt x="1161" y="3086"/>
                      <a:pt x="1138" y="3071"/>
                      <a:pt x="1140" y="3025"/>
                    </a:cubicBezTo>
                    <a:cubicBezTo>
                      <a:pt x="1140" y="2975"/>
                      <a:pt x="1190" y="2925"/>
                      <a:pt x="1226" y="2884"/>
                    </a:cubicBezTo>
                    <a:cubicBezTo>
                      <a:pt x="1303" y="2798"/>
                      <a:pt x="1403" y="2703"/>
                      <a:pt x="1507" y="2644"/>
                    </a:cubicBezTo>
                    <a:cubicBezTo>
                      <a:pt x="1534" y="2626"/>
                      <a:pt x="1534" y="2581"/>
                      <a:pt x="1511" y="2558"/>
                    </a:cubicBezTo>
                    <a:cubicBezTo>
                      <a:pt x="1389" y="2418"/>
                      <a:pt x="1244" y="2237"/>
                      <a:pt x="1054" y="2173"/>
                    </a:cubicBezTo>
                    <a:cubicBezTo>
                      <a:pt x="1005" y="2157"/>
                      <a:pt x="955" y="2149"/>
                      <a:pt x="906" y="2149"/>
                    </a:cubicBezTo>
                    <a:cubicBezTo>
                      <a:pt x="778" y="2149"/>
                      <a:pt x="652" y="2198"/>
                      <a:pt x="537" y="2264"/>
                    </a:cubicBezTo>
                    <a:cubicBezTo>
                      <a:pt x="383" y="2354"/>
                      <a:pt x="206" y="2449"/>
                      <a:pt x="107" y="2608"/>
                    </a:cubicBezTo>
                    <a:cubicBezTo>
                      <a:pt x="21" y="2736"/>
                      <a:pt x="0" y="2884"/>
                      <a:pt x="17" y="3033"/>
                    </a:cubicBezTo>
                    <a:lnTo>
                      <a:pt x="17" y="3033"/>
                    </a:lnTo>
                    <a:cubicBezTo>
                      <a:pt x="15" y="3041"/>
                      <a:pt x="14" y="3050"/>
                      <a:pt x="16" y="3061"/>
                    </a:cubicBezTo>
                    <a:lnTo>
                      <a:pt x="21" y="3061"/>
                    </a:lnTo>
                    <a:cubicBezTo>
                      <a:pt x="21" y="3061"/>
                      <a:pt x="21" y="3061"/>
                      <a:pt x="21" y="3061"/>
                    </a:cubicBezTo>
                    <a:lnTo>
                      <a:pt x="21" y="3061"/>
                    </a:lnTo>
                    <a:cubicBezTo>
                      <a:pt x="21" y="3064"/>
                      <a:pt x="22" y="3066"/>
                      <a:pt x="22" y="3069"/>
                    </a:cubicBezTo>
                    <a:lnTo>
                      <a:pt x="22" y="3069"/>
                    </a:lnTo>
                    <a:cubicBezTo>
                      <a:pt x="93" y="3436"/>
                      <a:pt x="421" y="3701"/>
                      <a:pt x="718" y="3890"/>
                    </a:cubicBezTo>
                    <a:cubicBezTo>
                      <a:pt x="1117" y="4139"/>
                      <a:pt x="1561" y="4307"/>
                      <a:pt x="2023" y="4389"/>
                    </a:cubicBezTo>
                    <a:cubicBezTo>
                      <a:pt x="2281" y="4435"/>
                      <a:pt x="2545" y="4461"/>
                      <a:pt x="2809" y="4461"/>
                    </a:cubicBezTo>
                    <a:cubicBezTo>
                      <a:pt x="3471" y="4461"/>
                      <a:pt x="4130" y="4299"/>
                      <a:pt x="4678" y="3904"/>
                    </a:cubicBezTo>
                    <a:cubicBezTo>
                      <a:pt x="5041" y="3646"/>
                      <a:pt x="5276" y="3274"/>
                      <a:pt x="5448" y="2866"/>
                    </a:cubicBezTo>
                    <a:cubicBezTo>
                      <a:pt x="5643" y="2418"/>
                      <a:pt x="5752" y="1910"/>
                      <a:pt x="5738" y="1421"/>
                    </a:cubicBezTo>
                    <a:cubicBezTo>
                      <a:pt x="5729" y="1190"/>
                      <a:pt x="5684" y="968"/>
                      <a:pt x="5607" y="750"/>
                    </a:cubicBezTo>
                    <a:cubicBezTo>
                      <a:pt x="5539" y="551"/>
                      <a:pt x="5462" y="343"/>
                      <a:pt x="5308" y="193"/>
                    </a:cubicBezTo>
                    <a:cubicBezTo>
                      <a:pt x="5165" y="53"/>
                      <a:pt x="4986" y="0"/>
                      <a:pt x="48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4"/>
              <p:cNvSpPr/>
              <p:nvPr/>
            </p:nvSpPr>
            <p:spPr>
              <a:xfrm>
                <a:off x="2695079" y="1288895"/>
                <a:ext cx="461890" cy="385810"/>
              </a:xfrm>
              <a:custGeom>
                <a:avLst/>
                <a:gdLst/>
                <a:ahLst/>
                <a:cxnLst/>
                <a:rect l="l" t="t" r="r" b="b"/>
                <a:pathLst>
                  <a:path w="7261" h="6065" extrusionOk="0">
                    <a:moveTo>
                      <a:pt x="6536" y="0"/>
                    </a:moveTo>
                    <a:cubicBezTo>
                      <a:pt x="6496" y="0"/>
                      <a:pt x="6462" y="27"/>
                      <a:pt x="6486" y="73"/>
                    </a:cubicBezTo>
                    <a:lnTo>
                      <a:pt x="6491" y="73"/>
                    </a:lnTo>
                    <a:cubicBezTo>
                      <a:pt x="6722" y="499"/>
                      <a:pt x="6917" y="957"/>
                      <a:pt x="7016" y="1433"/>
                    </a:cubicBezTo>
                    <a:cubicBezTo>
                      <a:pt x="7111" y="1881"/>
                      <a:pt x="7111" y="2325"/>
                      <a:pt x="7052" y="2778"/>
                    </a:cubicBezTo>
                    <a:cubicBezTo>
                      <a:pt x="6994" y="3204"/>
                      <a:pt x="6903" y="3635"/>
                      <a:pt x="6758" y="4042"/>
                    </a:cubicBezTo>
                    <a:cubicBezTo>
                      <a:pt x="6667" y="4296"/>
                      <a:pt x="6554" y="4559"/>
                      <a:pt x="6355" y="4749"/>
                    </a:cubicBezTo>
                    <a:cubicBezTo>
                      <a:pt x="6019" y="5066"/>
                      <a:pt x="5630" y="5365"/>
                      <a:pt x="5218" y="5587"/>
                    </a:cubicBezTo>
                    <a:cubicBezTo>
                      <a:pt x="4855" y="5778"/>
                      <a:pt x="4470" y="5886"/>
                      <a:pt x="4062" y="5923"/>
                    </a:cubicBezTo>
                    <a:cubicBezTo>
                      <a:pt x="3957" y="5933"/>
                      <a:pt x="3852" y="5938"/>
                      <a:pt x="3747" y="5938"/>
                    </a:cubicBezTo>
                    <a:cubicBezTo>
                      <a:pt x="3149" y="5938"/>
                      <a:pt x="2566" y="5775"/>
                      <a:pt x="2042" y="5474"/>
                    </a:cubicBezTo>
                    <a:cubicBezTo>
                      <a:pt x="1258" y="5025"/>
                      <a:pt x="614" y="4323"/>
                      <a:pt x="130" y="3571"/>
                    </a:cubicBezTo>
                    <a:cubicBezTo>
                      <a:pt x="116" y="3550"/>
                      <a:pt x="96" y="3541"/>
                      <a:pt x="78" y="3541"/>
                    </a:cubicBezTo>
                    <a:cubicBezTo>
                      <a:pt x="37" y="3541"/>
                      <a:pt x="0" y="3585"/>
                      <a:pt x="34" y="3635"/>
                    </a:cubicBezTo>
                    <a:cubicBezTo>
                      <a:pt x="858" y="4917"/>
                      <a:pt x="2177" y="6064"/>
                      <a:pt x="3766" y="6064"/>
                    </a:cubicBezTo>
                    <a:cubicBezTo>
                      <a:pt x="3794" y="6064"/>
                      <a:pt x="3822" y="6064"/>
                      <a:pt x="3849" y="6063"/>
                    </a:cubicBezTo>
                    <a:cubicBezTo>
                      <a:pt x="4230" y="6049"/>
                      <a:pt x="4620" y="5991"/>
                      <a:pt x="4968" y="5846"/>
                    </a:cubicBezTo>
                    <a:cubicBezTo>
                      <a:pt x="5417" y="5660"/>
                      <a:pt x="5816" y="5379"/>
                      <a:pt x="6187" y="5071"/>
                    </a:cubicBezTo>
                    <a:cubicBezTo>
                      <a:pt x="6323" y="4958"/>
                      <a:pt x="6463" y="4844"/>
                      <a:pt x="6572" y="4704"/>
                    </a:cubicBezTo>
                    <a:cubicBezTo>
                      <a:pt x="6658" y="4591"/>
                      <a:pt x="6726" y="4464"/>
                      <a:pt x="6785" y="4332"/>
                    </a:cubicBezTo>
                    <a:cubicBezTo>
                      <a:pt x="6948" y="3965"/>
                      <a:pt x="7039" y="3571"/>
                      <a:pt x="7116" y="3177"/>
                    </a:cubicBezTo>
                    <a:cubicBezTo>
                      <a:pt x="7216" y="2651"/>
                      <a:pt x="7261" y="2121"/>
                      <a:pt x="7175" y="1591"/>
                    </a:cubicBezTo>
                    <a:cubicBezTo>
                      <a:pt x="7080" y="1043"/>
                      <a:pt x="6867" y="522"/>
                      <a:pt x="6604" y="37"/>
                    </a:cubicBezTo>
                    <a:cubicBezTo>
                      <a:pt x="6590" y="12"/>
                      <a:pt x="6562" y="0"/>
                      <a:pt x="65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34"/>
            <p:cNvGrpSpPr/>
            <p:nvPr/>
          </p:nvGrpSpPr>
          <p:grpSpPr>
            <a:xfrm rot="648690" flipH="1">
              <a:off x="202002" y="8898906"/>
              <a:ext cx="1529902" cy="2279750"/>
              <a:chOff x="2405800" y="268025"/>
              <a:chExt cx="1150207" cy="1713956"/>
            </a:xfrm>
          </p:grpSpPr>
          <p:sp>
            <p:nvSpPr>
              <p:cNvPr id="723" name="Google Shape;723;p34"/>
              <p:cNvSpPr/>
              <p:nvPr/>
            </p:nvSpPr>
            <p:spPr>
              <a:xfrm>
                <a:off x="2405800" y="268025"/>
                <a:ext cx="1150207" cy="1713956"/>
              </a:xfrm>
              <a:custGeom>
                <a:avLst/>
                <a:gdLst/>
                <a:ahLst/>
                <a:cxnLst/>
                <a:rect l="l" t="t" r="r" b="b"/>
                <a:pathLst>
                  <a:path w="8002" h="11924" extrusionOk="0">
                    <a:moveTo>
                      <a:pt x="3571" y="245"/>
                    </a:moveTo>
                    <a:cubicBezTo>
                      <a:pt x="3707" y="671"/>
                      <a:pt x="3834" y="1074"/>
                      <a:pt x="3965" y="1495"/>
                    </a:cubicBezTo>
                    <a:cubicBezTo>
                      <a:pt x="3915" y="1522"/>
                      <a:pt x="3856" y="1550"/>
                      <a:pt x="3788" y="1581"/>
                    </a:cubicBezTo>
                    <a:cubicBezTo>
                      <a:pt x="3707" y="1300"/>
                      <a:pt x="3752" y="1010"/>
                      <a:pt x="3612" y="748"/>
                    </a:cubicBezTo>
                    <a:cubicBezTo>
                      <a:pt x="3412" y="838"/>
                      <a:pt x="3467" y="1033"/>
                      <a:pt x="3372" y="1192"/>
                    </a:cubicBezTo>
                    <a:cubicBezTo>
                      <a:pt x="3295" y="988"/>
                      <a:pt x="3222" y="798"/>
                      <a:pt x="3218" y="594"/>
                    </a:cubicBezTo>
                    <a:cubicBezTo>
                      <a:pt x="3218" y="548"/>
                      <a:pt x="3249" y="485"/>
                      <a:pt x="3286" y="453"/>
                    </a:cubicBezTo>
                    <a:cubicBezTo>
                      <a:pt x="3367" y="381"/>
                      <a:pt x="3467" y="317"/>
                      <a:pt x="3571" y="245"/>
                    </a:cubicBezTo>
                    <a:close/>
                    <a:moveTo>
                      <a:pt x="1568" y="1948"/>
                    </a:moveTo>
                    <a:cubicBezTo>
                      <a:pt x="1695" y="1994"/>
                      <a:pt x="1804" y="2034"/>
                      <a:pt x="1922" y="2080"/>
                    </a:cubicBezTo>
                    <a:cubicBezTo>
                      <a:pt x="1849" y="2166"/>
                      <a:pt x="1745" y="2210"/>
                      <a:pt x="1609" y="2210"/>
                    </a:cubicBezTo>
                    <a:cubicBezTo>
                      <a:pt x="1567" y="2210"/>
                      <a:pt x="1522" y="2206"/>
                      <a:pt x="1473" y="2198"/>
                    </a:cubicBezTo>
                    <a:cubicBezTo>
                      <a:pt x="1500" y="2120"/>
                      <a:pt x="1528" y="2048"/>
                      <a:pt x="1568" y="1948"/>
                    </a:cubicBezTo>
                    <a:close/>
                    <a:moveTo>
                      <a:pt x="2697" y="653"/>
                    </a:moveTo>
                    <a:cubicBezTo>
                      <a:pt x="2855" y="1078"/>
                      <a:pt x="2909" y="1513"/>
                      <a:pt x="3032" y="1939"/>
                    </a:cubicBezTo>
                    <a:cubicBezTo>
                      <a:pt x="2787" y="2084"/>
                      <a:pt x="2574" y="2238"/>
                      <a:pt x="2629" y="2569"/>
                    </a:cubicBezTo>
                    <a:cubicBezTo>
                      <a:pt x="2610" y="2569"/>
                      <a:pt x="2592" y="2569"/>
                      <a:pt x="2574" y="2564"/>
                    </a:cubicBezTo>
                    <a:cubicBezTo>
                      <a:pt x="2465" y="2012"/>
                      <a:pt x="2357" y="1459"/>
                      <a:pt x="2243" y="884"/>
                    </a:cubicBezTo>
                    <a:cubicBezTo>
                      <a:pt x="2411" y="798"/>
                      <a:pt x="2538" y="734"/>
                      <a:pt x="2697" y="653"/>
                    </a:cubicBezTo>
                    <a:close/>
                    <a:moveTo>
                      <a:pt x="1700" y="911"/>
                    </a:moveTo>
                    <a:cubicBezTo>
                      <a:pt x="1890" y="983"/>
                      <a:pt x="1985" y="1137"/>
                      <a:pt x="2071" y="1305"/>
                    </a:cubicBezTo>
                    <a:cubicBezTo>
                      <a:pt x="2284" y="1713"/>
                      <a:pt x="2388" y="2157"/>
                      <a:pt x="2479" y="2605"/>
                    </a:cubicBezTo>
                    <a:cubicBezTo>
                      <a:pt x="2493" y="2673"/>
                      <a:pt x="2502" y="2741"/>
                      <a:pt x="2515" y="2809"/>
                    </a:cubicBezTo>
                    <a:cubicBezTo>
                      <a:pt x="2497" y="2814"/>
                      <a:pt x="2484" y="2818"/>
                      <a:pt x="2470" y="2823"/>
                    </a:cubicBezTo>
                    <a:cubicBezTo>
                      <a:pt x="2320" y="2438"/>
                      <a:pt x="2166" y="2053"/>
                      <a:pt x="2003" y="1627"/>
                    </a:cubicBezTo>
                    <a:lnTo>
                      <a:pt x="2003" y="1627"/>
                    </a:lnTo>
                    <a:cubicBezTo>
                      <a:pt x="1926" y="1772"/>
                      <a:pt x="2035" y="1853"/>
                      <a:pt x="2021" y="1944"/>
                    </a:cubicBezTo>
                    <a:cubicBezTo>
                      <a:pt x="1822" y="1930"/>
                      <a:pt x="1790" y="1912"/>
                      <a:pt x="1750" y="1749"/>
                    </a:cubicBezTo>
                    <a:cubicBezTo>
                      <a:pt x="1709" y="1599"/>
                      <a:pt x="1673" y="1450"/>
                      <a:pt x="1645" y="1296"/>
                    </a:cubicBezTo>
                    <a:cubicBezTo>
                      <a:pt x="1623" y="1169"/>
                      <a:pt x="1605" y="1033"/>
                      <a:pt x="1700" y="911"/>
                    </a:cubicBezTo>
                    <a:close/>
                    <a:moveTo>
                      <a:pt x="957" y="1350"/>
                    </a:moveTo>
                    <a:cubicBezTo>
                      <a:pt x="1097" y="1581"/>
                      <a:pt x="1224" y="1794"/>
                      <a:pt x="1351" y="2003"/>
                    </a:cubicBezTo>
                    <a:cubicBezTo>
                      <a:pt x="1355" y="2016"/>
                      <a:pt x="1365" y="2034"/>
                      <a:pt x="1360" y="2048"/>
                    </a:cubicBezTo>
                    <a:cubicBezTo>
                      <a:pt x="1260" y="2293"/>
                      <a:pt x="1428" y="2474"/>
                      <a:pt x="1496" y="2682"/>
                    </a:cubicBezTo>
                    <a:cubicBezTo>
                      <a:pt x="1505" y="2719"/>
                      <a:pt x="1519" y="2755"/>
                      <a:pt x="1505" y="2805"/>
                    </a:cubicBezTo>
                    <a:cubicBezTo>
                      <a:pt x="1369" y="2546"/>
                      <a:pt x="1233" y="2288"/>
                      <a:pt x="1093" y="2030"/>
                    </a:cubicBezTo>
                    <a:cubicBezTo>
                      <a:pt x="1079" y="2034"/>
                      <a:pt x="1061" y="2043"/>
                      <a:pt x="1047" y="2053"/>
                    </a:cubicBezTo>
                    <a:cubicBezTo>
                      <a:pt x="1111" y="2383"/>
                      <a:pt x="1337" y="2655"/>
                      <a:pt x="1423" y="2986"/>
                    </a:cubicBezTo>
                    <a:cubicBezTo>
                      <a:pt x="1310" y="2859"/>
                      <a:pt x="1170" y="2750"/>
                      <a:pt x="1093" y="2610"/>
                    </a:cubicBezTo>
                    <a:cubicBezTo>
                      <a:pt x="911" y="2270"/>
                      <a:pt x="708" y="1935"/>
                      <a:pt x="621" y="1522"/>
                    </a:cubicBezTo>
                    <a:cubicBezTo>
                      <a:pt x="726" y="1468"/>
                      <a:pt x="830" y="1414"/>
                      <a:pt x="957" y="1350"/>
                    </a:cubicBezTo>
                    <a:close/>
                    <a:moveTo>
                      <a:pt x="1113" y="2872"/>
                    </a:moveTo>
                    <a:cubicBezTo>
                      <a:pt x="1128" y="2872"/>
                      <a:pt x="1144" y="2872"/>
                      <a:pt x="1161" y="2873"/>
                    </a:cubicBezTo>
                    <a:cubicBezTo>
                      <a:pt x="1089" y="3081"/>
                      <a:pt x="1063" y="3130"/>
                      <a:pt x="908" y="3130"/>
                    </a:cubicBezTo>
                    <a:cubicBezTo>
                      <a:pt x="868" y="3130"/>
                      <a:pt x="818" y="3126"/>
                      <a:pt x="757" y="3122"/>
                    </a:cubicBezTo>
                    <a:cubicBezTo>
                      <a:pt x="783" y="2915"/>
                      <a:pt x="829" y="2872"/>
                      <a:pt x="1113" y="2872"/>
                    </a:cubicBezTo>
                    <a:close/>
                    <a:moveTo>
                      <a:pt x="6983" y="698"/>
                    </a:moveTo>
                    <a:cubicBezTo>
                      <a:pt x="7028" y="956"/>
                      <a:pt x="7019" y="1210"/>
                      <a:pt x="6987" y="1459"/>
                    </a:cubicBezTo>
                    <a:cubicBezTo>
                      <a:pt x="6892" y="2211"/>
                      <a:pt x="6779" y="2963"/>
                      <a:pt x="6670" y="3715"/>
                    </a:cubicBezTo>
                    <a:cubicBezTo>
                      <a:pt x="6666" y="3749"/>
                      <a:pt x="6635" y="3778"/>
                      <a:pt x="6612" y="3811"/>
                    </a:cubicBezTo>
                    <a:lnTo>
                      <a:pt x="6612" y="3811"/>
                    </a:lnTo>
                    <a:cubicBezTo>
                      <a:pt x="6648" y="3304"/>
                      <a:pt x="6688" y="2800"/>
                      <a:pt x="6724" y="2293"/>
                    </a:cubicBezTo>
                    <a:cubicBezTo>
                      <a:pt x="6747" y="1953"/>
                      <a:pt x="6652" y="1844"/>
                      <a:pt x="6321" y="1817"/>
                    </a:cubicBezTo>
                    <a:cubicBezTo>
                      <a:pt x="6457" y="1305"/>
                      <a:pt x="6715" y="861"/>
                      <a:pt x="6983" y="698"/>
                    </a:cubicBezTo>
                    <a:close/>
                    <a:moveTo>
                      <a:pt x="4636" y="172"/>
                    </a:moveTo>
                    <a:lnTo>
                      <a:pt x="4636" y="172"/>
                    </a:lnTo>
                    <a:cubicBezTo>
                      <a:pt x="4708" y="227"/>
                      <a:pt x="4758" y="245"/>
                      <a:pt x="4781" y="281"/>
                    </a:cubicBezTo>
                    <a:cubicBezTo>
                      <a:pt x="4812" y="349"/>
                      <a:pt x="4844" y="426"/>
                      <a:pt x="4853" y="498"/>
                    </a:cubicBezTo>
                    <a:cubicBezTo>
                      <a:pt x="4944" y="1042"/>
                      <a:pt x="5048" y="1586"/>
                      <a:pt x="5102" y="2130"/>
                    </a:cubicBezTo>
                    <a:cubicBezTo>
                      <a:pt x="5139" y="2465"/>
                      <a:pt x="5089" y="2814"/>
                      <a:pt x="5075" y="3199"/>
                    </a:cubicBezTo>
                    <a:cubicBezTo>
                      <a:pt x="5048" y="3095"/>
                      <a:pt x="5030" y="3036"/>
                      <a:pt x="5007" y="2959"/>
                    </a:cubicBezTo>
                    <a:cubicBezTo>
                      <a:pt x="4971" y="3045"/>
                      <a:pt x="4971" y="3208"/>
                      <a:pt x="5003" y="3448"/>
                    </a:cubicBezTo>
                    <a:cubicBezTo>
                      <a:pt x="5030" y="3616"/>
                      <a:pt x="5052" y="3783"/>
                      <a:pt x="5057" y="3955"/>
                    </a:cubicBezTo>
                    <a:cubicBezTo>
                      <a:pt x="5039" y="3910"/>
                      <a:pt x="5012" y="3865"/>
                      <a:pt x="4998" y="3815"/>
                    </a:cubicBezTo>
                    <a:cubicBezTo>
                      <a:pt x="4867" y="3317"/>
                      <a:pt x="4708" y="2827"/>
                      <a:pt x="4604" y="2329"/>
                    </a:cubicBezTo>
                    <a:cubicBezTo>
                      <a:pt x="4504" y="1849"/>
                      <a:pt x="4463" y="1359"/>
                      <a:pt x="4396" y="879"/>
                    </a:cubicBezTo>
                    <a:cubicBezTo>
                      <a:pt x="4382" y="770"/>
                      <a:pt x="4377" y="662"/>
                      <a:pt x="4364" y="553"/>
                    </a:cubicBezTo>
                    <a:cubicBezTo>
                      <a:pt x="4341" y="399"/>
                      <a:pt x="4396" y="281"/>
                      <a:pt x="4545" y="190"/>
                    </a:cubicBezTo>
                    <a:cubicBezTo>
                      <a:pt x="4599" y="598"/>
                      <a:pt x="4654" y="997"/>
                      <a:pt x="4704" y="1391"/>
                    </a:cubicBezTo>
                    <a:cubicBezTo>
                      <a:pt x="4758" y="1776"/>
                      <a:pt x="4812" y="2161"/>
                      <a:pt x="4889" y="2546"/>
                    </a:cubicBezTo>
                    <a:cubicBezTo>
                      <a:pt x="4912" y="2542"/>
                      <a:pt x="4935" y="2537"/>
                      <a:pt x="4957" y="2533"/>
                    </a:cubicBezTo>
                    <a:cubicBezTo>
                      <a:pt x="4853" y="1763"/>
                      <a:pt x="4749" y="992"/>
                      <a:pt x="4636" y="172"/>
                    </a:cubicBezTo>
                    <a:close/>
                    <a:moveTo>
                      <a:pt x="6610" y="3833"/>
                    </a:moveTo>
                    <a:lnTo>
                      <a:pt x="6610" y="3833"/>
                    </a:lnTo>
                    <a:cubicBezTo>
                      <a:pt x="6615" y="3849"/>
                      <a:pt x="6620" y="3866"/>
                      <a:pt x="6620" y="3883"/>
                    </a:cubicBezTo>
                    <a:cubicBezTo>
                      <a:pt x="6620" y="3928"/>
                      <a:pt x="6616" y="3974"/>
                      <a:pt x="6593" y="4019"/>
                    </a:cubicBezTo>
                    <a:cubicBezTo>
                      <a:pt x="6602" y="3959"/>
                      <a:pt x="6606" y="3894"/>
                      <a:pt x="6610" y="3833"/>
                    </a:cubicBezTo>
                    <a:close/>
                    <a:moveTo>
                      <a:pt x="7237" y="4639"/>
                    </a:moveTo>
                    <a:lnTo>
                      <a:pt x="7237" y="4639"/>
                    </a:lnTo>
                    <a:cubicBezTo>
                      <a:pt x="7237" y="4639"/>
                      <a:pt x="7236" y="4639"/>
                      <a:pt x="7236" y="4640"/>
                    </a:cubicBezTo>
                    <a:lnTo>
                      <a:pt x="7241" y="4640"/>
                    </a:lnTo>
                    <a:lnTo>
                      <a:pt x="7237" y="4639"/>
                    </a:lnTo>
                    <a:close/>
                    <a:moveTo>
                      <a:pt x="7662" y="2864"/>
                    </a:moveTo>
                    <a:cubicBezTo>
                      <a:pt x="7499" y="3462"/>
                      <a:pt x="7345" y="4042"/>
                      <a:pt x="7186" y="4626"/>
                    </a:cubicBezTo>
                    <a:lnTo>
                      <a:pt x="7237" y="4639"/>
                    </a:lnTo>
                    <a:lnTo>
                      <a:pt x="7237" y="4639"/>
                    </a:lnTo>
                    <a:cubicBezTo>
                      <a:pt x="7458" y="4086"/>
                      <a:pt x="7563" y="3493"/>
                      <a:pt x="7753" y="2882"/>
                    </a:cubicBezTo>
                    <a:cubicBezTo>
                      <a:pt x="7857" y="3067"/>
                      <a:pt x="7898" y="3212"/>
                      <a:pt x="7848" y="3375"/>
                    </a:cubicBezTo>
                    <a:cubicBezTo>
                      <a:pt x="7757" y="3670"/>
                      <a:pt x="7662" y="3964"/>
                      <a:pt x="7567" y="4259"/>
                    </a:cubicBezTo>
                    <a:cubicBezTo>
                      <a:pt x="7508" y="4427"/>
                      <a:pt x="7449" y="4594"/>
                      <a:pt x="7381" y="4762"/>
                    </a:cubicBezTo>
                    <a:cubicBezTo>
                      <a:pt x="7350" y="4843"/>
                      <a:pt x="7295" y="4916"/>
                      <a:pt x="7205" y="4979"/>
                    </a:cubicBezTo>
                    <a:cubicBezTo>
                      <a:pt x="7200" y="4916"/>
                      <a:pt x="7195" y="4853"/>
                      <a:pt x="7191" y="4794"/>
                    </a:cubicBezTo>
                    <a:lnTo>
                      <a:pt x="7155" y="4785"/>
                    </a:lnTo>
                    <a:cubicBezTo>
                      <a:pt x="7123" y="4889"/>
                      <a:pt x="7087" y="4988"/>
                      <a:pt x="7055" y="5088"/>
                    </a:cubicBezTo>
                    <a:lnTo>
                      <a:pt x="7019" y="5088"/>
                    </a:lnTo>
                    <a:cubicBezTo>
                      <a:pt x="7014" y="5065"/>
                      <a:pt x="7005" y="5043"/>
                      <a:pt x="7010" y="5020"/>
                    </a:cubicBezTo>
                    <a:cubicBezTo>
                      <a:pt x="7123" y="4404"/>
                      <a:pt x="7236" y="3788"/>
                      <a:pt x="7340" y="3167"/>
                    </a:cubicBezTo>
                    <a:cubicBezTo>
                      <a:pt x="7372" y="2990"/>
                      <a:pt x="7458" y="2891"/>
                      <a:pt x="7662" y="2864"/>
                    </a:cubicBezTo>
                    <a:close/>
                    <a:moveTo>
                      <a:pt x="7055" y="2207"/>
                    </a:moveTo>
                    <a:cubicBezTo>
                      <a:pt x="7327" y="2324"/>
                      <a:pt x="7331" y="2333"/>
                      <a:pt x="7291" y="2583"/>
                    </a:cubicBezTo>
                    <a:cubicBezTo>
                      <a:pt x="7155" y="3380"/>
                      <a:pt x="7014" y="4173"/>
                      <a:pt x="6896" y="4970"/>
                    </a:cubicBezTo>
                    <a:cubicBezTo>
                      <a:pt x="6865" y="5192"/>
                      <a:pt x="6774" y="5319"/>
                      <a:pt x="6525" y="5387"/>
                    </a:cubicBezTo>
                    <a:cubicBezTo>
                      <a:pt x="6702" y="4313"/>
                      <a:pt x="6878" y="3262"/>
                      <a:pt x="7055" y="2207"/>
                    </a:cubicBezTo>
                    <a:close/>
                    <a:moveTo>
                      <a:pt x="6548" y="2043"/>
                    </a:moveTo>
                    <a:cubicBezTo>
                      <a:pt x="6557" y="2111"/>
                      <a:pt x="6579" y="2184"/>
                      <a:pt x="6575" y="2252"/>
                    </a:cubicBezTo>
                    <a:cubicBezTo>
                      <a:pt x="6475" y="3217"/>
                      <a:pt x="6371" y="4182"/>
                      <a:pt x="6267" y="5152"/>
                    </a:cubicBezTo>
                    <a:cubicBezTo>
                      <a:pt x="6253" y="5283"/>
                      <a:pt x="6249" y="5414"/>
                      <a:pt x="6240" y="5559"/>
                    </a:cubicBezTo>
                    <a:cubicBezTo>
                      <a:pt x="6181" y="5591"/>
                      <a:pt x="6113" y="5623"/>
                      <a:pt x="6040" y="5659"/>
                    </a:cubicBezTo>
                    <a:cubicBezTo>
                      <a:pt x="5990" y="5337"/>
                      <a:pt x="6380" y="2379"/>
                      <a:pt x="6548" y="2043"/>
                    </a:cubicBezTo>
                    <a:close/>
                    <a:moveTo>
                      <a:pt x="6389" y="2012"/>
                    </a:moveTo>
                    <a:lnTo>
                      <a:pt x="6389" y="2012"/>
                    </a:lnTo>
                    <a:cubicBezTo>
                      <a:pt x="6353" y="2247"/>
                      <a:pt x="6317" y="2469"/>
                      <a:pt x="6285" y="2696"/>
                    </a:cubicBezTo>
                    <a:cubicBezTo>
                      <a:pt x="6163" y="3643"/>
                      <a:pt x="6045" y="4590"/>
                      <a:pt x="5927" y="5537"/>
                    </a:cubicBezTo>
                    <a:cubicBezTo>
                      <a:pt x="5914" y="5638"/>
                      <a:pt x="5917" y="5742"/>
                      <a:pt x="5773" y="5742"/>
                    </a:cubicBezTo>
                    <a:cubicBezTo>
                      <a:pt x="5762" y="5742"/>
                      <a:pt x="5750" y="5742"/>
                      <a:pt x="5737" y="5741"/>
                    </a:cubicBezTo>
                    <a:cubicBezTo>
                      <a:pt x="5750" y="5623"/>
                      <a:pt x="5768" y="5509"/>
                      <a:pt x="5782" y="5396"/>
                    </a:cubicBezTo>
                    <a:cubicBezTo>
                      <a:pt x="5895" y="4363"/>
                      <a:pt x="6008" y="3330"/>
                      <a:pt x="6122" y="2297"/>
                    </a:cubicBezTo>
                    <a:cubicBezTo>
                      <a:pt x="6149" y="2043"/>
                      <a:pt x="6149" y="2043"/>
                      <a:pt x="6389" y="2012"/>
                    </a:cubicBezTo>
                    <a:close/>
                    <a:moveTo>
                      <a:pt x="5501" y="267"/>
                    </a:moveTo>
                    <a:cubicBezTo>
                      <a:pt x="5546" y="530"/>
                      <a:pt x="5596" y="788"/>
                      <a:pt x="5641" y="1051"/>
                    </a:cubicBezTo>
                    <a:cubicBezTo>
                      <a:pt x="5786" y="1917"/>
                      <a:pt x="5827" y="2796"/>
                      <a:pt x="5782" y="3675"/>
                    </a:cubicBezTo>
                    <a:cubicBezTo>
                      <a:pt x="5750" y="4354"/>
                      <a:pt x="5660" y="5034"/>
                      <a:pt x="5592" y="5713"/>
                    </a:cubicBezTo>
                    <a:cubicBezTo>
                      <a:pt x="5592" y="5727"/>
                      <a:pt x="5578" y="5736"/>
                      <a:pt x="5551" y="5777"/>
                    </a:cubicBezTo>
                    <a:lnTo>
                      <a:pt x="5551" y="5781"/>
                    </a:lnTo>
                    <a:cubicBezTo>
                      <a:pt x="5370" y="5183"/>
                      <a:pt x="5211" y="4626"/>
                      <a:pt x="5216" y="4023"/>
                    </a:cubicBezTo>
                    <a:cubicBezTo>
                      <a:pt x="5220" y="3036"/>
                      <a:pt x="5229" y="2048"/>
                      <a:pt x="5329" y="1065"/>
                    </a:cubicBezTo>
                    <a:cubicBezTo>
                      <a:pt x="5356" y="798"/>
                      <a:pt x="5401" y="535"/>
                      <a:pt x="5442" y="267"/>
                    </a:cubicBezTo>
                    <a:close/>
                    <a:moveTo>
                      <a:pt x="1999" y="2166"/>
                    </a:moveTo>
                    <a:cubicBezTo>
                      <a:pt x="2040" y="2234"/>
                      <a:pt x="2076" y="2279"/>
                      <a:pt x="2098" y="2333"/>
                    </a:cubicBezTo>
                    <a:cubicBezTo>
                      <a:pt x="2307" y="2818"/>
                      <a:pt x="2502" y="3308"/>
                      <a:pt x="2719" y="3788"/>
                    </a:cubicBezTo>
                    <a:cubicBezTo>
                      <a:pt x="2828" y="4028"/>
                      <a:pt x="2846" y="4282"/>
                      <a:pt x="2878" y="4535"/>
                    </a:cubicBezTo>
                    <a:cubicBezTo>
                      <a:pt x="2932" y="4979"/>
                      <a:pt x="2977" y="5428"/>
                      <a:pt x="3027" y="5876"/>
                    </a:cubicBezTo>
                    <a:cubicBezTo>
                      <a:pt x="3027" y="5895"/>
                      <a:pt x="3023" y="5917"/>
                      <a:pt x="3018" y="5935"/>
                    </a:cubicBezTo>
                    <a:cubicBezTo>
                      <a:pt x="2447" y="4775"/>
                      <a:pt x="2053" y="3543"/>
                      <a:pt x="1491" y="2361"/>
                    </a:cubicBezTo>
                    <a:lnTo>
                      <a:pt x="1736" y="2361"/>
                    </a:lnTo>
                    <a:cubicBezTo>
                      <a:pt x="1904" y="2755"/>
                      <a:pt x="2067" y="3149"/>
                      <a:pt x="2239" y="3534"/>
                    </a:cubicBezTo>
                    <a:cubicBezTo>
                      <a:pt x="2407" y="3919"/>
                      <a:pt x="2529" y="4327"/>
                      <a:pt x="2724" y="4703"/>
                    </a:cubicBezTo>
                    <a:cubicBezTo>
                      <a:pt x="2755" y="4685"/>
                      <a:pt x="2764" y="4685"/>
                      <a:pt x="2769" y="4680"/>
                    </a:cubicBezTo>
                    <a:cubicBezTo>
                      <a:pt x="2774" y="4676"/>
                      <a:pt x="2783" y="4667"/>
                      <a:pt x="2783" y="4662"/>
                    </a:cubicBezTo>
                    <a:cubicBezTo>
                      <a:pt x="2774" y="4630"/>
                      <a:pt x="2769" y="4603"/>
                      <a:pt x="2755" y="4572"/>
                    </a:cubicBezTo>
                    <a:cubicBezTo>
                      <a:pt x="2461" y="3838"/>
                      <a:pt x="2171" y="3104"/>
                      <a:pt x="1867" y="2347"/>
                    </a:cubicBezTo>
                    <a:cubicBezTo>
                      <a:pt x="1895" y="2306"/>
                      <a:pt x="1940" y="2247"/>
                      <a:pt x="1999" y="2166"/>
                    </a:cubicBezTo>
                    <a:close/>
                    <a:moveTo>
                      <a:pt x="4126" y="1664"/>
                    </a:moveTo>
                    <a:cubicBezTo>
                      <a:pt x="4233" y="1664"/>
                      <a:pt x="4256" y="1757"/>
                      <a:pt x="4282" y="1844"/>
                    </a:cubicBezTo>
                    <a:cubicBezTo>
                      <a:pt x="4400" y="2261"/>
                      <a:pt x="4518" y="2678"/>
                      <a:pt x="4640" y="3095"/>
                    </a:cubicBezTo>
                    <a:cubicBezTo>
                      <a:pt x="4894" y="3974"/>
                      <a:pt x="5148" y="4853"/>
                      <a:pt x="5401" y="5731"/>
                    </a:cubicBezTo>
                    <a:cubicBezTo>
                      <a:pt x="5424" y="5808"/>
                      <a:pt x="5447" y="5872"/>
                      <a:pt x="5306" y="5872"/>
                    </a:cubicBezTo>
                    <a:cubicBezTo>
                      <a:pt x="5175" y="5446"/>
                      <a:pt x="5043" y="5016"/>
                      <a:pt x="4908" y="4585"/>
                    </a:cubicBezTo>
                    <a:cubicBezTo>
                      <a:pt x="4889" y="4590"/>
                      <a:pt x="4867" y="4594"/>
                      <a:pt x="4849" y="4599"/>
                    </a:cubicBezTo>
                    <a:cubicBezTo>
                      <a:pt x="4930" y="5043"/>
                      <a:pt x="5071" y="5469"/>
                      <a:pt x="5197" y="5913"/>
                    </a:cubicBezTo>
                    <a:cubicBezTo>
                      <a:pt x="5120" y="5935"/>
                      <a:pt x="5057" y="5953"/>
                      <a:pt x="4980" y="5976"/>
                    </a:cubicBezTo>
                    <a:cubicBezTo>
                      <a:pt x="4953" y="5913"/>
                      <a:pt x="4926" y="5858"/>
                      <a:pt x="4908" y="5799"/>
                    </a:cubicBezTo>
                    <a:cubicBezTo>
                      <a:pt x="4527" y="4603"/>
                      <a:pt x="4146" y="3407"/>
                      <a:pt x="3761" y="2211"/>
                    </a:cubicBezTo>
                    <a:cubicBezTo>
                      <a:pt x="3671" y="1921"/>
                      <a:pt x="3675" y="1894"/>
                      <a:pt x="3933" y="1690"/>
                    </a:cubicBezTo>
                    <a:cubicBezTo>
                      <a:pt x="4214" y="2601"/>
                      <a:pt x="4504" y="3507"/>
                      <a:pt x="4821" y="4408"/>
                    </a:cubicBezTo>
                    <a:cubicBezTo>
                      <a:pt x="4744" y="3937"/>
                      <a:pt x="4604" y="3484"/>
                      <a:pt x="4473" y="3031"/>
                    </a:cubicBezTo>
                    <a:cubicBezTo>
                      <a:pt x="4346" y="2578"/>
                      <a:pt x="4142" y="2148"/>
                      <a:pt x="4051" y="1676"/>
                    </a:cubicBezTo>
                    <a:cubicBezTo>
                      <a:pt x="4080" y="1668"/>
                      <a:pt x="4105" y="1664"/>
                      <a:pt x="4126" y="1664"/>
                    </a:cubicBezTo>
                    <a:close/>
                    <a:moveTo>
                      <a:pt x="137" y="3634"/>
                    </a:moveTo>
                    <a:lnTo>
                      <a:pt x="137" y="3634"/>
                    </a:lnTo>
                    <a:cubicBezTo>
                      <a:pt x="399" y="3897"/>
                      <a:pt x="1519" y="5618"/>
                      <a:pt x="1691" y="6030"/>
                    </a:cubicBezTo>
                    <a:cubicBezTo>
                      <a:pt x="1532" y="5990"/>
                      <a:pt x="1392" y="5963"/>
                      <a:pt x="1256" y="5922"/>
                    </a:cubicBezTo>
                    <a:cubicBezTo>
                      <a:pt x="1224" y="5913"/>
                      <a:pt x="1192" y="5876"/>
                      <a:pt x="1174" y="5845"/>
                    </a:cubicBezTo>
                    <a:cubicBezTo>
                      <a:pt x="902" y="5455"/>
                      <a:pt x="617" y="5079"/>
                      <a:pt x="368" y="4676"/>
                    </a:cubicBezTo>
                    <a:cubicBezTo>
                      <a:pt x="177" y="4372"/>
                      <a:pt x="128" y="4019"/>
                      <a:pt x="137" y="3634"/>
                    </a:cubicBezTo>
                    <a:close/>
                    <a:moveTo>
                      <a:pt x="4033" y="3453"/>
                    </a:moveTo>
                    <a:cubicBezTo>
                      <a:pt x="4291" y="4300"/>
                      <a:pt x="4554" y="5147"/>
                      <a:pt x="4821" y="6012"/>
                    </a:cubicBezTo>
                    <a:cubicBezTo>
                      <a:pt x="4749" y="6021"/>
                      <a:pt x="4699" y="6026"/>
                      <a:pt x="4640" y="6035"/>
                    </a:cubicBezTo>
                    <a:cubicBezTo>
                      <a:pt x="4436" y="5161"/>
                      <a:pt x="4056" y="4345"/>
                      <a:pt x="3970" y="3453"/>
                    </a:cubicBezTo>
                    <a:close/>
                    <a:moveTo>
                      <a:pt x="4101" y="4649"/>
                    </a:moveTo>
                    <a:cubicBezTo>
                      <a:pt x="4246" y="5115"/>
                      <a:pt x="4396" y="5582"/>
                      <a:pt x="4545" y="6067"/>
                    </a:cubicBezTo>
                    <a:cubicBezTo>
                      <a:pt x="4382" y="6094"/>
                      <a:pt x="4241" y="6117"/>
                      <a:pt x="4078" y="6144"/>
                    </a:cubicBezTo>
                    <a:lnTo>
                      <a:pt x="4078" y="4653"/>
                    </a:lnTo>
                    <a:cubicBezTo>
                      <a:pt x="4087" y="4653"/>
                      <a:pt x="4092" y="4649"/>
                      <a:pt x="4101" y="4649"/>
                    </a:cubicBezTo>
                    <a:close/>
                    <a:moveTo>
                      <a:pt x="3603" y="1024"/>
                    </a:moveTo>
                    <a:cubicBezTo>
                      <a:pt x="3634" y="1237"/>
                      <a:pt x="3666" y="1450"/>
                      <a:pt x="3689" y="1663"/>
                    </a:cubicBezTo>
                    <a:cubicBezTo>
                      <a:pt x="3693" y="1704"/>
                      <a:pt x="3666" y="1753"/>
                      <a:pt x="3639" y="1790"/>
                    </a:cubicBezTo>
                    <a:cubicBezTo>
                      <a:pt x="3557" y="1908"/>
                      <a:pt x="3544" y="2034"/>
                      <a:pt x="3594" y="2166"/>
                    </a:cubicBezTo>
                    <a:cubicBezTo>
                      <a:pt x="3933" y="3040"/>
                      <a:pt x="3861" y="3969"/>
                      <a:pt x="3924" y="4875"/>
                    </a:cubicBezTo>
                    <a:cubicBezTo>
                      <a:pt x="3956" y="5297"/>
                      <a:pt x="3961" y="5713"/>
                      <a:pt x="3979" y="6162"/>
                    </a:cubicBezTo>
                    <a:cubicBezTo>
                      <a:pt x="3888" y="6171"/>
                      <a:pt x="3825" y="6175"/>
                      <a:pt x="3748" y="6180"/>
                    </a:cubicBezTo>
                    <a:cubicBezTo>
                      <a:pt x="3725" y="5750"/>
                      <a:pt x="3711" y="5333"/>
                      <a:pt x="3684" y="4916"/>
                    </a:cubicBezTo>
                    <a:cubicBezTo>
                      <a:pt x="3634" y="4087"/>
                      <a:pt x="3548" y="3262"/>
                      <a:pt x="3431" y="2438"/>
                    </a:cubicBezTo>
                    <a:cubicBezTo>
                      <a:pt x="3363" y="1966"/>
                      <a:pt x="3426" y="1486"/>
                      <a:pt x="3603" y="1024"/>
                    </a:cubicBezTo>
                    <a:close/>
                    <a:moveTo>
                      <a:pt x="254" y="2942"/>
                    </a:moveTo>
                    <a:cubicBezTo>
                      <a:pt x="301" y="2942"/>
                      <a:pt x="380" y="2991"/>
                      <a:pt x="431" y="3027"/>
                    </a:cubicBezTo>
                    <a:cubicBezTo>
                      <a:pt x="522" y="3095"/>
                      <a:pt x="576" y="3194"/>
                      <a:pt x="631" y="3298"/>
                    </a:cubicBezTo>
                    <a:cubicBezTo>
                      <a:pt x="766" y="3561"/>
                      <a:pt x="925" y="3810"/>
                      <a:pt x="1084" y="4060"/>
                    </a:cubicBezTo>
                    <a:cubicBezTo>
                      <a:pt x="1514" y="4726"/>
                      <a:pt x="1949" y="5387"/>
                      <a:pt x="2379" y="6053"/>
                    </a:cubicBezTo>
                    <a:cubicBezTo>
                      <a:pt x="2398" y="6080"/>
                      <a:pt x="2416" y="6117"/>
                      <a:pt x="2452" y="6185"/>
                    </a:cubicBezTo>
                    <a:cubicBezTo>
                      <a:pt x="2266" y="6148"/>
                      <a:pt x="2117" y="6130"/>
                      <a:pt x="1972" y="6089"/>
                    </a:cubicBezTo>
                    <a:cubicBezTo>
                      <a:pt x="1922" y="6071"/>
                      <a:pt x="1872" y="6017"/>
                      <a:pt x="1840" y="5967"/>
                    </a:cubicBezTo>
                    <a:cubicBezTo>
                      <a:pt x="1464" y="5374"/>
                      <a:pt x="1079" y="4780"/>
                      <a:pt x="712" y="4173"/>
                    </a:cubicBezTo>
                    <a:cubicBezTo>
                      <a:pt x="535" y="3874"/>
                      <a:pt x="395" y="3552"/>
                      <a:pt x="241" y="3240"/>
                    </a:cubicBezTo>
                    <a:cubicBezTo>
                      <a:pt x="227" y="3217"/>
                      <a:pt x="218" y="3199"/>
                      <a:pt x="214" y="3176"/>
                    </a:cubicBezTo>
                    <a:cubicBezTo>
                      <a:pt x="196" y="3095"/>
                      <a:pt x="137" y="2995"/>
                      <a:pt x="236" y="2945"/>
                    </a:cubicBezTo>
                    <a:cubicBezTo>
                      <a:pt x="242" y="2943"/>
                      <a:pt x="248" y="2942"/>
                      <a:pt x="254" y="2942"/>
                    </a:cubicBezTo>
                    <a:close/>
                    <a:moveTo>
                      <a:pt x="1251" y="2954"/>
                    </a:moveTo>
                    <a:cubicBezTo>
                      <a:pt x="1405" y="3190"/>
                      <a:pt x="1555" y="3425"/>
                      <a:pt x="1709" y="3661"/>
                    </a:cubicBezTo>
                    <a:cubicBezTo>
                      <a:pt x="1809" y="3815"/>
                      <a:pt x="1904" y="3974"/>
                      <a:pt x="2017" y="4123"/>
                    </a:cubicBezTo>
                    <a:cubicBezTo>
                      <a:pt x="2153" y="4304"/>
                      <a:pt x="2262" y="4499"/>
                      <a:pt x="2339" y="4712"/>
                    </a:cubicBezTo>
                    <a:cubicBezTo>
                      <a:pt x="2438" y="4979"/>
                      <a:pt x="2552" y="5247"/>
                      <a:pt x="2656" y="5514"/>
                    </a:cubicBezTo>
                    <a:cubicBezTo>
                      <a:pt x="2678" y="5568"/>
                      <a:pt x="2692" y="5627"/>
                      <a:pt x="2683" y="5695"/>
                    </a:cubicBezTo>
                    <a:cubicBezTo>
                      <a:pt x="2624" y="5605"/>
                      <a:pt x="2561" y="5514"/>
                      <a:pt x="2497" y="5423"/>
                    </a:cubicBezTo>
                    <a:lnTo>
                      <a:pt x="2452" y="5446"/>
                    </a:lnTo>
                    <a:cubicBezTo>
                      <a:pt x="2529" y="5722"/>
                      <a:pt x="2697" y="5953"/>
                      <a:pt x="2842" y="6198"/>
                    </a:cubicBezTo>
                    <a:cubicBezTo>
                      <a:pt x="2805" y="6212"/>
                      <a:pt x="2773" y="6218"/>
                      <a:pt x="2745" y="6218"/>
                    </a:cubicBezTo>
                    <a:cubicBezTo>
                      <a:pt x="2669" y="6218"/>
                      <a:pt x="2621" y="6172"/>
                      <a:pt x="2574" y="6103"/>
                    </a:cubicBezTo>
                    <a:cubicBezTo>
                      <a:pt x="2062" y="5306"/>
                      <a:pt x="1541" y="4513"/>
                      <a:pt x="1029" y="3720"/>
                    </a:cubicBezTo>
                    <a:cubicBezTo>
                      <a:pt x="939" y="3584"/>
                      <a:pt x="857" y="3443"/>
                      <a:pt x="757" y="3280"/>
                    </a:cubicBezTo>
                    <a:cubicBezTo>
                      <a:pt x="875" y="3253"/>
                      <a:pt x="970" y="3231"/>
                      <a:pt x="1079" y="3208"/>
                    </a:cubicBezTo>
                    <a:cubicBezTo>
                      <a:pt x="1487" y="3860"/>
                      <a:pt x="1858" y="4535"/>
                      <a:pt x="2289" y="5174"/>
                    </a:cubicBezTo>
                    <a:cubicBezTo>
                      <a:pt x="2302" y="5161"/>
                      <a:pt x="2320" y="5147"/>
                      <a:pt x="2339" y="5133"/>
                    </a:cubicBezTo>
                    <a:cubicBezTo>
                      <a:pt x="2221" y="4920"/>
                      <a:pt x="2103" y="4703"/>
                      <a:pt x="1976" y="4486"/>
                    </a:cubicBezTo>
                    <a:cubicBezTo>
                      <a:pt x="1741" y="4069"/>
                      <a:pt x="1496" y="3652"/>
                      <a:pt x="1251" y="3240"/>
                    </a:cubicBezTo>
                    <a:cubicBezTo>
                      <a:pt x="1197" y="3144"/>
                      <a:pt x="1161" y="3063"/>
                      <a:pt x="1251" y="2954"/>
                    </a:cubicBezTo>
                    <a:close/>
                    <a:moveTo>
                      <a:pt x="2982" y="2120"/>
                    </a:moveTo>
                    <a:cubicBezTo>
                      <a:pt x="3091" y="3054"/>
                      <a:pt x="3177" y="3974"/>
                      <a:pt x="3326" y="4884"/>
                    </a:cubicBezTo>
                    <a:cubicBezTo>
                      <a:pt x="3344" y="4884"/>
                      <a:pt x="3363" y="4880"/>
                      <a:pt x="3385" y="4880"/>
                    </a:cubicBezTo>
                    <a:cubicBezTo>
                      <a:pt x="3290" y="3987"/>
                      <a:pt x="3195" y="3099"/>
                      <a:pt x="3100" y="2157"/>
                    </a:cubicBezTo>
                    <a:lnTo>
                      <a:pt x="3100" y="2152"/>
                    </a:lnTo>
                    <a:cubicBezTo>
                      <a:pt x="3276" y="2311"/>
                      <a:pt x="3340" y="2460"/>
                      <a:pt x="3358" y="2637"/>
                    </a:cubicBezTo>
                    <a:cubicBezTo>
                      <a:pt x="3403" y="3163"/>
                      <a:pt x="3453" y="3688"/>
                      <a:pt x="3498" y="4214"/>
                    </a:cubicBezTo>
                    <a:cubicBezTo>
                      <a:pt x="3544" y="4757"/>
                      <a:pt x="3585" y="5297"/>
                      <a:pt x="3625" y="5840"/>
                    </a:cubicBezTo>
                    <a:cubicBezTo>
                      <a:pt x="3634" y="5953"/>
                      <a:pt x="3625" y="6071"/>
                      <a:pt x="3607" y="6189"/>
                    </a:cubicBezTo>
                    <a:cubicBezTo>
                      <a:pt x="3508" y="6026"/>
                      <a:pt x="3517" y="5836"/>
                      <a:pt x="3489" y="5654"/>
                    </a:cubicBezTo>
                    <a:cubicBezTo>
                      <a:pt x="3462" y="5469"/>
                      <a:pt x="3431" y="5278"/>
                      <a:pt x="3376" y="5097"/>
                    </a:cubicBezTo>
                    <a:lnTo>
                      <a:pt x="3376" y="5097"/>
                    </a:lnTo>
                    <a:cubicBezTo>
                      <a:pt x="3340" y="5469"/>
                      <a:pt x="3444" y="5827"/>
                      <a:pt x="3467" y="6212"/>
                    </a:cubicBezTo>
                    <a:cubicBezTo>
                      <a:pt x="3372" y="6216"/>
                      <a:pt x="3299" y="6221"/>
                      <a:pt x="3204" y="6225"/>
                    </a:cubicBezTo>
                    <a:cubicBezTo>
                      <a:pt x="3181" y="5981"/>
                      <a:pt x="3168" y="5750"/>
                      <a:pt x="3141" y="5519"/>
                    </a:cubicBezTo>
                    <a:cubicBezTo>
                      <a:pt x="3036" y="4708"/>
                      <a:pt x="2928" y="3901"/>
                      <a:pt x="2828" y="3095"/>
                    </a:cubicBezTo>
                    <a:cubicBezTo>
                      <a:pt x="2801" y="2886"/>
                      <a:pt x="2787" y="2673"/>
                      <a:pt x="2755" y="2469"/>
                    </a:cubicBezTo>
                    <a:cubicBezTo>
                      <a:pt x="2728" y="2288"/>
                      <a:pt x="2828" y="2202"/>
                      <a:pt x="2982" y="2120"/>
                    </a:cubicBezTo>
                    <a:close/>
                    <a:moveTo>
                      <a:pt x="7445" y="4988"/>
                    </a:moveTo>
                    <a:cubicBezTo>
                      <a:pt x="7454" y="5097"/>
                      <a:pt x="7472" y="5170"/>
                      <a:pt x="7467" y="5242"/>
                    </a:cubicBezTo>
                    <a:cubicBezTo>
                      <a:pt x="7440" y="6547"/>
                      <a:pt x="7413" y="7852"/>
                      <a:pt x="7386" y="9157"/>
                    </a:cubicBezTo>
                    <a:cubicBezTo>
                      <a:pt x="7377" y="9614"/>
                      <a:pt x="7368" y="10076"/>
                      <a:pt x="7377" y="10534"/>
                    </a:cubicBezTo>
                    <a:cubicBezTo>
                      <a:pt x="7381" y="10715"/>
                      <a:pt x="7318" y="10829"/>
                      <a:pt x="7173" y="10910"/>
                    </a:cubicBezTo>
                    <a:cubicBezTo>
                      <a:pt x="6611" y="11223"/>
                      <a:pt x="6031" y="11476"/>
                      <a:pt x="5392" y="11581"/>
                    </a:cubicBezTo>
                    <a:cubicBezTo>
                      <a:pt x="4866" y="11669"/>
                      <a:pt x="4336" y="11715"/>
                      <a:pt x="3804" y="11715"/>
                    </a:cubicBezTo>
                    <a:cubicBezTo>
                      <a:pt x="3598" y="11715"/>
                      <a:pt x="3392" y="11708"/>
                      <a:pt x="3186" y="11694"/>
                    </a:cubicBezTo>
                    <a:cubicBezTo>
                      <a:pt x="2941" y="11676"/>
                      <a:pt x="2701" y="11612"/>
                      <a:pt x="2461" y="11553"/>
                    </a:cubicBezTo>
                    <a:cubicBezTo>
                      <a:pt x="2194" y="11490"/>
                      <a:pt x="2062" y="11282"/>
                      <a:pt x="1999" y="11046"/>
                    </a:cubicBezTo>
                    <a:cubicBezTo>
                      <a:pt x="1881" y="10593"/>
                      <a:pt x="1781" y="10140"/>
                      <a:pt x="1682" y="9682"/>
                    </a:cubicBezTo>
                    <a:cubicBezTo>
                      <a:pt x="1460" y="8645"/>
                      <a:pt x="1247" y="7603"/>
                      <a:pt x="1029" y="6561"/>
                    </a:cubicBezTo>
                    <a:cubicBezTo>
                      <a:pt x="993" y="6393"/>
                      <a:pt x="952" y="6230"/>
                      <a:pt x="907" y="6021"/>
                    </a:cubicBezTo>
                    <a:lnTo>
                      <a:pt x="907" y="6021"/>
                    </a:lnTo>
                    <a:cubicBezTo>
                      <a:pt x="1684" y="6301"/>
                      <a:pt x="2455" y="6459"/>
                      <a:pt x="3237" y="6459"/>
                    </a:cubicBezTo>
                    <a:cubicBezTo>
                      <a:pt x="3595" y="6459"/>
                      <a:pt x="3955" y="6426"/>
                      <a:pt x="4319" y="6357"/>
                    </a:cubicBezTo>
                    <a:cubicBezTo>
                      <a:pt x="5456" y="6144"/>
                      <a:pt x="6529" y="5804"/>
                      <a:pt x="7445" y="4988"/>
                    </a:cubicBezTo>
                    <a:close/>
                    <a:moveTo>
                      <a:pt x="4634" y="1"/>
                    </a:moveTo>
                    <a:cubicBezTo>
                      <a:pt x="4592" y="1"/>
                      <a:pt x="4552" y="12"/>
                      <a:pt x="4518" y="36"/>
                    </a:cubicBezTo>
                    <a:cubicBezTo>
                      <a:pt x="4359" y="150"/>
                      <a:pt x="4187" y="281"/>
                      <a:pt x="4205" y="521"/>
                    </a:cubicBezTo>
                    <a:cubicBezTo>
                      <a:pt x="4223" y="784"/>
                      <a:pt x="4255" y="1042"/>
                      <a:pt x="4278" y="1305"/>
                    </a:cubicBezTo>
                    <a:cubicBezTo>
                      <a:pt x="4287" y="1387"/>
                      <a:pt x="4296" y="1468"/>
                      <a:pt x="4300" y="1550"/>
                    </a:cubicBezTo>
                    <a:cubicBezTo>
                      <a:pt x="4284" y="1551"/>
                      <a:pt x="4269" y="1552"/>
                      <a:pt x="4254" y="1552"/>
                    </a:cubicBezTo>
                    <a:cubicBezTo>
                      <a:pt x="4141" y="1552"/>
                      <a:pt x="4088" y="1504"/>
                      <a:pt x="4056" y="1396"/>
                    </a:cubicBezTo>
                    <a:cubicBezTo>
                      <a:pt x="3970" y="1092"/>
                      <a:pt x="3865" y="788"/>
                      <a:pt x="3784" y="480"/>
                    </a:cubicBezTo>
                    <a:cubicBezTo>
                      <a:pt x="3715" y="229"/>
                      <a:pt x="3666" y="114"/>
                      <a:pt x="3572" y="114"/>
                    </a:cubicBezTo>
                    <a:cubicBezTo>
                      <a:pt x="3501" y="114"/>
                      <a:pt x="3403" y="182"/>
                      <a:pt x="3249" y="308"/>
                    </a:cubicBezTo>
                    <a:cubicBezTo>
                      <a:pt x="3104" y="426"/>
                      <a:pt x="3054" y="562"/>
                      <a:pt x="3100" y="739"/>
                    </a:cubicBezTo>
                    <a:cubicBezTo>
                      <a:pt x="3154" y="933"/>
                      <a:pt x="3199" y="1133"/>
                      <a:pt x="3276" y="1319"/>
                    </a:cubicBezTo>
                    <a:cubicBezTo>
                      <a:pt x="3390" y="1590"/>
                      <a:pt x="3286" y="1844"/>
                      <a:pt x="3258" y="2111"/>
                    </a:cubicBezTo>
                    <a:cubicBezTo>
                      <a:pt x="3195" y="2048"/>
                      <a:pt x="3150" y="1980"/>
                      <a:pt x="3131" y="1903"/>
                    </a:cubicBezTo>
                    <a:cubicBezTo>
                      <a:pt x="3036" y="1518"/>
                      <a:pt x="2950" y="1133"/>
                      <a:pt x="2851" y="748"/>
                    </a:cubicBezTo>
                    <a:cubicBezTo>
                      <a:pt x="2832" y="675"/>
                      <a:pt x="2787" y="607"/>
                      <a:pt x="2746" y="526"/>
                    </a:cubicBezTo>
                    <a:cubicBezTo>
                      <a:pt x="2574" y="612"/>
                      <a:pt x="2429" y="680"/>
                      <a:pt x="2284" y="752"/>
                    </a:cubicBezTo>
                    <a:cubicBezTo>
                      <a:pt x="2189" y="798"/>
                      <a:pt x="2139" y="870"/>
                      <a:pt x="2148" y="979"/>
                    </a:cubicBezTo>
                    <a:cubicBezTo>
                      <a:pt x="2153" y="1020"/>
                      <a:pt x="2148" y="1065"/>
                      <a:pt x="2144" y="1115"/>
                    </a:cubicBezTo>
                    <a:cubicBezTo>
                      <a:pt x="2031" y="1010"/>
                      <a:pt x="1935" y="906"/>
                      <a:pt x="1827" y="829"/>
                    </a:cubicBezTo>
                    <a:cubicBezTo>
                      <a:pt x="1774" y="792"/>
                      <a:pt x="1728" y="773"/>
                      <a:pt x="1689" y="773"/>
                    </a:cubicBezTo>
                    <a:cubicBezTo>
                      <a:pt x="1624" y="773"/>
                      <a:pt x="1579" y="824"/>
                      <a:pt x="1550" y="929"/>
                    </a:cubicBezTo>
                    <a:cubicBezTo>
                      <a:pt x="1519" y="1056"/>
                      <a:pt x="1509" y="1192"/>
                      <a:pt x="1523" y="1319"/>
                    </a:cubicBezTo>
                    <a:cubicBezTo>
                      <a:pt x="1541" y="1486"/>
                      <a:pt x="1591" y="1649"/>
                      <a:pt x="1632" y="1817"/>
                    </a:cubicBezTo>
                    <a:cubicBezTo>
                      <a:pt x="1559" y="1840"/>
                      <a:pt x="1496" y="1858"/>
                      <a:pt x="1423" y="1880"/>
                    </a:cubicBezTo>
                    <a:cubicBezTo>
                      <a:pt x="1383" y="1803"/>
                      <a:pt x="1346" y="1735"/>
                      <a:pt x="1306" y="1672"/>
                    </a:cubicBezTo>
                    <a:cubicBezTo>
                      <a:pt x="1265" y="1595"/>
                      <a:pt x="1224" y="1522"/>
                      <a:pt x="1174" y="1450"/>
                    </a:cubicBezTo>
                    <a:cubicBezTo>
                      <a:pt x="1090" y="1328"/>
                      <a:pt x="1023" y="1273"/>
                      <a:pt x="932" y="1273"/>
                    </a:cubicBezTo>
                    <a:cubicBezTo>
                      <a:pt x="870" y="1273"/>
                      <a:pt x="798" y="1298"/>
                      <a:pt x="703" y="1346"/>
                    </a:cubicBezTo>
                    <a:cubicBezTo>
                      <a:pt x="504" y="1445"/>
                      <a:pt x="467" y="1513"/>
                      <a:pt x="549" y="1740"/>
                    </a:cubicBezTo>
                    <a:cubicBezTo>
                      <a:pt x="640" y="1980"/>
                      <a:pt x="753" y="2211"/>
                      <a:pt x="862" y="2442"/>
                    </a:cubicBezTo>
                    <a:cubicBezTo>
                      <a:pt x="911" y="2542"/>
                      <a:pt x="975" y="2637"/>
                      <a:pt x="1034" y="2746"/>
                    </a:cubicBezTo>
                    <a:cubicBezTo>
                      <a:pt x="853" y="2805"/>
                      <a:pt x="667" y="2809"/>
                      <a:pt x="626" y="3045"/>
                    </a:cubicBezTo>
                    <a:cubicBezTo>
                      <a:pt x="540" y="2968"/>
                      <a:pt x="476" y="2913"/>
                      <a:pt x="409" y="2859"/>
                    </a:cubicBezTo>
                    <a:cubicBezTo>
                      <a:pt x="362" y="2823"/>
                      <a:pt x="310" y="2801"/>
                      <a:pt x="260" y="2801"/>
                    </a:cubicBezTo>
                    <a:cubicBezTo>
                      <a:pt x="222" y="2801"/>
                      <a:pt x="186" y="2814"/>
                      <a:pt x="155" y="2841"/>
                    </a:cubicBezTo>
                    <a:cubicBezTo>
                      <a:pt x="100" y="2891"/>
                      <a:pt x="73" y="2990"/>
                      <a:pt x="69" y="3067"/>
                    </a:cubicBezTo>
                    <a:cubicBezTo>
                      <a:pt x="64" y="3149"/>
                      <a:pt x="105" y="3231"/>
                      <a:pt x="119" y="3298"/>
                    </a:cubicBezTo>
                    <a:cubicBezTo>
                      <a:pt x="82" y="3385"/>
                      <a:pt x="19" y="3457"/>
                      <a:pt x="14" y="3530"/>
                    </a:cubicBezTo>
                    <a:cubicBezTo>
                      <a:pt x="1" y="4055"/>
                      <a:pt x="37" y="4576"/>
                      <a:pt x="390" y="5007"/>
                    </a:cubicBezTo>
                    <a:cubicBezTo>
                      <a:pt x="495" y="5133"/>
                      <a:pt x="590" y="5269"/>
                      <a:pt x="689" y="5396"/>
                    </a:cubicBezTo>
                    <a:cubicBezTo>
                      <a:pt x="748" y="5464"/>
                      <a:pt x="766" y="5541"/>
                      <a:pt x="748" y="5632"/>
                    </a:cubicBezTo>
                    <a:cubicBezTo>
                      <a:pt x="708" y="5822"/>
                      <a:pt x="717" y="6012"/>
                      <a:pt x="757" y="6203"/>
                    </a:cubicBezTo>
                    <a:cubicBezTo>
                      <a:pt x="911" y="6950"/>
                      <a:pt x="1038" y="7702"/>
                      <a:pt x="1197" y="8445"/>
                    </a:cubicBezTo>
                    <a:cubicBezTo>
                      <a:pt x="1401" y="9383"/>
                      <a:pt x="1627" y="10321"/>
                      <a:pt x="1840" y="11259"/>
                    </a:cubicBezTo>
                    <a:cubicBezTo>
                      <a:pt x="1867" y="11377"/>
                      <a:pt x="1926" y="11463"/>
                      <a:pt x="2035" y="11535"/>
                    </a:cubicBezTo>
                    <a:cubicBezTo>
                      <a:pt x="2420" y="11780"/>
                      <a:pt x="2842" y="11898"/>
                      <a:pt x="3290" y="11911"/>
                    </a:cubicBezTo>
                    <a:cubicBezTo>
                      <a:pt x="3525" y="11918"/>
                      <a:pt x="3760" y="11924"/>
                      <a:pt x="3994" y="11924"/>
                    </a:cubicBezTo>
                    <a:cubicBezTo>
                      <a:pt x="4373" y="11924"/>
                      <a:pt x="4751" y="11909"/>
                      <a:pt x="5130" y="11862"/>
                    </a:cubicBezTo>
                    <a:cubicBezTo>
                      <a:pt x="5786" y="11784"/>
                      <a:pt x="6403" y="11590"/>
                      <a:pt x="6987" y="11286"/>
                    </a:cubicBezTo>
                    <a:cubicBezTo>
                      <a:pt x="7123" y="11214"/>
                      <a:pt x="7250" y="11118"/>
                      <a:pt x="7363" y="11014"/>
                    </a:cubicBezTo>
                    <a:cubicBezTo>
                      <a:pt x="7490" y="10892"/>
                      <a:pt x="7558" y="10742"/>
                      <a:pt x="7562" y="10557"/>
                    </a:cubicBezTo>
                    <a:cubicBezTo>
                      <a:pt x="7567" y="10226"/>
                      <a:pt x="7594" y="9891"/>
                      <a:pt x="7603" y="9555"/>
                    </a:cubicBezTo>
                    <a:cubicBezTo>
                      <a:pt x="7626" y="8704"/>
                      <a:pt x="7644" y="7847"/>
                      <a:pt x="7662" y="6996"/>
                    </a:cubicBezTo>
                    <a:cubicBezTo>
                      <a:pt x="7671" y="6456"/>
                      <a:pt x="7685" y="5922"/>
                      <a:pt x="7694" y="5387"/>
                    </a:cubicBezTo>
                    <a:cubicBezTo>
                      <a:pt x="7694" y="5170"/>
                      <a:pt x="7689" y="4948"/>
                      <a:pt x="7481" y="4798"/>
                    </a:cubicBezTo>
                    <a:cubicBezTo>
                      <a:pt x="7531" y="4658"/>
                      <a:pt x="7581" y="4526"/>
                      <a:pt x="7626" y="4395"/>
                    </a:cubicBezTo>
                    <a:cubicBezTo>
                      <a:pt x="7735" y="4087"/>
                      <a:pt x="7834" y="3779"/>
                      <a:pt x="7939" y="3471"/>
                    </a:cubicBezTo>
                    <a:cubicBezTo>
                      <a:pt x="8002" y="3289"/>
                      <a:pt x="7979" y="3117"/>
                      <a:pt x="7920" y="2945"/>
                    </a:cubicBezTo>
                    <a:cubicBezTo>
                      <a:pt x="7863" y="2779"/>
                      <a:pt x="7822" y="2714"/>
                      <a:pt x="7723" y="2714"/>
                    </a:cubicBezTo>
                    <a:cubicBezTo>
                      <a:pt x="7674" y="2714"/>
                      <a:pt x="7610" y="2730"/>
                      <a:pt x="7522" y="2759"/>
                    </a:cubicBezTo>
                    <a:cubicBezTo>
                      <a:pt x="7499" y="2764"/>
                      <a:pt x="7467" y="2764"/>
                      <a:pt x="7436" y="2768"/>
                    </a:cubicBezTo>
                    <a:cubicBezTo>
                      <a:pt x="7472" y="2474"/>
                      <a:pt x="7345" y="2225"/>
                      <a:pt x="7064" y="2007"/>
                    </a:cubicBezTo>
                    <a:cubicBezTo>
                      <a:pt x="7069" y="1971"/>
                      <a:pt x="7073" y="1935"/>
                      <a:pt x="7078" y="1898"/>
                    </a:cubicBezTo>
                    <a:cubicBezTo>
                      <a:pt x="7096" y="1541"/>
                      <a:pt x="7118" y="1183"/>
                      <a:pt x="7123" y="829"/>
                    </a:cubicBezTo>
                    <a:cubicBezTo>
                      <a:pt x="7123" y="730"/>
                      <a:pt x="7128" y="585"/>
                      <a:pt x="7001" y="548"/>
                    </a:cubicBezTo>
                    <a:cubicBezTo>
                      <a:pt x="6985" y="544"/>
                      <a:pt x="6971" y="542"/>
                      <a:pt x="6958" y="542"/>
                    </a:cubicBezTo>
                    <a:cubicBezTo>
                      <a:pt x="6861" y="542"/>
                      <a:pt x="6802" y="644"/>
                      <a:pt x="6742" y="711"/>
                    </a:cubicBezTo>
                    <a:cubicBezTo>
                      <a:pt x="6480" y="1010"/>
                      <a:pt x="6326" y="1364"/>
                      <a:pt x="6212" y="1740"/>
                    </a:cubicBezTo>
                    <a:cubicBezTo>
                      <a:pt x="6194" y="1799"/>
                      <a:pt x="6176" y="1871"/>
                      <a:pt x="6131" y="1898"/>
                    </a:cubicBezTo>
                    <a:cubicBezTo>
                      <a:pt x="6031" y="1962"/>
                      <a:pt x="6022" y="2062"/>
                      <a:pt x="6004" y="2157"/>
                    </a:cubicBezTo>
                    <a:cubicBezTo>
                      <a:pt x="5990" y="2247"/>
                      <a:pt x="5972" y="2338"/>
                      <a:pt x="5954" y="2424"/>
                    </a:cubicBezTo>
                    <a:cubicBezTo>
                      <a:pt x="5909" y="2347"/>
                      <a:pt x="5895" y="2265"/>
                      <a:pt x="5895" y="2184"/>
                    </a:cubicBezTo>
                    <a:cubicBezTo>
                      <a:pt x="5868" y="1527"/>
                      <a:pt x="5759" y="884"/>
                      <a:pt x="5610" y="249"/>
                    </a:cubicBezTo>
                    <a:cubicBezTo>
                      <a:pt x="5592" y="172"/>
                      <a:pt x="5546" y="104"/>
                      <a:pt x="5510" y="32"/>
                    </a:cubicBezTo>
                    <a:cubicBezTo>
                      <a:pt x="5342" y="95"/>
                      <a:pt x="5347" y="227"/>
                      <a:pt x="5329" y="335"/>
                    </a:cubicBezTo>
                    <a:cubicBezTo>
                      <a:pt x="5261" y="693"/>
                      <a:pt x="5207" y="1056"/>
                      <a:pt x="5143" y="1454"/>
                    </a:cubicBezTo>
                    <a:cubicBezTo>
                      <a:pt x="5120" y="1341"/>
                      <a:pt x="5107" y="1264"/>
                      <a:pt x="5098" y="1187"/>
                    </a:cubicBezTo>
                    <a:cubicBezTo>
                      <a:pt x="5075" y="1020"/>
                      <a:pt x="5066" y="847"/>
                      <a:pt x="5034" y="680"/>
                    </a:cubicBezTo>
                    <a:cubicBezTo>
                      <a:pt x="5007" y="521"/>
                      <a:pt x="4975" y="358"/>
                      <a:pt x="4921" y="209"/>
                    </a:cubicBezTo>
                    <a:cubicBezTo>
                      <a:pt x="4871" y="83"/>
                      <a:pt x="4747" y="1"/>
                      <a:pt x="4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4"/>
              <p:cNvSpPr/>
              <p:nvPr/>
            </p:nvSpPr>
            <p:spPr>
              <a:xfrm>
                <a:off x="2750343" y="1286416"/>
                <a:ext cx="660485" cy="392554"/>
              </a:xfrm>
              <a:custGeom>
                <a:avLst/>
                <a:gdLst/>
                <a:ahLst/>
                <a:cxnLst/>
                <a:rect l="l" t="t" r="r" b="b"/>
                <a:pathLst>
                  <a:path w="4595" h="2731" extrusionOk="0">
                    <a:moveTo>
                      <a:pt x="2450" y="165"/>
                    </a:moveTo>
                    <a:cubicBezTo>
                      <a:pt x="2731" y="165"/>
                      <a:pt x="3017" y="209"/>
                      <a:pt x="3308" y="305"/>
                    </a:cubicBezTo>
                    <a:cubicBezTo>
                      <a:pt x="3485" y="364"/>
                      <a:pt x="3657" y="468"/>
                      <a:pt x="3811" y="590"/>
                    </a:cubicBezTo>
                    <a:cubicBezTo>
                      <a:pt x="4345" y="1011"/>
                      <a:pt x="4259" y="1967"/>
                      <a:pt x="3657" y="2271"/>
                    </a:cubicBezTo>
                    <a:cubicBezTo>
                      <a:pt x="3276" y="2466"/>
                      <a:pt x="2832" y="2584"/>
                      <a:pt x="2144" y="2584"/>
                    </a:cubicBezTo>
                    <a:cubicBezTo>
                      <a:pt x="1822" y="2570"/>
                      <a:pt x="1400" y="2552"/>
                      <a:pt x="997" y="2434"/>
                    </a:cubicBezTo>
                    <a:cubicBezTo>
                      <a:pt x="721" y="2357"/>
                      <a:pt x="476" y="2230"/>
                      <a:pt x="345" y="1949"/>
                    </a:cubicBezTo>
                    <a:cubicBezTo>
                      <a:pt x="191" y="1628"/>
                      <a:pt x="245" y="1320"/>
                      <a:pt x="445" y="1052"/>
                    </a:cubicBezTo>
                    <a:cubicBezTo>
                      <a:pt x="571" y="880"/>
                      <a:pt x="725" y="703"/>
                      <a:pt x="911" y="604"/>
                    </a:cubicBezTo>
                    <a:cubicBezTo>
                      <a:pt x="1403" y="325"/>
                      <a:pt x="1917" y="165"/>
                      <a:pt x="2450" y="165"/>
                    </a:cubicBezTo>
                    <a:close/>
                    <a:moveTo>
                      <a:pt x="2440" y="0"/>
                    </a:moveTo>
                    <a:cubicBezTo>
                      <a:pt x="1867" y="0"/>
                      <a:pt x="1316" y="168"/>
                      <a:pt x="789" y="472"/>
                    </a:cubicBezTo>
                    <a:cubicBezTo>
                      <a:pt x="594" y="586"/>
                      <a:pt x="426" y="771"/>
                      <a:pt x="295" y="957"/>
                    </a:cubicBezTo>
                    <a:cubicBezTo>
                      <a:pt x="64" y="1279"/>
                      <a:pt x="1" y="1637"/>
                      <a:pt x="173" y="2013"/>
                    </a:cubicBezTo>
                    <a:cubicBezTo>
                      <a:pt x="318" y="2334"/>
                      <a:pt x="585" y="2489"/>
                      <a:pt x="902" y="2579"/>
                    </a:cubicBezTo>
                    <a:cubicBezTo>
                      <a:pt x="1246" y="2681"/>
                      <a:pt x="1597" y="2730"/>
                      <a:pt x="1954" y="2730"/>
                    </a:cubicBezTo>
                    <a:cubicBezTo>
                      <a:pt x="2025" y="2730"/>
                      <a:pt x="2095" y="2728"/>
                      <a:pt x="2166" y="2724"/>
                    </a:cubicBezTo>
                    <a:cubicBezTo>
                      <a:pt x="2275" y="2724"/>
                      <a:pt x="2384" y="2730"/>
                      <a:pt x="2492" y="2730"/>
                    </a:cubicBezTo>
                    <a:cubicBezTo>
                      <a:pt x="2547" y="2730"/>
                      <a:pt x="2601" y="2729"/>
                      <a:pt x="2655" y="2724"/>
                    </a:cubicBezTo>
                    <a:cubicBezTo>
                      <a:pt x="3022" y="2692"/>
                      <a:pt x="3362" y="2575"/>
                      <a:pt x="3693" y="2407"/>
                    </a:cubicBezTo>
                    <a:cubicBezTo>
                      <a:pt x="4327" y="2090"/>
                      <a:pt x="4595" y="907"/>
                      <a:pt x="3788" y="373"/>
                    </a:cubicBezTo>
                    <a:cubicBezTo>
                      <a:pt x="3639" y="268"/>
                      <a:pt x="3471" y="173"/>
                      <a:pt x="3294" y="123"/>
                    </a:cubicBezTo>
                    <a:cubicBezTo>
                      <a:pt x="3005" y="40"/>
                      <a:pt x="2720"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a:off x="2715845" y="1190111"/>
                <a:ext cx="485266" cy="64396"/>
              </a:xfrm>
              <a:custGeom>
                <a:avLst/>
                <a:gdLst/>
                <a:ahLst/>
                <a:cxnLst/>
                <a:rect l="l" t="t" r="r" b="b"/>
                <a:pathLst>
                  <a:path w="3376" h="448" extrusionOk="0">
                    <a:moveTo>
                      <a:pt x="3376" y="1"/>
                    </a:moveTo>
                    <a:lnTo>
                      <a:pt x="3376" y="1"/>
                    </a:lnTo>
                    <a:cubicBezTo>
                      <a:pt x="3000" y="46"/>
                      <a:pt x="2633" y="127"/>
                      <a:pt x="2261" y="182"/>
                    </a:cubicBezTo>
                    <a:cubicBezTo>
                      <a:pt x="1885" y="241"/>
                      <a:pt x="1505" y="277"/>
                      <a:pt x="1129" y="313"/>
                    </a:cubicBezTo>
                    <a:cubicBezTo>
                      <a:pt x="752" y="345"/>
                      <a:pt x="376" y="300"/>
                      <a:pt x="0" y="377"/>
                    </a:cubicBezTo>
                    <a:lnTo>
                      <a:pt x="5" y="377"/>
                    </a:lnTo>
                    <a:cubicBezTo>
                      <a:pt x="274" y="429"/>
                      <a:pt x="545" y="448"/>
                      <a:pt x="817" y="448"/>
                    </a:cubicBezTo>
                    <a:cubicBezTo>
                      <a:pt x="1112" y="448"/>
                      <a:pt x="1409" y="425"/>
                      <a:pt x="1704" y="399"/>
                    </a:cubicBezTo>
                    <a:cubicBezTo>
                      <a:pt x="2279" y="345"/>
                      <a:pt x="2832" y="191"/>
                      <a:pt x="3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a:off x="2649438" y="1420669"/>
                <a:ext cx="103062" cy="387667"/>
              </a:xfrm>
              <a:custGeom>
                <a:avLst/>
                <a:gdLst/>
                <a:ahLst/>
                <a:cxnLst/>
                <a:rect l="l" t="t" r="r" b="b"/>
                <a:pathLst>
                  <a:path w="717" h="2697" extrusionOk="0">
                    <a:moveTo>
                      <a:pt x="36" y="0"/>
                    </a:moveTo>
                    <a:cubicBezTo>
                      <a:pt x="23" y="55"/>
                      <a:pt x="0" y="100"/>
                      <a:pt x="9" y="141"/>
                    </a:cubicBezTo>
                    <a:cubicBezTo>
                      <a:pt x="159" y="988"/>
                      <a:pt x="381" y="1817"/>
                      <a:pt x="625" y="2642"/>
                    </a:cubicBezTo>
                    <a:cubicBezTo>
                      <a:pt x="635" y="2665"/>
                      <a:pt x="666" y="2678"/>
                      <a:pt x="684" y="2696"/>
                    </a:cubicBezTo>
                    <a:cubicBezTo>
                      <a:pt x="693" y="2692"/>
                      <a:pt x="707" y="2683"/>
                      <a:pt x="716" y="2678"/>
                    </a:cubicBezTo>
                    <a:cubicBezTo>
                      <a:pt x="707" y="2651"/>
                      <a:pt x="698" y="2628"/>
                      <a:pt x="693" y="2601"/>
                    </a:cubicBezTo>
                    <a:cubicBezTo>
                      <a:pt x="607" y="2257"/>
                      <a:pt x="521" y="1908"/>
                      <a:pt x="444" y="1564"/>
                    </a:cubicBezTo>
                    <a:cubicBezTo>
                      <a:pt x="345" y="1124"/>
                      <a:pt x="263" y="680"/>
                      <a:pt x="163" y="241"/>
                    </a:cubicBezTo>
                    <a:cubicBezTo>
                      <a:pt x="145" y="164"/>
                      <a:pt x="159" y="55"/>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a:off x="3240780" y="1149720"/>
                <a:ext cx="116717" cy="54190"/>
              </a:xfrm>
              <a:custGeom>
                <a:avLst/>
                <a:gdLst/>
                <a:ahLst/>
                <a:cxnLst/>
                <a:rect l="l" t="t" r="r" b="b"/>
                <a:pathLst>
                  <a:path w="812" h="377" extrusionOk="0">
                    <a:moveTo>
                      <a:pt x="811" y="1"/>
                    </a:moveTo>
                    <a:lnTo>
                      <a:pt x="811" y="1"/>
                    </a:lnTo>
                    <a:cubicBezTo>
                      <a:pt x="521" y="78"/>
                      <a:pt x="231" y="159"/>
                      <a:pt x="0" y="377"/>
                    </a:cubicBezTo>
                    <a:cubicBezTo>
                      <a:pt x="299" y="309"/>
                      <a:pt x="566" y="182"/>
                      <a:pt x="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a:off x="3223819" y="1834925"/>
                <a:ext cx="103062" cy="37229"/>
              </a:xfrm>
              <a:custGeom>
                <a:avLst/>
                <a:gdLst/>
                <a:ahLst/>
                <a:cxnLst/>
                <a:rect l="l" t="t" r="r" b="b"/>
                <a:pathLst>
                  <a:path w="717" h="259" extrusionOk="0">
                    <a:moveTo>
                      <a:pt x="716" y="0"/>
                    </a:moveTo>
                    <a:lnTo>
                      <a:pt x="716" y="0"/>
                    </a:lnTo>
                    <a:cubicBezTo>
                      <a:pt x="453" y="27"/>
                      <a:pt x="222" y="122"/>
                      <a:pt x="0" y="258"/>
                    </a:cubicBezTo>
                    <a:cubicBezTo>
                      <a:pt x="263" y="236"/>
                      <a:pt x="503" y="159"/>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a:off x="3371583" y="1769092"/>
                <a:ext cx="51603" cy="27742"/>
              </a:xfrm>
              <a:custGeom>
                <a:avLst/>
                <a:gdLst/>
                <a:ahLst/>
                <a:cxnLst/>
                <a:rect l="l" t="t" r="r" b="b"/>
                <a:pathLst>
                  <a:path w="359" h="193" extrusionOk="0">
                    <a:moveTo>
                      <a:pt x="359" y="0"/>
                    </a:moveTo>
                    <a:lnTo>
                      <a:pt x="359" y="0"/>
                    </a:lnTo>
                    <a:cubicBezTo>
                      <a:pt x="159" y="28"/>
                      <a:pt x="37" y="91"/>
                      <a:pt x="1" y="186"/>
                    </a:cubicBezTo>
                    <a:cubicBezTo>
                      <a:pt x="10" y="191"/>
                      <a:pt x="19" y="193"/>
                      <a:pt x="27" y="193"/>
                    </a:cubicBezTo>
                    <a:cubicBezTo>
                      <a:pt x="71" y="193"/>
                      <a:pt x="104" y="139"/>
                      <a:pt x="155" y="139"/>
                    </a:cubicBezTo>
                    <a:cubicBezTo>
                      <a:pt x="170" y="139"/>
                      <a:pt x="186" y="143"/>
                      <a:pt x="205" y="154"/>
                    </a:cubicBezTo>
                    <a:cubicBezTo>
                      <a:pt x="219" y="162"/>
                      <a:pt x="231" y="166"/>
                      <a:pt x="243" y="166"/>
                    </a:cubicBezTo>
                    <a:cubicBezTo>
                      <a:pt x="300" y="166"/>
                      <a:pt x="332" y="83"/>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a:off x="2638945" y="1366623"/>
                <a:ext cx="29467" cy="24867"/>
              </a:xfrm>
              <a:custGeom>
                <a:avLst/>
                <a:gdLst/>
                <a:ahLst/>
                <a:cxnLst/>
                <a:rect l="l" t="t" r="r" b="b"/>
                <a:pathLst>
                  <a:path w="205" h="173" extrusionOk="0">
                    <a:moveTo>
                      <a:pt x="205" y="0"/>
                    </a:moveTo>
                    <a:lnTo>
                      <a:pt x="205" y="0"/>
                    </a:lnTo>
                    <a:cubicBezTo>
                      <a:pt x="69" y="5"/>
                      <a:pt x="1" y="64"/>
                      <a:pt x="1" y="173"/>
                    </a:cubicBezTo>
                    <a:cubicBezTo>
                      <a:pt x="78" y="109"/>
                      <a:pt x="141" y="55"/>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a:off x="2642826" y="1223315"/>
                <a:ext cx="30185" cy="34066"/>
              </a:xfrm>
              <a:custGeom>
                <a:avLst/>
                <a:gdLst/>
                <a:ahLst/>
                <a:cxnLst/>
                <a:rect l="l" t="t" r="r" b="b"/>
                <a:pathLst>
                  <a:path w="210" h="237" extrusionOk="0">
                    <a:moveTo>
                      <a:pt x="169" y="1"/>
                    </a:moveTo>
                    <a:cubicBezTo>
                      <a:pt x="69" y="41"/>
                      <a:pt x="1" y="87"/>
                      <a:pt x="37" y="236"/>
                    </a:cubicBezTo>
                    <a:cubicBezTo>
                      <a:pt x="110" y="159"/>
                      <a:pt x="209" y="137"/>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a:off x="2623996" y="1216128"/>
                <a:ext cx="26161" cy="26879"/>
              </a:xfrm>
              <a:custGeom>
                <a:avLst/>
                <a:gdLst/>
                <a:ahLst/>
                <a:cxnLst/>
                <a:rect l="l" t="t" r="r" b="b"/>
                <a:pathLst>
                  <a:path w="182" h="187" extrusionOk="0">
                    <a:moveTo>
                      <a:pt x="182" y="1"/>
                    </a:moveTo>
                    <a:lnTo>
                      <a:pt x="182" y="1"/>
                    </a:lnTo>
                    <a:cubicBezTo>
                      <a:pt x="55" y="19"/>
                      <a:pt x="1" y="82"/>
                      <a:pt x="10" y="187"/>
                    </a:cubicBezTo>
                    <a:cubicBezTo>
                      <a:pt x="78" y="114"/>
                      <a:pt x="127" y="55"/>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a:off x="2666399" y="1241570"/>
                <a:ext cx="22280" cy="23573"/>
              </a:xfrm>
              <a:custGeom>
                <a:avLst/>
                <a:gdLst/>
                <a:ahLst/>
                <a:cxnLst/>
                <a:rect l="l" t="t" r="r" b="b"/>
                <a:pathLst>
                  <a:path w="155" h="164" extrusionOk="0">
                    <a:moveTo>
                      <a:pt x="136" y="1"/>
                    </a:moveTo>
                    <a:lnTo>
                      <a:pt x="136" y="1"/>
                    </a:lnTo>
                    <a:cubicBezTo>
                      <a:pt x="27" y="14"/>
                      <a:pt x="0" y="68"/>
                      <a:pt x="18" y="164"/>
                    </a:cubicBezTo>
                    <a:cubicBezTo>
                      <a:pt x="122" y="146"/>
                      <a:pt x="154" y="96"/>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a:off x="2650731" y="1390052"/>
                <a:ext cx="25442" cy="22280"/>
              </a:xfrm>
              <a:custGeom>
                <a:avLst/>
                <a:gdLst/>
                <a:ahLst/>
                <a:cxnLst/>
                <a:rect l="l" t="t" r="r" b="b"/>
                <a:pathLst>
                  <a:path w="177" h="155" extrusionOk="0">
                    <a:moveTo>
                      <a:pt x="105" y="1"/>
                    </a:moveTo>
                    <a:lnTo>
                      <a:pt x="0" y="123"/>
                    </a:lnTo>
                    <a:cubicBezTo>
                      <a:pt x="14" y="132"/>
                      <a:pt x="27" y="141"/>
                      <a:pt x="37" y="155"/>
                    </a:cubicBezTo>
                    <a:cubicBezTo>
                      <a:pt x="86" y="127"/>
                      <a:pt x="132" y="100"/>
                      <a:pt x="177" y="68"/>
                    </a:cubicBezTo>
                    <a:cubicBezTo>
                      <a:pt x="150" y="50"/>
                      <a:pt x="127" y="23"/>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a:off x="2759398" y="1860941"/>
                <a:ext cx="7331" cy="17105"/>
              </a:xfrm>
              <a:custGeom>
                <a:avLst/>
                <a:gdLst/>
                <a:ahLst/>
                <a:cxnLst/>
                <a:rect l="l" t="t" r="r" b="b"/>
                <a:pathLst>
                  <a:path w="51" h="119" extrusionOk="0">
                    <a:moveTo>
                      <a:pt x="1" y="0"/>
                    </a:moveTo>
                    <a:lnTo>
                      <a:pt x="1" y="114"/>
                    </a:lnTo>
                    <a:lnTo>
                      <a:pt x="37" y="118"/>
                    </a:lnTo>
                    <a:cubicBezTo>
                      <a:pt x="42" y="82"/>
                      <a:pt x="46" y="41"/>
                      <a:pt x="51" y="5"/>
                    </a:cubicBezTo>
                    <a:cubicBezTo>
                      <a:pt x="33" y="5"/>
                      <a:pt x="15" y="5"/>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a:off x="2519785" y="491970"/>
                <a:ext cx="23573" cy="30185"/>
              </a:xfrm>
              <a:custGeom>
                <a:avLst/>
                <a:gdLst/>
                <a:ahLst/>
                <a:cxnLst/>
                <a:rect l="l" t="t" r="r" b="b"/>
                <a:pathLst>
                  <a:path w="164" h="210" extrusionOk="0">
                    <a:moveTo>
                      <a:pt x="9" y="0"/>
                    </a:moveTo>
                    <a:cubicBezTo>
                      <a:pt x="6" y="0"/>
                      <a:pt x="3" y="1"/>
                      <a:pt x="1" y="1"/>
                    </a:cubicBezTo>
                    <a:cubicBezTo>
                      <a:pt x="41" y="73"/>
                      <a:pt x="82" y="141"/>
                      <a:pt x="118" y="209"/>
                    </a:cubicBezTo>
                    <a:cubicBezTo>
                      <a:pt x="132" y="200"/>
                      <a:pt x="150" y="191"/>
                      <a:pt x="164" y="186"/>
                    </a:cubicBezTo>
                    <a:cubicBezTo>
                      <a:pt x="137" y="64"/>
                      <a:pt x="86" y="0"/>
                      <a:pt x="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4"/>
            <p:cNvGrpSpPr/>
            <p:nvPr/>
          </p:nvGrpSpPr>
          <p:grpSpPr>
            <a:xfrm>
              <a:off x="505941" y="6870503"/>
              <a:ext cx="335369" cy="289614"/>
              <a:chOff x="2511775" y="1511339"/>
              <a:chExt cx="592524" cy="511685"/>
            </a:xfrm>
          </p:grpSpPr>
          <p:sp>
            <p:nvSpPr>
              <p:cNvPr id="738" name="Google Shape;738;p34"/>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6D42CBE3-FF79-BF27-3952-38E5D55927ED}"/>
              </a:ext>
            </a:extLst>
          </p:cNvPr>
          <p:cNvSpPr txBox="1"/>
          <p:nvPr/>
        </p:nvSpPr>
        <p:spPr>
          <a:xfrm>
            <a:off x="3086100" y="8115300"/>
            <a:ext cx="1348740" cy="1169551"/>
          </a:xfrm>
          <a:prstGeom prst="rect">
            <a:avLst/>
          </a:prstGeom>
          <a:noFill/>
        </p:spPr>
        <p:txBody>
          <a:bodyPr wrap="square" rtlCol="0">
            <a:spAutoFit/>
          </a:bodyPr>
          <a:lstStyle/>
          <a:p>
            <a:pPr algn="ctr" rtl="1"/>
            <a:r>
              <a:rPr lang="ar-SY" b="1" dirty="0">
                <a:latin typeface="Tahoma" panose="020B0604030504040204" pitchFamily="34" charset="0"/>
                <a:ea typeface="Tahoma" panose="020B0604030504040204" pitchFamily="34" charset="0"/>
                <a:cs typeface="Tahoma" panose="020B0604030504040204" pitchFamily="34" charset="0"/>
              </a:rPr>
              <a:t>جميع الحقوق للشركة المطور </a:t>
            </a:r>
            <a:r>
              <a:rPr lang="en-US" b="1" dirty="0">
                <a:latin typeface="Tahoma" panose="020B0604030504040204" pitchFamily="34" charset="0"/>
                <a:ea typeface="Tahoma" panose="020B0604030504040204" pitchFamily="34" charset="0"/>
                <a:cs typeface="Tahoma" panose="020B0604030504040204" pitchFamily="34" charset="0"/>
              </a:rPr>
              <a:t>ARADOS Software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1">
          <a:extLst>
            <a:ext uri="{FF2B5EF4-FFF2-40B4-BE49-F238E27FC236}">
              <a16:creationId xmlns:a16="http://schemas.microsoft.com/office/drawing/2014/main" id="{30CDD95E-C612-2403-9AEB-40292F6EA96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5EB990-15F8-C748-0732-14934C222513}"/>
              </a:ext>
            </a:extLst>
          </p:cNvPr>
          <p:cNvPicPr>
            <a:picLocks noChangeAspect="1"/>
          </p:cNvPicPr>
          <p:nvPr/>
        </p:nvPicPr>
        <p:blipFill>
          <a:blip r:embed="rId3"/>
          <a:srcRect t="47738" b="10535"/>
          <a:stretch>
            <a:fillRect/>
          </a:stretch>
        </p:blipFill>
        <p:spPr>
          <a:xfrm>
            <a:off x="0" y="7817005"/>
            <a:ext cx="7559673" cy="2874808"/>
          </a:xfrm>
          <a:prstGeom prst="rect">
            <a:avLst/>
          </a:prstGeom>
        </p:spPr>
      </p:pic>
      <p:grpSp>
        <p:nvGrpSpPr>
          <p:cNvPr id="27" name="Google Shape;814;p42">
            <a:extLst>
              <a:ext uri="{FF2B5EF4-FFF2-40B4-BE49-F238E27FC236}">
                <a16:creationId xmlns:a16="http://schemas.microsoft.com/office/drawing/2014/main" id="{8E4C4980-BE06-4B9E-65AF-F94D8982D84B}"/>
              </a:ext>
            </a:extLst>
          </p:cNvPr>
          <p:cNvGrpSpPr/>
          <p:nvPr/>
        </p:nvGrpSpPr>
        <p:grpSpPr>
          <a:xfrm rot="16200000" flipH="1" flipV="1">
            <a:off x="2342433" y="5474573"/>
            <a:ext cx="2874806" cy="7559671"/>
            <a:chOff x="2180804" y="619488"/>
            <a:chExt cx="192121" cy="440312"/>
          </a:xfrm>
          <a:solidFill>
            <a:srgbClr val="231F20"/>
          </a:solidFill>
        </p:grpSpPr>
        <p:sp>
          <p:nvSpPr>
            <p:cNvPr id="28" name="Google Shape;815;p42">
              <a:extLst>
                <a:ext uri="{FF2B5EF4-FFF2-40B4-BE49-F238E27FC236}">
                  <a16:creationId xmlns:a16="http://schemas.microsoft.com/office/drawing/2014/main" id="{F6CF8DA6-5027-2123-2542-B1B93BF0ADE9}"/>
                </a:ext>
              </a:extLst>
            </p:cNvPr>
            <p:cNvSpPr/>
            <p:nvPr/>
          </p:nvSpPr>
          <p:spPr>
            <a:xfrm>
              <a:off x="2180804" y="619488"/>
              <a:ext cx="192121" cy="440312"/>
            </a:xfrm>
            <a:custGeom>
              <a:avLst/>
              <a:gdLst/>
              <a:ahLst/>
              <a:cxnLst/>
              <a:rect l="l" t="t" r="r" b="b"/>
              <a:pathLst>
                <a:path w="7905" h="17525" extrusionOk="0">
                  <a:moveTo>
                    <a:pt x="3233" y="14784"/>
                  </a:moveTo>
                  <a:cubicBezTo>
                    <a:pt x="3235" y="14839"/>
                    <a:pt x="3237" y="14894"/>
                    <a:pt x="3239" y="14949"/>
                  </a:cubicBezTo>
                  <a:lnTo>
                    <a:pt x="3239" y="14949"/>
                  </a:lnTo>
                  <a:cubicBezTo>
                    <a:pt x="3237" y="14894"/>
                    <a:pt x="3235" y="14839"/>
                    <a:pt x="3233" y="14784"/>
                  </a:cubicBezTo>
                  <a:close/>
                  <a:moveTo>
                    <a:pt x="3239" y="14949"/>
                  </a:moveTo>
                  <a:lnTo>
                    <a:pt x="3239" y="14949"/>
                  </a:lnTo>
                  <a:cubicBezTo>
                    <a:pt x="3240" y="14952"/>
                    <a:pt x="3240" y="14954"/>
                    <a:pt x="3240" y="14956"/>
                  </a:cubicBezTo>
                  <a:cubicBezTo>
                    <a:pt x="3240" y="15078"/>
                    <a:pt x="3255" y="15199"/>
                    <a:pt x="3264" y="15316"/>
                  </a:cubicBezTo>
                  <a:cubicBezTo>
                    <a:pt x="3278" y="15437"/>
                    <a:pt x="3289" y="15560"/>
                    <a:pt x="3307" y="15681"/>
                  </a:cubicBezTo>
                  <a:cubicBezTo>
                    <a:pt x="3307" y="15685"/>
                    <a:pt x="3312" y="15689"/>
                    <a:pt x="3313" y="15693"/>
                  </a:cubicBezTo>
                  <a:lnTo>
                    <a:pt x="3313" y="15693"/>
                  </a:lnTo>
                  <a:cubicBezTo>
                    <a:pt x="3276" y="15443"/>
                    <a:pt x="3252" y="15195"/>
                    <a:pt x="3239" y="14949"/>
                  </a:cubicBezTo>
                  <a:close/>
                  <a:moveTo>
                    <a:pt x="3313" y="15693"/>
                  </a:moveTo>
                  <a:cubicBezTo>
                    <a:pt x="3313" y="15694"/>
                    <a:pt x="3313" y="15695"/>
                    <a:pt x="3313" y="15695"/>
                  </a:cubicBezTo>
                  <a:cubicBezTo>
                    <a:pt x="3313" y="15695"/>
                    <a:pt x="3313" y="15694"/>
                    <a:pt x="3313" y="15693"/>
                  </a:cubicBezTo>
                  <a:close/>
                  <a:moveTo>
                    <a:pt x="1" y="0"/>
                  </a:moveTo>
                  <a:lnTo>
                    <a:pt x="1" y="17524"/>
                  </a:lnTo>
                  <a:lnTo>
                    <a:pt x="3435" y="17524"/>
                  </a:lnTo>
                  <a:cubicBezTo>
                    <a:pt x="3327" y="17242"/>
                    <a:pt x="3235" y="16955"/>
                    <a:pt x="3162" y="16663"/>
                  </a:cubicBezTo>
                  <a:cubicBezTo>
                    <a:pt x="2880" y="15549"/>
                    <a:pt x="2831" y="14373"/>
                    <a:pt x="3026" y="13215"/>
                  </a:cubicBezTo>
                  <a:cubicBezTo>
                    <a:pt x="3226" y="12063"/>
                    <a:pt x="3663" y="10929"/>
                    <a:pt x="4324" y="9913"/>
                  </a:cubicBezTo>
                  <a:cubicBezTo>
                    <a:pt x="4573" y="9529"/>
                    <a:pt x="4908" y="9134"/>
                    <a:pt x="5029" y="9047"/>
                  </a:cubicBezTo>
                  <a:cubicBezTo>
                    <a:pt x="5043" y="9037"/>
                    <a:pt x="5055" y="9032"/>
                    <a:pt x="5063" y="9032"/>
                  </a:cubicBezTo>
                  <a:cubicBezTo>
                    <a:pt x="5087" y="9032"/>
                    <a:pt x="5078" y="9080"/>
                    <a:pt x="5015" y="9198"/>
                  </a:cubicBezTo>
                  <a:cubicBezTo>
                    <a:pt x="4977" y="9280"/>
                    <a:pt x="4912" y="9387"/>
                    <a:pt x="4820" y="9538"/>
                  </a:cubicBezTo>
                  <a:cubicBezTo>
                    <a:pt x="4777" y="9612"/>
                    <a:pt x="4723" y="9694"/>
                    <a:pt x="4665" y="9787"/>
                  </a:cubicBezTo>
                  <a:cubicBezTo>
                    <a:pt x="4607" y="9884"/>
                    <a:pt x="4544" y="9980"/>
                    <a:pt x="4465" y="10112"/>
                  </a:cubicBezTo>
                  <a:lnTo>
                    <a:pt x="4286" y="10424"/>
                  </a:lnTo>
                  <a:cubicBezTo>
                    <a:pt x="4232" y="10530"/>
                    <a:pt x="4178" y="10638"/>
                    <a:pt x="4120" y="10745"/>
                  </a:cubicBezTo>
                  <a:cubicBezTo>
                    <a:pt x="4095" y="10797"/>
                    <a:pt x="4066" y="10851"/>
                    <a:pt x="4043" y="10905"/>
                  </a:cubicBezTo>
                  <a:lnTo>
                    <a:pt x="3969" y="11071"/>
                  </a:lnTo>
                  <a:cubicBezTo>
                    <a:pt x="3920" y="11183"/>
                    <a:pt x="3868" y="11294"/>
                    <a:pt x="3828" y="11406"/>
                  </a:cubicBezTo>
                  <a:cubicBezTo>
                    <a:pt x="3648" y="11854"/>
                    <a:pt x="3512" y="12321"/>
                    <a:pt x="3410" y="12792"/>
                  </a:cubicBezTo>
                  <a:cubicBezTo>
                    <a:pt x="3307" y="13264"/>
                    <a:pt x="3255" y="13745"/>
                    <a:pt x="3235" y="14232"/>
                  </a:cubicBezTo>
                  <a:lnTo>
                    <a:pt x="3226" y="14591"/>
                  </a:lnTo>
                  <a:cubicBezTo>
                    <a:pt x="3228" y="14656"/>
                    <a:pt x="3231" y="14720"/>
                    <a:pt x="3233" y="14784"/>
                  </a:cubicBezTo>
                  <a:lnTo>
                    <a:pt x="3233" y="14784"/>
                  </a:lnTo>
                  <a:cubicBezTo>
                    <a:pt x="3221" y="14346"/>
                    <a:pt x="3247" y="13916"/>
                    <a:pt x="3307" y="13493"/>
                  </a:cubicBezTo>
                  <a:cubicBezTo>
                    <a:pt x="3406" y="12782"/>
                    <a:pt x="3595" y="12087"/>
                    <a:pt x="3877" y="11410"/>
                  </a:cubicBezTo>
                  <a:lnTo>
                    <a:pt x="3877" y="11410"/>
                  </a:lnTo>
                  <a:cubicBezTo>
                    <a:pt x="3794" y="11625"/>
                    <a:pt x="3711" y="11839"/>
                    <a:pt x="3648" y="12052"/>
                  </a:cubicBezTo>
                  <a:cubicBezTo>
                    <a:pt x="3605" y="12184"/>
                    <a:pt x="3565" y="12315"/>
                    <a:pt x="3532" y="12442"/>
                  </a:cubicBezTo>
                  <a:cubicBezTo>
                    <a:pt x="3663" y="12009"/>
                    <a:pt x="3833" y="11585"/>
                    <a:pt x="4028" y="11177"/>
                  </a:cubicBezTo>
                  <a:cubicBezTo>
                    <a:pt x="4135" y="10939"/>
                    <a:pt x="4270" y="10710"/>
                    <a:pt x="4398" y="10482"/>
                  </a:cubicBezTo>
                  <a:lnTo>
                    <a:pt x="4611" y="10146"/>
                  </a:lnTo>
                  <a:cubicBezTo>
                    <a:pt x="4650" y="10092"/>
                    <a:pt x="4685" y="10039"/>
                    <a:pt x="4719" y="9991"/>
                  </a:cubicBezTo>
                  <a:lnTo>
                    <a:pt x="4825" y="9835"/>
                  </a:lnTo>
                  <a:cubicBezTo>
                    <a:pt x="5394" y="9017"/>
                    <a:pt x="5992" y="8249"/>
                    <a:pt x="6436" y="7452"/>
                  </a:cubicBezTo>
                  <a:lnTo>
                    <a:pt x="6436" y="7452"/>
                  </a:lnTo>
                  <a:cubicBezTo>
                    <a:pt x="6149" y="8031"/>
                    <a:pt x="5769" y="8600"/>
                    <a:pt x="5375" y="9183"/>
                  </a:cubicBezTo>
                  <a:cubicBezTo>
                    <a:pt x="5175" y="9475"/>
                    <a:pt x="4977" y="9776"/>
                    <a:pt x="4782" y="10078"/>
                  </a:cubicBezTo>
                  <a:cubicBezTo>
                    <a:pt x="4679" y="10234"/>
                    <a:pt x="4582" y="10399"/>
                    <a:pt x="4485" y="10559"/>
                  </a:cubicBezTo>
                  <a:lnTo>
                    <a:pt x="4353" y="10813"/>
                  </a:lnTo>
                  <a:cubicBezTo>
                    <a:pt x="4310" y="10900"/>
                    <a:pt x="4261" y="10978"/>
                    <a:pt x="4223" y="11066"/>
                  </a:cubicBezTo>
                  <a:cubicBezTo>
                    <a:pt x="3897" y="11756"/>
                    <a:pt x="3663" y="12490"/>
                    <a:pt x="3532" y="13249"/>
                  </a:cubicBezTo>
                  <a:cubicBezTo>
                    <a:pt x="3410" y="14007"/>
                    <a:pt x="3390" y="14786"/>
                    <a:pt x="3483" y="15549"/>
                  </a:cubicBezTo>
                  <a:lnTo>
                    <a:pt x="3527" y="15836"/>
                  </a:lnTo>
                  <a:cubicBezTo>
                    <a:pt x="3536" y="15886"/>
                    <a:pt x="3541" y="15933"/>
                    <a:pt x="3551" y="15982"/>
                  </a:cubicBezTo>
                  <a:lnTo>
                    <a:pt x="3581" y="16124"/>
                  </a:lnTo>
                  <a:lnTo>
                    <a:pt x="3639" y="16406"/>
                  </a:lnTo>
                  <a:lnTo>
                    <a:pt x="3716" y="16687"/>
                  </a:lnTo>
                  <a:lnTo>
                    <a:pt x="3756" y="16829"/>
                  </a:lnTo>
                  <a:lnTo>
                    <a:pt x="3799" y="16965"/>
                  </a:lnTo>
                  <a:lnTo>
                    <a:pt x="3891" y="17242"/>
                  </a:lnTo>
                  <a:cubicBezTo>
                    <a:pt x="3926" y="17329"/>
                    <a:pt x="3965" y="17417"/>
                    <a:pt x="4003" y="17509"/>
                  </a:cubicBezTo>
                  <a:cubicBezTo>
                    <a:pt x="4003" y="17515"/>
                    <a:pt x="4003" y="17520"/>
                    <a:pt x="4008" y="17524"/>
                  </a:cubicBezTo>
                  <a:lnTo>
                    <a:pt x="4305" y="17524"/>
                  </a:lnTo>
                  <a:cubicBezTo>
                    <a:pt x="4198" y="17271"/>
                    <a:pt x="4106" y="17019"/>
                    <a:pt x="4023" y="16761"/>
                  </a:cubicBezTo>
                  <a:cubicBezTo>
                    <a:pt x="3902" y="16342"/>
                    <a:pt x="3814" y="15919"/>
                    <a:pt x="3760" y="15491"/>
                  </a:cubicBezTo>
                  <a:cubicBezTo>
                    <a:pt x="3716" y="15064"/>
                    <a:pt x="3702" y="14631"/>
                    <a:pt x="3726" y="14198"/>
                  </a:cubicBezTo>
                  <a:cubicBezTo>
                    <a:pt x="3760" y="13769"/>
                    <a:pt x="3814" y="13342"/>
                    <a:pt x="3916" y="12923"/>
                  </a:cubicBezTo>
                  <a:lnTo>
                    <a:pt x="3916" y="12923"/>
                  </a:lnTo>
                  <a:cubicBezTo>
                    <a:pt x="3886" y="13235"/>
                    <a:pt x="3848" y="13599"/>
                    <a:pt x="3853" y="13935"/>
                  </a:cubicBezTo>
                  <a:cubicBezTo>
                    <a:pt x="3857" y="14018"/>
                    <a:pt x="3857" y="14101"/>
                    <a:pt x="3857" y="14183"/>
                  </a:cubicBezTo>
                  <a:cubicBezTo>
                    <a:pt x="3857" y="14198"/>
                    <a:pt x="3857" y="14212"/>
                    <a:pt x="3862" y="14227"/>
                  </a:cubicBezTo>
                  <a:cubicBezTo>
                    <a:pt x="3872" y="13984"/>
                    <a:pt x="3897" y="13735"/>
                    <a:pt x="3935" y="13488"/>
                  </a:cubicBezTo>
                  <a:cubicBezTo>
                    <a:pt x="3945" y="13410"/>
                    <a:pt x="3955" y="13336"/>
                    <a:pt x="3965" y="13259"/>
                  </a:cubicBezTo>
                  <a:cubicBezTo>
                    <a:pt x="3979" y="13206"/>
                    <a:pt x="3989" y="13152"/>
                    <a:pt x="3998" y="13098"/>
                  </a:cubicBezTo>
                  <a:cubicBezTo>
                    <a:pt x="4003" y="13093"/>
                    <a:pt x="4003" y="13093"/>
                    <a:pt x="4003" y="13089"/>
                  </a:cubicBezTo>
                  <a:cubicBezTo>
                    <a:pt x="4003" y="13084"/>
                    <a:pt x="4003" y="13079"/>
                    <a:pt x="4008" y="13074"/>
                  </a:cubicBezTo>
                  <a:lnTo>
                    <a:pt x="4008" y="13074"/>
                  </a:lnTo>
                  <a:cubicBezTo>
                    <a:pt x="4008" y="13074"/>
                    <a:pt x="4005" y="13074"/>
                    <a:pt x="4004" y="13076"/>
                  </a:cubicBezTo>
                  <a:lnTo>
                    <a:pt x="4004" y="13076"/>
                  </a:lnTo>
                  <a:cubicBezTo>
                    <a:pt x="4199" y="12148"/>
                    <a:pt x="4569" y="11234"/>
                    <a:pt x="5127" y="10389"/>
                  </a:cubicBezTo>
                  <a:cubicBezTo>
                    <a:pt x="6528" y="8294"/>
                    <a:pt x="7904" y="6927"/>
                    <a:pt x="7666" y="4213"/>
                  </a:cubicBezTo>
                  <a:cubicBezTo>
                    <a:pt x="7545" y="2808"/>
                    <a:pt x="7175" y="1407"/>
                    <a:pt x="7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816;p42">
              <a:extLst>
                <a:ext uri="{FF2B5EF4-FFF2-40B4-BE49-F238E27FC236}">
                  <a16:creationId xmlns:a16="http://schemas.microsoft.com/office/drawing/2014/main" id="{0BA68FD0-3DF2-F33D-C7D3-0012CF952DDE}"/>
                </a:ext>
              </a:extLst>
            </p:cNvPr>
            <p:cNvSpPr/>
            <p:nvPr/>
          </p:nvSpPr>
          <p:spPr>
            <a:xfrm>
              <a:off x="2203213" y="974175"/>
              <a:ext cx="16925" cy="85625"/>
            </a:xfrm>
            <a:custGeom>
              <a:avLst/>
              <a:gdLst/>
              <a:ahLst/>
              <a:cxnLst/>
              <a:rect l="l" t="t" r="r" b="b"/>
              <a:pathLst>
                <a:path w="677" h="3425" extrusionOk="0">
                  <a:moveTo>
                    <a:pt x="59" y="1"/>
                  </a:moveTo>
                  <a:lnTo>
                    <a:pt x="59" y="1"/>
                  </a:lnTo>
                  <a:cubicBezTo>
                    <a:pt x="0" y="720"/>
                    <a:pt x="44" y="1386"/>
                    <a:pt x="160" y="2033"/>
                  </a:cubicBezTo>
                  <a:cubicBezTo>
                    <a:pt x="248" y="2500"/>
                    <a:pt x="380" y="2962"/>
                    <a:pt x="564" y="3424"/>
                  </a:cubicBezTo>
                  <a:lnTo>
                    <a:pt x="676" y="3424"/>
                  </a:lnTo>
                  <a:cubicBezTo>
                    <a:pt x="593" y="3229"/>
                    <a:pt x="530" y="3030"/>
                    <a:pt x="467" y="2836"/>
                  </a:cubicBezTo>
                  <a:cubicBezTo>
                    <a:pt x="433" y="2733"/>
                    <a:pt x="409" y="2627"/>
                    <a:pt x="380" y="2524"/>
                  </a:cubicBezTo>
                  <a:lnTo>
                    <a:pt x="335" y="2369"/>
                  </a:lnTo>
                  <a:cubicBezTo>
                    <a:pt x="326" y="2315"/>
                    <a:pt x="317" y="2262"/>
                    <a:pt x="302" y="2213"/>
                  </a:cubicBezTo>
                  <a:lnTo>
                    <a:pt x="238" y="1898"/>
                  </a:lnTo>
                  <a:lnTo>
                    <a:pt x="189" y="1581"/>
                  </a:lnTo>
                  <a:cubicBezTo>
                    <a:pt x="166" y="1528"/>
                    <a:pt x="142" y="1431"/>
                    <a:pt x="126" y="1303"/>
                  </a:cubicBezTo>
                  <a:cubicBezTo>
                    <a:pt x="117" y="1240"/>
                    <a:pt x="112" y="1173"/>
                    <a:pt x="102" y="1099"/>
                  </a:cubicBezTo>
                  <a:cubicBezTo>
                    <a:pt x="97" y="1065"/>
                    <a:pt x="93" y="1027"/>
                    <a:pt x="93" y="987"/>
                  </a:cubicBezTo>
                  <a:cubicBezTo>
                    <a:pt x="88" y="949"/>
                    <a:pt x="88" y="910"/>
                    <a:pt x="83" y="870"/>
                  </a:cubicBezTo>
                  <a:cubicBezTo>
                    <a:pt x="83" y="793"/>
                    <a:pt x="79" y="715"/>
                    <a:pt x="73" y="632"/>
                  </a:cubicBezTo>
                  <a:cubicBezTo>
                    <a:pt x="73" y="594"/>
                    <a:pt x="68" y="555"/>
                    <a:pt x="68" y="516"/>
                  </a:cubicBezTo>
                  <a:lnTo>
                    <a:pt x="68" y="399"/>
                  </a:lnTo>
                  <a:cubicBezTo>
                    <a:pt x="68" y="248"/>
                    <a:pt x="63" y="107"/>
                    <a:pt x="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7;p42">
              <a:extLst>
                <a:ext uri="{FF2B5EF4-FFF2-40B4-BE49-F238E27FC236}">
                  <a16:creationId xmlns:a16="http://schemas.microsoft.com/office/drawing/2014/main" id="{177B847E-75A9-9750-6B46-14A1DFAF4DE3}"/>
                </a:ext>
              </a:extLst>
            </p:cNvPr>
            <p:cNvSpPr/>
            <p:nvPr/>
          </p:nvSpPr>
          <p:spPr>
            <a:xfrm>
              <a:off x="2206963" y="1025825"/>
              <a:ext cx="1150" cy="4800"/>
            </a:xfrm>
            <a:custGeom>
              <a:avLst/>
              <a:gdLst/>
              <a:ahLst/>
              <a:cxnLst/>
              <a:rect l="l" t="t" r="r" b="b"/>
              <a:pathLst>
                <a:path w="46" h="192" extrusionOk="0">
                  <a:moveTo>
                    <a:pt x="45" y="191"/>
                  </a:moveTo>
                  <a:cubicBezTo>
                    <a:pt x="30" y="128"/>
                    <a:pt x="16" y="65"/>
                    <a:pt x="1" y="1"/>
                  </a:cubicBezTo>
                  <a:cubicBezTo>
                    <a:pt x="16" y="65"/>
                    <a:pt x="30" y="128"/>
                    <a:pt x="45" y="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8;p42">
              <a:extLst>
                <a:ext uri="{FF2B5EF4-FFF2-40B4-BE49-F238E27FC236}">
                  <a16:creationId xmlns:a16="http://schemas.microsoft.com/office/drawing/2014/main" id="{372D6D99-5A54-4F28-F496-34C100D30E5D}"/>
                </a:ext>
              </a:extLst>
            </p:cNvPr>
            <p:cNvSpPr/>
            <p:nvPr/>
          </p:nvSpPr>
          <p:spPr>
            <a:xfrm>
              <a:off x="2210013" y="1038125"/>
              <a:ext cx="1250" cy="4400"/>
            </a:xfrm>
            <a:custGeom>
              <a:avLst/>
              <a:gdLst/>
              <a:ahLst/>
              <a:cxnLst/>
              <a:rect l="l" t="t" r="r" b="b"/>
              <a:pathLst>
                <a:path w="50" h="176" extrusionOk="0">
                  <a:moveTo>
                    <a:pt x="0" y="0"/>
                  </a:moveTo>
                  <a:cubicBezTo>
                    <a:pt x="5" y="20"/>
                    <a:pt x="11" y="45"/>
                    <a:pt x="16" y="63"/>
                  </a:cubicBezTo>
                  <a:cubicBezTo>
                    <a:pt x="19" y="80"/>
                    <a:pt x="24" y="96"/>
                    <a:pt x="29" y="111"/>
                  </a:cubicBezTo>
                  <a:lnTo>
                    <a:pt x="29" y="111"/>
                  </a:lnTo>
                  <a:cubicBezTo>
                    <a:pt x="19" y="74"/>
                    <a:pt x="10" y="37"/>
                    <a:pt x="0" y="0"/>
                  </a:cubicBezTo>
                  <a:close/>
                  <a:moveTo>
                    <a:pt x="29" y="111"/>
                  </a:moveTo>
                  <a:cubicBezTo>
                    <a:pt x="36" y="132"/>
                    <a:pt x="42" y="154"/>
                    <a:pt x="49" y="175"/>
                  </a:cubicBezTo>
                  <a:cubicBezTo>
                    <a:pt x="44" y="153"/>
                    <a:pt x="37" y="132"/>
                    <a:pt x="29" y="11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9;p42">
              <a:extLst>
                <a:ext uri="{FF2B5EF4-FFF2-40B4-BE49-F238E27FC236}">
                  <a16:creationId xmlns:a16="http://schemas.microsoft.com/office/drawing/2014/main" id="{E9642A01-F07A-0E03-DFCC-0EFB5CC0CB9A}"/>
                </a:ext>
              </a:extLst>
            </p:cNvPr>
            <p:cNvSpPr/>
            <p:nvPr/>
          </p:nvSpPr>
          <p:spPr>
            <a:xfrm>
              <a:off x="2212463" y="1046525"/>
              <a:ext cx="4875" cy="13275"/>
            </a:xfrm>
            <a:custGeom>
              <a:avLst/>
              <a:gdLst/>
              <a:ahLst/>
              <a:cxnLst/>
              <a:rect l="l" t="t" r="r" b="b"/>
              <a:pathLst>
                <a:path w="195" h="531" extrusionOk="0">
                  <a:moveTo>
                    <a:pt x="0" y="0"/>
                  </a:moveTo>
                  <a:cubicBezTo>
                    <a:pt x="4" y="21"/>
                    <a:pt x="12" y="42"/>
                    <a:pt x="20" y="60"/>
                  </a:cubicBezTo>
                  <a:lnTo>
                    <a:pt x="20" y="60"/>
                  </a:lnTo>
                  <a:cubicBezTo>
                    <a:pt x="13" y="40"/>
                    <a:pt x="7" y="20"/>
                    <a:pt x="0" y="0"/>
                  </a:cubicBezTo>
                  <a:close/>
                  <a:moveTo>
                    <a:pt x="20" y="60"/>
                  </a:moveTo>
                  <a:cubicBezTo>
                    <a:pt x="42" y="125"/>
                    <a:pt x="64" y="191"/>
                    <a:pt x="87" y="256"/>
                  </a:cubicBezTo>
                  <a:lnTo>
                    <a:pt x="87" y="256"/>
                  </a:lnTo>
                  <a:cubicBezTo>
                    <a:pt x="66" y="193"/>
                    <a:pt x="46" y="131"/>
                    <a:pt x="24" y="68"/>
                  </a:cubicBezTo>
                  <a:cubicBezTo>
                    <a:pt x="22" y="65"/>
                    <a:pt x="21" y="62"/>
                    <a:pt x="20" y="60"/>
                  </a:cubicBezTo>
                  <a:close/>
                  <a:moveTo>
                    <a:pt x="87" y="256"/>
                  </a:moveTo>
                  <a:lnTo>
                    <a:pt x="87" y="256"/>
                  </a:lnTo>
                  <a:cubicBezTo>
                    <a:pt x="104" y="305"/>
                    <a:pt x="121" y="355"/>
                    <a:pt x="140" y="404"/>
                  </a:cubicBezTo>
                  <a:lnTo>
                    <a:pt x="150" y="426"/>
                  </a:lnTo>
                  <a:lnTo>
                    <a:pt x="150" y="426"/>
                  </a:lnTo>
                  <a:cubicBezTo>
                    <a:pt x="128" y="369"/>
                    <a:pt x="108" y="313"/>
                    <a:pt x="87" y="256"/>
                  </a:cubicBezTo>
                  <a:close/>
                  <a:moveTo>
                    <a:pt x="150" y="426"/>
                  </a:moveTo>
                  <a:cubicBezTo>
                    <a:pt x="163" y="461"/>
                    <a:pt x="176" y="496"/>
                    <a:pt x="189" y="530"/>
                  </a:cubicBezTo>
                  <a:lnTo>
                    <a:pt x="194" y="530"/>
                  </a:lnTo>
                  <a:lnTo>
                    <a:pt x="150" y="42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47">
            <a:extLst>
              <a:ext uri="{FF2B5EF4-FFF2-40B4-BE49-F238E27FC236}">
                <a16:creationId xmlns:a16="http://schemas.microsoft.com/office/drawing/2014/main" id="{CF890AE9-6129-90B3-3F33-5B5C131F2E33}"/>
              </a:ext>
            </a:extLst>
          </p:cNvPr>
          <p:cNvSpPr txBox="1">
            <a:spLocks noGrp="1"/>
          </p:cNvSpPr>
          <p:nvPr>
            <p:ph type="title" idx="3"/>
          </p:nvPr>
        </p:nvSpPr>
        <p:spPr>
          <a:xfrm>
            <a:off x="508650" y="685800"/>
            <a:ext cx="6542700" cy="998100"/>
          </a:xfrm>
          <a:prstGeom prst="rect">
            <a:avLst/>
          </a:prstGeom>
        </p:spPr>
        <p:txBody>
          <a:bodyPr spcFirstLastPara="1" wrap="square" lIns="91425" tIns="91425" rIns="91425" bIns="91425" anchor="t" anchorCtr="0">
            <a:noAutofit/>
          </a:bodyPr>
          <a:lstStyle/>
          <a:p>
            <a:r>
              <a:rPr lang="ar-SY" b="1" dirty="0">
                <a:latin typeface="Tahoma" panose="020B0604030504040204" pitchFamily="34" charset="0"/>
                <a:ea typeface="Tahoma" panose="020B0604030504040204" pitchFamily="34" charset="0"/>
                <a:cs typeface="Tahoma" panose="020B0604030504040204" pitchFamily="34" charset="0"/>
              </a:rPr>
              <a:t>خطة الأسعار</a:t>
            </a:r>
            <a:endParaRPr lang="ar-SY"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077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654" name="Google Shape;3221;p57">
            <a:extLst>
              <a:ext uri="{FF2B5EF4-FFF2-40B4-BE49-F238E27FC236}">
                <a16:creationId xmlns:a16="http://schemas.microsoft.com/office/drawing/2014/main" id="{9FA2EBE7-82DD-8659-0568-0A9CCC0709B0}"/>
              </a:ext>
            </a:extLst>
          </p:cNvPr>
          <p:cNvSpPr txBox="1">
            <a:spLocks/>
          </p:cNvSpPr>
          <p:nvPr/>
        </p:nvSpPr>
        <p:spPr>
          <a:xfrm>
            <a:off x="1158375" y="2530132"/>
            <a:ext cx="5242924" cy="47651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1pPr>
            <a:lvl2pPr marL="914400" marR="0" lvl="1"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2pPr>
            <a:lvl3pPr marL="1371600" marR="0" lvl="2"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3pPr>
            <a:lvl4pPr marL="1828800" marR="0" lvl="3"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4pPr>
            <a:lvl5pPr marL="2286000" marR="0" lvl="4"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5pPr>
            <a:lvl6pPr marL="2743200" marR="0" lvl="5"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6pPr>
            <a:lvl7pPr marL="3200400" marR="0" lvl="6"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7pPr>
            <a:lvl8pPr marL="3657600" marR="0" lvl="7"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8pPr>
            <a:lvl9pPr marL="4114800" marR="0" lvl="8" indent="-317500" algn="l" rtl="0">
              <a:lnSpc>
                <a:spcPct val="100000"/>
              </a:lnSpc>
              <a:spcBef>
                <a:spcPts val="0"/>
              </a:spcBef>
              <a:spcAft>
                <a:spcPts val="0"/>
              </a:spcAft>
              <a:buClr>
                <a:schemeClr val="dk1"/>
              </a:buClr>
              <a:buSzPts val="1400"/>
              <a:buFont typeface="Golos Text"/>
              <a:buChar char="■"/>
              <a:defRPr sz="1400" b="0" i="0" u="none" strike="noStrike" cap="none">
                <a:solidFill>
                  <a:schemeClr val="dk1"/>
                </a:solidFill>
                <a:latin typeface="Golos Text"/>
                <a:ea typeface="Golos Text"/>
                <a:cs typeface="Golos Text"/>
                <a:sym typeface="Golos Text"/>
              </a:defRPr>
            </a:lvl9pPr>
          </a:lstStyle>
          <a:p>
            <a:pPr algn="ctr" rtl="1" latinLnBrk="1">
              <a:lnSpc>
                <a:spcPct val="150000"/>
              </a:lnSpc>
              <a:buNone/>
            </a:pPr>
            <a:r>
              <a:rPr lang="ar-SY" sz="3200" b="1" dirty="0">
                <a:solidFill>
                  <a:srgbClr val="A0578D"/>
                </a:solidFill>
                <a:latin typeface="Tahoma" panose="020B0604030504040204" pitchFamily="34" charset="0"/>
                <a:ea typeface="Tahoma" panose="020B0604030504040204" pitchFamily="34" charset="0"/>
                <a:cs typeface="Tahoma" panose="020B0604030504040204" pitchFamily="34" charset="0"/>
              </a:rPr>
              <a:t> جاهز لتحويل مطعمك؟</a:t>
            </a:r>
          </a:p>
          <a:p>
            <a:pPr algn="ctr" rtl="1" latinLnBrk="1">
              <a:lnSpc>
                <a:spcPct val="150000"/>
              </a:lnSpc>
              <a:buNone/>
            </a:pPr>
            <a:r>
              <a:rPr lang="ar-SY" sz="2400" b="1" dirty="0">
                <a:solidFill>
                  <a:schemeClr val="bg1"/>
                </a:solidFill>
                <a:latin typeface="Tahoma" panose="020B0604030504040204" pitchFamily="34" charset="0"/>
                <a:ea typeface="Tahoma" panose="020B0604030504040204" pitchFamily="34" charset="0"/>
                <a:cs typeface="Tahoma" panose="020B0604030504040204" pitchFamily="34" charset="0"/>
              </a:rPr>
              <a:t>اختر الخطة الانسب لمطعمك </a:t>
            </a:r>
          </a:p>
          <a:p>
            <a:pPr algn="r" rtl="1" latinLnBrk="1">
              <a:lnSpc>
                <a:spcPct val="150000"/>
              </a:lnSpc>
              <a:buNone/>
            </a:pPr>
            <a:r>
              <a:rPr lang="ar-SY" sz="2400" dirty="0">
                <a:solidFill>
                  <a:schemeClr val="bg1"/>
                </a:solidFill>
                <a:latin typeface="Tahoma" panose="020B0604030504040204" pitchFamily="34" charset="0"/>
                <a:ea typeface="Tahoma" panose="020B0604030504040204" pitchFamily="34" charset="0"/>
                <a:cs typeface="Tahoma" panose="020B0604030504040204" pitchFamily="34" charset="0"/>
              </a:rPr>
              <a:t>اتصل بنا</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r" rtl="1" latinLnBrk="1">
              <a:lnSpc>
                <a:spcPct val="150000"/>
              </a:lnSpc>
              <a:buNone/>
            </a:pPr>
            <a:r>
              <a:rPr lang="ar-SY" sz="2400" dirty="0">
                <a:solidFill>
                  <a:schemeClr val="bg1"/>
                </a:solidFill>
                <a:latin typeface="Tahoma" panose="020B0604030504040204" pitchFamily="34" charset="0"/>
                <a:ea typeface="Tahoma" panose="020B0604030504040204" pitchFamily="34" charset="0"/>
                <a:cs typeface="Tahoma" panose="020B0604030504040204" pitchFamily="34" charset="0"/>
              </a:rPr>
              <a:t>زورنا: </a:t>
            </a:r>
            <a:r>
              <a:rPr lang="en-US" sz="2400" b="1" dirty="0">
                <a:latin typeface="Tahoma" panose="020B0604030504040204" pitchFamily="34" charset="0"/>
                <a:ea typeface="Tahoma" panose="020B0604030504040204" pitchFamily="34" charset="0"/>
                <a:cs typeface="Tahoma" panose="020B0604030504040204" pitchFamily="34" charset="0"/>
              </a:rPr>
              <a:t>arados-sof.com</a:t>
            </a:r>
            <a:endParaRPr lang="ar-SY"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r>
              <a:rPr lang="ar-SY" sz="2400" dirty="0">
                <a:solidFill>
                  <a:schemeClr val="bg1"/>
                </a:solidFill>
                <a:latin typeface="Tahoma" panose="020B0604030504040204" pitchFamily="34" charset="0"/>
                <a:ea typeface="Tahoma" panose="020B0604030504040204" pitchFamily="34" charset="0"/>
                <a:cs typeface="Tahoma" panose="020B0604030504040204" pitchFamily="34" charset="0"/>
              </a:rPr>
              <a:t>البريد: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hlinkClick r:id="rId3"/>
              </a:rPr>
              <a:t>info@arados.com</a:t>
            </a:r>
            <a:endParaRPr lang="ar-SY"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endParaRPr lang="ar-SY"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endParaRPr lang="ar-SY" sz="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1" latinLnBrk="1">
              <a:lnSpc>
                <a:spcPct val="150000"/>
              </a:lnSpc>
              <a:buNone/>
            </a:pPr>
            <a:r>
              <a:rPr lang="ar-SY" sz="2400" dirty="0">
                <a:solidFill>
                  <a:schemeClr val="bg1"/>
                </a:solidFill>
                <a:latin typeface="Tahoma" panose="020B0604030504040204" pitchFamily="34" charset="0"/>
                <a:ea typeface="Tahoma" panose="020B0604030504040204" pitchFamily="34" charset="0"/>
                <a:cs typeface="Tahoma" panose="020B0604030504040204" pitchFamily="34" charset="0"/>
              </a:rPr>
              <a:t>لا تدع عملائك ينتظرون... حول انتظارهم إلى تجربة لا تنسى</a:t>
            </a:r>
          </a:p>
        </p:txBody>
      </p:sp>
      <p:grpSp>
        <p:nvGrpSpPr>
          <p:cNvPr id="3668" name="Google Shape;3237;p57">
            <a:extLst>
              <a:ext uri="{FF2B5EF4-FFF2-40B4-BE49-F238E27FC236}">
                <a16:creationId xmlns:a16="http://schemas.microsoft.com/office/drawing/2014/main" id="{E97C2E49-EBBA-E5EF-1D71-F49A4CB55309}"/>
              </a:ext>
            </a:extLst>
          </p:cNvPr>
          <p:cNvGrpSpPr/>
          <p:nvPr/>
        </p:nvGrpSpPr>
        <p:grpSpPr>
          <a:xfrm>
            <a:off x="508651" y="1839735"/>
            <a:ext cx="6542712" cy="7008401"/>
            <a:chOff x="508651" y="1003598"/>
            <a:chExt cx="6542712" cy="7008401"/>
          </a:xfrm>
        </p:grpSpPr>
        <p:grpSp>
          <p:nvGrpSpPr>
            <p:cNvPr id="3669" name="Google Shape;3238;p57">
              <a:extLst>
                <a:ext uri="{FF2B5EF4-FFF2-40B4-BE49-F238E27FC236}">
                  <a16:creationId xmlns:a16="http://schemas.microsoft.com/office/drawing/2014/main" id="{7A0635E4-1330-4CF0-D951-020E825F61E4}"/>
                </a:ext>
              </a:extLst>
            </p:cNvPr>
            <p:cNvGrpSpPr/>
            <p:nvPr/>
          </p:nvGrpSpPr>
          <p:grpSpPr>
            <a:xfrm>
              <a:off x="508651" y="1003598"/>
              <a:ext cx="6542712" cy="7008401"/>
              <a:chOff x="508650" y="614329"/>
              <a:chExt cx="6542712" cy="6134804"/>
            </a:xfrm>
          </p:grpSpPr>
          <p:sp>
            <p:nvSpPr>
              <p:cNvPr id="3672" name="Google Shape;3239;p57">
                <a:extLst>
                  <a:ext uri="{FF2B5EF4-FFF2-40B4-BE49-F238E27FC236}">
                    <a16:creationId xmlns:a16="http://schemas.microsoft.com/office/drawing/2014/main" id="{062CB76B-C79F-4F26-4762-68C67D25342D}"/>
                  </a:ext>
                </a:extLst>
              </p:cNvPr>
              <p:cNvSpPr/>
              <p:nvPr/>
            </p:nvSpPr>
            <p:spPr>
              <a:xfrm>
                <a:off x="508650" y="4415451"/>
                <a:ext cx="6542712" cy="2333682"/>
              </a:xfrm>
              <a:custGeom>
                <a:avLst/>
                <a:gdLst/>
                <a:ahLst/>
                <a:cxnLst/>
                <a:rect l="l" t="t" r="r" b="b"/>
                <a:pathLst>
                  <a:path w="41320" h="18717" extrusionOk="0">
                    <a:moveTo>
                      <a:pt x="68" y="1"/>
                    </a:moveTo>
                    <a:cubicBezTo>
                      <a:pt x="48" y="1"/>
                      <a:pt x="32" y="12"/>
                      <a:pt x="32" y="40"/>
                    </a:cubicBezTo>
                    <a:lnTo>
                      <a:pt x="32" y="17887"/>
                    </a:lnTo>
                    <a:cubicBezTo>
                      <a:pt x="32" y="18118"/>
                      <a:pt x="0" y="18380"/>
                      <a:pt x="32" y="18612"/>
                    </a:cubicBezTo>
                    <a:cubicBezTo>
                      <a:pt x="36" y="18621"/>
                      <a:pt x="32" y="18634"/>
                      <a:pt x="32" y="18643"/>
                    </a:cubicBezTo>
                    <a:cubicBezTo>
                      <a:pt x="32" y="18680"/>
                      <a:pt x="73" y="18717"/>
                      <a:pt x="111" y="18717"/>
                    </a:cubicBezTo>
                    <a:cubicBezTo>
                      <a:pt x="115" y="18717"/>
                      <a:pt x="119" y="18717"/>
                      <a:pt x="123" y="18716"/>
                    </a:cubicBezTo>
                    <a:cubicBezTo>
                      <a:pt x="2891" y="17927"/>
                      <a:pt x="5691" y="17252"/>
                      <a:pt x="8518" y="16727"/>
                    </a:cubicBezTo>
                    <a:cubicBezTo>
                      <a:pt x="11146" y="16233"/>
                      <a:pt x="13801" y="15866"/>
                      <a:pt x="16469" y="15667"/>
                    </a:cubicBezTo>
                    <a:cubicBezTo>
                      <a:pt x="17883" y="15560"/>
                      <a:pt x="19301" y="15506"/>
                      <a:pt x="20717" y="15506"/>
                    </a:cubicBezTo>
                    <a:cubicBezTo>
                      <a:pt x="21779" y="15506"/>
                      <a:pt x="22840" y="15536"/>
                      <a:pt x="23900" y="15599"/>
                    </a:cubicBezTo>
                    <a:cubicBezTo>
                      <a:pt x="26564" y="15757"/>
                      <a:pt x="29219" y="16088"/>
                      <a:pt x="31846" y="16545"/>
                    </a:cubicBezTo>
                    <a:cubicBezTo>
                      <a:pt x="34646" y="17035"/>
                      <a:pt x="37419" y="17669"/>
                      <a:pt x="40160" y="18417"/>
                    </a:cubicBezTo>
                    <a:cubicBezTo>
                      <a:pt x="40518" y="18516"/>
                      <a:pt x="40871" y="18612"/>
                      <a:pt x="41225" y="18716"/>
                    </a:cubicBezTo>
                    <a:cubicBezTo>
                      <a:pt x="41229" y="18716"/>
                      <a:pt x="41234" y="18717"/>
                      <a:pt x="41238" y="18717"/>
                    </a:cubicBezTo>
                    <a:cubicBezTo>
                      <a:pt x="41263" y="18717"/>
                      <a:pt x="41288" y="18706"/>
                      <a:pt x="41288" y="18679"/>
                    </a:cubicBezTo>
                    <a:lnTo>
                      <a:pt x="41288" y="833"/>
                    </a:lnTo>
                    <a:cubicBezTo>
                      <a:pt x="41288" y="602"/>
                      <a:pt x="41320" y="339"/>
                      <a:pt x="41288" y="108"/>
                    </a:cubicBezTo>
                    <a:cubicBezTo>
                      <a:pt x="41284" y="99"/>
                      <a:pt x="41288" y="85"/>
                      <a:pt x="41288" y="76"/>
                    </a:cubicBezTo>
                    <a:cubicBezTo>
                      <a:pt x="41288" y="36"/>
                      <a:pt x="41239" y="3"/>
                      <a:pt x="41203" y="3"/>
                    </a:cubicBezTo>
                    <a:cubicBezTo>
                      <a:pt x="41182" y="3"/>
                      <a:pt x="41166" y="14"/>
                      <a:pt x="41166" y="40"/>
                    </a:cubicBezTo>
                    <a:lnTo>
                      <a:pt x="41166" y="18362"/>
                    </a:lnTo>
                    <a:cubicBezTo>
                      <a:pt x="41166" y="18414"/>
                      <a:pt x="41145" y="18523"/>
                      <a:pt x="41159" y="18588"/>
                    </a:cubicBezTo>
                    <a:lnTo>
                      <a:pt x="41159" y="18588"/>
                    </a:lnTo>
                    <a:cubicBezTo>
                      <a:pt x="38403" y="17803"/>
                      <a:pt x="35611" y="17135"/>
                      <a:pt x="32793" y="16609"/>
                    </a:cubicBezTo>
                    <a:cubicBezTo>
                      <a:pt x="30170" y="16120"/>
                      <a:pt x="27520" y="15753"/>
                      <a:pt x="24856" y="15553"/>
                    </a:cubicBezTo>
                    <a:cubicBezTo>
                      <a:pt x="23433" y="15447"/>
                      <a:pt x="22008" y="15393"/>
                      <a:pt x="20584" y="15393"/>
                    </a:cubicBezTo>
                    <a:cubicBezTo>
                      <a:pt x="19517" y="15393"/>
                      <a:pt x="18450" y="15423"/>
                      <a:pt x="17384" y="15485"/>
                    </a:cubicBezTo>
                    <a:cubicBezTo>
                      <a:pt x="14748" y="15644"/>
                      <a:pt x="12120" y="15970"/>
                      <a:pt x="9519" y="16419"/>
                    </a:cubicBezTo>
                    <a:cubicBezTo>
                      <a:pt x="6692" y="16912"/>
                      <a:pt x="3892" y="17547"/>
                      <a:pt x="1128" y="18308"/>
                    </a:cubicBezTo>
                    <a:cubicBezTo>
                      <a:pt x="801" y="18395"/>
                      <a:pt x="477" y="18486"/>
                      <a:pt x="154" y="18577"/>
                    </a:cubicBezTo>
                    <a:lnTo>
                      <a:pt x="154" y="18577"/>
                    </a:lnTo>
                    <a:lnTo>
                      <a:pt x="154" y="833"/>
                    </a:lnTo>
                    <a:cubicBezTo>
                      <a:pt x="154" y="597"/>
                      <a:pt x="186" y="339"/>
                      <a:pt x="154" y="108"/>
                    </a:cubicBezTo>
                    <a:cubicBezTo>
                      <a:pt x="150" y="94"/>
                      <a:pt x="154" y="85"/>
                      <a:pt x="154" y="76"/>
                    </a:cubicBezTo>
                    <a:cubicBezTo>
                      <a:pt x="154" y="36"/>
                      <a:pt x="104" y="1"/>
                      <a:pt x="68"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240;p57">
                <a:extLst>
                  <a:ext uri="{FF2B5EF4-FFF2-40B4-BE49-F238E27FC236}">
                    <a16:creationId xmlns:a16="http://schemas.microsoft.com/office/drawing/2014/main" id="{0D48AD80-51DE-933C-5C19-4473C9113E91}"/>
                  </a:ext>
                </a:extLst>
              </p:cNvPr>
              <p:cNvSpPr/>
              <p:nvPr/>
            </p:nvSpPr>
            <p:spPr>
              <a:xfrm rot="10800000" flipH="1">
                <a:off x="508650" y="614329"/>
                <a:ext cx="6542712" cy="2333682"/>
              </a:xfrm>
              <a:custGeom>
                <a:avLst/>
                <a:gdLst/>
                <a:ahLst/>
                <a:cxnLst/>
                <a:rect l="l" t="t" r="r" b="b"/>
                <a:pathLst>
                  <a:path w="41320" h="18717" extrusionOk="0">
                    <a:moveTo>
                      <a:pt x="68" y="1"/>
                    </a:moveTo>
                    <a:cubicBezTo>
                      <a:pt x="48" y="1"/>
                      <a:pt x="32" y="12"/>
                      <a:pt x="32" y="40"/>
                    </a:cubicBezTo>
                    <a:lnTo>
                      <a:pt x="32" y="17887"/>
                    </a:lnTo>
                    <a:cubicBezTo>
                      <a:pt x="32" y="18118"/>
                      <a:pt x="0" y="18380"/>
                      <a:pt x="32" y="18612"/>
                    </a:cubicBezTo>
                    <a:cubicBezTo>
                      <a:pt x="36" y="18621"/>
                      <a:pt x="32" y="18634"/>
                      <a:pt x="32" y="18643"/>
                    </a:cubicBezTo>
                    <a:cubicBezTo>
                      <a:pt x="32" y="18680"/>
                      <a:pt x="73" y="18717"/>
                      <a:pt x="111" y="18717"/>
                    </a:cubicBezTo>
                    <a:cubicBezTo>
                      <a:pt x="115" y="18717"/>
                      <a:pt x="119" y="18717"/>
                      <a:pt x="123" y="18716"/>
                    </a:cubicBezTo>
                    <a:cubicBezTo>
                      <a:pt x="2891" y="17927"/>
                      <a:pt x="5691" y="17252"/>
                      <a:pt x="8518" y="16727"/>
                    </a:cubicBezTo>
                    <a:cubicBezTo>
                      <a:pt x="11146" y="16233"/>
                      <a:pt x="13801" y="15866"/>
                      <a:pt x="16469" y="15667"/>
                    </a:cubicBezTo>
                    <a:cubicBezTo>
                      <a:pt x="17883" y="15560"/>
                      <a:pt x="19301" y="15506"/>
                      <a:pt x="20717" y="15506"/>
                    </a:cubicBezTo>
                    <a:cubicBezTo>
                      <a:pt x="21779" y="15506"/>
                      <a:pt x="22840" y="15536"/>
                      <a:pt x="23900" y="15599"/>
                    </a:cubicBezTo>
                    <a:cubicBezTo>
                      <a:pt x="26564" y="15757"/>
                      <a:pt x="29219" y="16088"/>
                      <a:pt x="31846" y="16545"/>
                    </a:cubicBezTo>
                    <a:cubicBezTo>
                      <a:pt x="34646" y="17035"/>
                      <a:pt x="37419" y="17669"/>
                      <a:pt x="40160" y="18417"/>
                    </a:cubicBezTo>
                    <a:cubicBezTo>
                      <a:pt x="40518" y="18516"/>
                      <a:pt x="40871" y="18612"/>
                      <a:pt x="41225" y="18716"/>
                    </a:cubicBezTo>
                    <a:cubicBezTo>
                      <a:pt x="41229" y="18716"/>
                      <a:pt x="41234" y="18717"/>
                      <a:pt x="41238" y="18717"/>
                    </a:cubicBezTo>
                    <a:cubicBezTo>
                      <a:pt x="41263" y="18717"/>
                      <a:pt x="41288" y="18706"/>
                      <a:pt x="41288" y="18679"/>
                    </a:cubicBezTo>
                    <a:lnTo>
                      <a:pt x="41288" y="833"/>
                    </a:lnTo>
                    <a:cubicBezTo>
                      <a:pt x="41288" y="602"/>
                      <a:pt x="41320" y="339"/>
                      <a:pt x="41288" y="108"/>
                    </a:cubicBezTo>
                    <a:cubicBezTo>
                      <a:pt x="41284" y="99"/>
                      <a:pt x="41288" y="85"/>
                      <a:pt x="41288" y="76"/>
                    </a:cubicBezTo>
                    <a:cubicBezTo>
                      <a:pt x="41288" y="36"/>
                      <a:pt x="41239" y="3"/>
                      <a:pt x="41203" y="3"/>
                    </a:cubicBezTo>
                    <a:cubicBezTo>
                      <a:pt x="41182" y="3"/>
                      <a:pt x="41166" y="14"/>
                      <a:pt x="41166" y="40"/>
                    </a:cubicBezTo>
                    <a:lnTo>
                      <a:pt x="41166" y="18362"/>
                    </a:lnTo>
                    <a:cubicBezTo>
                      <a:pt x="41166" y="18414"/>
                      <a:pt x="41145" y="18523"/>
                      <a:pt x="41159" y="18588"/>
                    </a:cubicBezTo>
                    <a:lnTo>
                      <a:pt x="41159" y="18588"/>
                    </a:lnTo>
                    <a:cubicBezTo>
                      <a:pt x="38403" y="17803"/>
                      <a:pt x="35611" y="17135"/>
                      <a:pt x="32793" y="16609"/>
                    </a:cubicBezTo>
                    <a:cubicBezTo>
                      <a:pt x="30170" y="16120"/>
                      <a:pt x="27520" y="15753"/>
                      <a:pt x="24856" y="15553"/>
                    </a:cubicBezTo>
                    <a:cubicBezTo>
                      <a:pt x="23433" y="15447"/>
                      <a:pt x="22008" y="15393"/>
                      <a:pt x="20584" y="15393"/>
                    </a:cubicBezTo>
                    <a:cubicBezTo>
                      <a:pt x="19517" y="15393"/>
                      <a:pt x="18450" y="15423"/>
                      <a:pt x="17384" y="15485"/>
                    </a:cubicBezTo>
                    <a:cubicBezTo>
                      <a:pt x="14748" y="15644"/>
                      <a:pt x="12120" y="15970"/>
                      <a:pt x="9519" y="16419"/>
                    </a:cubicBezTo>
                    <a:cubicBezTo>
                      <a:pt x="6692" y="16912"/>
                      <a:pt x="3892" y="17547"/>
                      <a:pt x="1128" y="18308"/>
                    </a:cubicBezTo>
                    <a:cubicBezTo>
                      <a:pt x="801" y="18395"/>
                      <a:pt x="477" y="18486"/>
                      <a:pt x="154" y="18577"/>
                    </a:cubicBezTo>
                    <a:lnTo>
                      <a:pt x="154" y="18577"/>
                    </a:lnTo>
                    <a:lnTo>
                      <a:pt x="154" y="833"/>
                    </a:lnTo>
                    <a:cubicBezTo>
                      <a:pt x="154" y="597"/>
                      <a:pt x="186" y="339"/>
                      <a:pt x="154" y="108"/>
                    </a:cubicBezTo>
                    <a:cubicBezTo>
                      <a:pt x="150" y="94"/>
                      <a:pt x="154" y="85"/>
                      <a:pt x="154" y="76"/>
                    </a:cubicBezTo>
                    <a:cubicBezTo>
                      <a:pt x="154" y="36"/>
                      <a:pt x="104" y="1"/>
                      <a:pt x="68"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70" name="Google Shape;3241;p57">
              <a:extLst>
                <a:ext uri="{FF2B5EF4-FFF2-40B4-BE49-F238E27FC236}">
                  <a16:creationId xmlns:a16="http://schemas.microsoft.com/office/drawing/2014/main" id="{E5A8DDDE-D79C-8772-C39D-C0BDBE511207}"/>
                </a:ext>
              </a:extLst>
            </p:cNvPr>
            <p:cNvCxnSpPr/>
            <p:nvPr/>
          </p:nvCxnSpPr>
          <p:spPr>
            <a:xfrm>
              <a:off x="523726" y="3532200"/>
              <a:ext cx="0" cy="2315100"/>
            </a:xfrm>
            <a:prstGeom prst="straightConnector1">
              <a:avLst/>
            </a:prstGeom>
            <a:noFill/>
            <a:ln w="28575" cap="flat" cmpd="sng">
              <a:solidFill>
                <a:schemeClr val="accent4"/>
              </a:solidFill>
              <a:prstDash val="solid"/>
              <a:round/>
              <a:headEnd type="none" w="med" len="med"/>
              <a:tailEnd type="none" w="med" len="med"/>
            </a:ln>
          </p:spPr>
        </p:cxnSp>
        <p:cxnSp>
          <p:nvCxnSpPr>
            <p:cNvPr id="3671" name="Google Shape;3242;p57">
              <a:extLst>
                <a:ext uri="{FF2B5EF4-FFF2-40B4-BE49-F238E27FC236}">
                  <a16:creationId xmlns:a16="http://schemas.microsoft.com/office/drawing/2014/main" id="{A275E320-9559-BB43-E76F-81D3BBB84DEC}"/>
                </a:ext>
              </a:extLst>
            </p:cNvPr>
            <p:cNvCxnSpPr/>
            <p:nvPr/>
          </p:nvCxnSpPr>
          <p:spPr>
            <a:xfrm>
              <a:off x="7035701" y="3532200"/>
              <a:ext cx="0" cy="2315100"/>
            </a:xfrm>
            <a:prstGeom prst="straightConnector1">
              <a:avLst/>
            </a:prstGeom>
            <a:noFill/>
            <a:ln w="28575" cap="flat" cmpd="sng">
              <a:solidFill>
                <a:schemeClr val="accent4"/>
              </a:solidFill>
              <a:prstDash val="solid"/>
              <a:round/>
              <a:headEnd type="none" w="med" len="med"/>
              <a:tailEnd type="none" w="med" len="med"/>
            </a:ln>
          </p:spPr>
        </p:cxnSp>
      </p:grpSp>
      <p:grpSp>
        <p:nvGrpSpPr>
          <p:cNvPr id="3674" name="Google Shape;3243;p57">
            <a:extLst>
              <a:ext uri="{FF2B5EF4-FFF2-40B4-BE49-F238E27FC236}">
                <a16:creationId xmlns:a16="http://schemas.microsoft.com/office/drawing/2014/main" id="{DD7F80DF-F001-8EA1-A783-5D203E681555}"/>
              </a:ext>
            </a:extLst>
          </p:cNvPr>
          <p:cNvGrpSpPr/>
          <p:nvPr/>
        </p:nvGrpSpPr>
        <p:grpSpPr>
          <a:xfrm>
            <a:off x="2558986" y="636774"/>
            <a:ext cx="702987" cy="567267"/>
            <a:chOff x="2646225" y="1282725"/>
            <a:chExt cx="531801" cy="429130"/>
          </a:xfrm>
        </p:grpSpPr>
        <p:sp>
          <p:nvSpPr>
            <p:cNvPr id="3675" name="Google Shape;3244;p57">
              <a:extLst>
                <a:ext uri="{FF2B5EF4-FFF2-40B4-BE49-F238E27FC236}">
                  <a16:creationId xmlns:a16="http://schemas.microsoft.com/office/drawing/2014/main" id="{98068910-0C46-DE3D-1BD0-E32645750588}"/>
                </a:ext>
              </a:extLst>
            </p:cNvPr>
            <p:cNvSpPr/>
            <p:nvPr/>
          </p:nvSpPr>
          <p:spPr>
            <a:xfrm>
              <a:off x="2646225" y="1282725"/>
              <a:ext cx="531801" cy="429130"/>
            </a:xfrm>
            <a:custGeom>
              <a:avLst/>
              <a:gdLst/>
              <a:ahLst/>
              <a:cxnLst/>
              <a:rect l="l" t="t" r="r" b="b"/>
              <a:pathLst>
                <a:path w="8360" h="6746" extrusionOk="0">
                  <a:moveTo>
                    <a:pt x="7577" y="120"/>
                  </a:moveTo>
                  <a:cubicBezTo>
                    <a:pt x="7580" y="120"/>
                    <a:pt x="7582" y="120"/>
                    <a:pt x="7585" y="121"/>
                  </a:cubicBezTo>
                  <a:cubicBezTo>
                    <a:pt x="7685" y="125"/>
                    <a:pt x="7734" y="247"/>
                    <a:pt x="7775" y="320"/>
                  </a:cubicBezTo>
                  <a:cubicBezTo>
                    <a:pt x="7816" y="401"/>
                    <a:pt x="7861" y="483"/>
                    <a:pt x="7898" y="569"/>
                  </a:cubicBezTo>
                  <a:cubicBezTo>
                    <a:pt x="7975" y="741"/>
                    <a:pt x="8042" y="923"/>
                    <a:pt x="8088" y="1104"/>
                  </a:cubicBezTo>
                  <a:cubicBezTo>
                    <a:pt x="8301" y="1906"/>
                    <a:pt x="8210" y="2735"/>
                    <a:pt x="8033" y="3532"/>
                  </a:cubicBezTo>
                  <a:cubicBezTo>
                    <a:pt x="7965" y="3845"/>
                    <a:pt x="7879" y="4157"/>
                    <a:pt x="7753" y="4456"/>
                  </a:cubicBezTo>
                  <a:cubicBezTo>
                    <a:pt x="7666" y="4656"/>
                    <a:pt x="7562" y="4855"/>
                    <a:pt x="7404" y="5009"/>
                  </a:cubicBezTo>
                  <a:cubicBezTo>
                    <a:pt x="7118" y="5286"/>
                    <a:pt x="6787" y="5535"/>
                    <a:pt x="6457" y="5752"/>
                  </a:cubicBezTo>
                  <a:cubicBezTo>
                    <a:pt x="6276" y="5870"/>
                    <a:pt x="6090" y="5974"/>
                    <a:pt x="5899" y="6060"/>
                  </a:cubicBezTo>
                  <a:cubicBezTo>
                    <a:pt x="5760" y="6123"/>
                    <a:pt x="5622" y="6167"/>
                    <a:pt x="5483" y="6213"/>
                  </a:cubicBezTo>
                  <a:lnTo>
                    <a:pt x="5483" y="6213"/>
                  </a:lnTo>
                  <a:cubicBezTo>
                    <a:pt x="5480" y="6213"/>
                    <a:pt x="5477" y="6214"/>
                    <a:pt x="5474" y="6214"/>
                  </a:cubicBezTo>
                  <a:cubicBezTo>
                    <a:pt x="5148" y="6295"/>
                    <a:pt x="4816" y="6338"/>
                    <a:pt x="4484" y="6338"/>
                  </a:cubicBezTo>
                  <a:cubicBezTo>
                    <a:pt x="4126" y="6338"/>
                    <a:pt x="3769" y="6288"/>
                    <a:pt x="3421" y="6183"/>
                  </a:cubicBezTo>
                  <a:cubicBezTo>
                    <a:pt x="2710" y="5965"/>
                    <a:pt x="2085" y="5530"/>
                    <a:pt x="1550" y="5014"/>
                  </a:cubicBezTo>
                  <a:cubicBezTo>
                    <a:pt x="1200" y="4677"/>
                    <a:pt x="891" y="4298"/>
                    <a:pt x="604" y="3906"/>
                  </a:cubicBezTo>
                  <a:lnTo>
                    <a:pt x="604" y="3906"/>
                  </a:lnTo>
                  <a:cubicBezTo>
                    <a:pt x="2020" y="3158"/>
                    <a:pt x="3423" y="2391"/>
                    <a:pt x="4803" y="1575"/>
                  </a:cubicBezTo>
                  <a:cubicBezTo>
                    <a:pt x="5451" y="1190"/>
                    <a:pt x="6108" y="814"/>
                    <a:pt x="6783" y="474"/>
                  </a:cubicBezTo>
                  <a:cubicBezTo>
                    <a:pt x="6910" y="411"/>
                    <a:pt x="7037" y="352"/>
                    <a:pt x="7164" y="293"/>
                  </a:cubicBezTo>
                  <a:cubicBezTo>
                    <a:pt x="7218" y="266"/>
                    <a:pt x="7277" y="243"/>
                    <a:pt x="7331" y="216"/>
                  </a:cubicBezTo>
                  <a:cubicBezTo>
                    <a:pt x="7401" y="185"/>
                    <a:pt x="7497" y="120"/>
                    <a:pt x="7577" y="120"/>
                  </a:cubicBezTo>
                  <a:close/>
                  <a:moveTo>
                    <a:pt x="511" y="3973"/>
                  </a:moveTo>
                  <a:lnTo>
                    <a:pt x="511" y="3973"/>
                  </a:lnTo>
                  <a:cubicBezTo>
                    <a:pt x="1423" y="5227"/>
                    <a:pt x="2686" y="6374"/>
                    <a:pt x="4309" y="6459"/>
                  </a:cubicBezTo>
                  <a:cubicBezTo>
                    <a:pt x="4369" y="6462"/>
                    <a:pt x="4428" y="6463"/>
                    <a:pt x="4487" y="6463"/>
                  </a:cubicBezTo>
                  <a:cubicBezTo>
                    <a:pt x="4555" y="6463"/>
                    <a:pt x="4622" y="6461"/>
                    <a:pt x="4690" y="6458"/>
                  </a:cubicBezTo>
                  <a:lnTo>
                    <a:pt x="4690" y="6458"/>
                  </a:lnTo>
                  <a:cubicBezTo>
                    <a:pt x="4313" y="6557"/>
                    <a:pt x="3927" y="6625"/>
                    <a:pt x="3542" y="6625"/>
                  </a:cubicBezTo>
                  <a:cubicBezTo>
                    <a:pt x="3468" y="6625"/>
                    <a:pt x="3395" y="6623"/>
                    <a:pt x="3322" y="6618"/>
                  </a:cubicBezTo>
                  <a:cubicBezTo>
                    <a:pt x="2991" y="6595"/>
                    <a:pt x="2660" y="6486"/>
                    <a:pt x="2347" y="6382"/>
                  </a:cubicBezTo>
                  <a:cubicBezTo>
                    <a:pt x="2035" y="6278"/>
                    <a:pt x="1704" y="6137"/>
                    <a:pt x="1414" y="5952"/>
                  </a:cubicBezTo>
                  <a:cubicBezTo>
                    <a:pt x="1083" y="5743"/>
                    <a:pt x="807" y="5480"/>
                    <a:pt x="562" y="5172"/>
                  </a:cubicBezTo>
                  <a:cubicBezTo>
                    <a:pt x="390" y="4955"/>
                    <a:pt x="150" y="4688"/>
                    <a:pt x="232" y="4384"/>
                  </a:cubicBezTo>
                  <a:cubicBezTo>
                    <a:pt x="276" y="4223"/>
                    <a:pt x="388" y="4087"/>
                    <a:pt x="511" y="3973"/>
                  </a:cubicBezTo>
                  <a:close/>
                  <a:moveTo>
                    <a:pt x="7561" y="0"/>
                  </a:moveTo>
                  <a:cubicBezTo>
                    <a:pt x="7484" y="0"/>
                    <a:pt x="7416" y="38"/>
                    <a:pt x="7345" y="66"/>
                  </a:cubicBezTo>
                  <a:cubicBezTo>
                    <a:pt x="6724" y="347"/>
                    <a:pt x="6121" y="664"/>
                    <a:pt x="5523" y="1000"/>
                  </a:cubicBezTo>
                  <a:cubicBezTo>
                    <a:pt x="4803" y="1412"/>
                    <a:pt x="4092" y="1842"/>
                    <a:pt x="3367" y="2250"/>
                  </a:cubicBezTo>
                  <a:cubicBezTo>
                    <a:pt x="2597" y="2685"/>
                    <a:pt x="1822" y="3111"/>
                    <a:pt x="1043" y="3528"/>
                  </a:cubicBezTo>
                  <a:cubicBezTo>
                    <a:pt x="852" y="3627"/>
                    <a:pt x="662" y="3727"/>
                    <a:pt x="472" y="3827"/>
                  </a:cubicBezTo>
                  <a:cubicBezTo>
                    <a:pt x="460" y="3833"/>
                    <a:pt x="453" y="3841"/>
                    <a:pt x="449" y="3851"/>
                  </a:cubicBezTo>
                  <a:lnTo>
                    <a:pt x="449" y="3851"/>
                  </a:lnTo>
                  <a:cubicBezTo>
                    <a:pt x="203" y="4075"/>
                    <a:pt x="0" y="4374"/>
                    <a:pt x="123" y="4715"/>
                  </a:cubicBezTo>
                  <a:cubicBezTo>
                    <a:pt x="173" y="4851"/>
                    <a:pt x="263" y="4968"/>
                    <a:pt x="345" y="5082"/>
                  </a:cubicBezTo>
                  <a:cubicBezTo>
                    <a:pt x="458" y="5240"/>
                    <a:pt x="580" y="5390"/>
                    <a:pt x="716" y="5530"/>
                  </a:cubicBezTo>
                  <a:cubicBezTo>
                    <a:pt x="1251" y="6092"/>
                    <a:pt x="1953" y="6400"/>
                    <a:pt x="2683" y="6609"/>
                  </a:cubicBezTo>
                  <a:cubicBezTo>
                    <a:pt x="2966" y="6689"/>
                    <a:pt x="3241" y="6745"/>
                    <a:pt x="3530" y="6745"/>
                  </a:cubicBezTo>
                  <a:cubicBezTo>
                    <a:pt x="3551" y="6745"/>
                    <a:pt x="3572" y="6745"/>
                    <a:pt x="3593" y="6744"/>
                  </a:cubicBezTo>
                  <a:cubicBezTo>
                    <a:pt x="3947" y="6740"/>
                    <a:pt x="4300" y="6681"/>
                    <a:pt x="4644" y="6595"/>
                  </a:cubicBezTo>
                  <a:cubicBezTo>
                    <a:pt x="4848" y="6550"/>
                    <a:pt x="5048" y="6491"/>
                    <a:pt x="5247" y="6427"/>
                  </a:cubicBezTo>
                  <a:cubicBezTo>
                    <a:pt x="5446" y="6359"/>
                    <a:pt x="5646" y="6305"/>
                    <a:pt x="5836" y="6228"/>
                  </a:cubicBezTo>
                  <a:cubicBezTo>
                    <a:pt x="6221" y="6074"/>
                    <a:pt x="6575" y="5843"/>
                    <a:pt x="6905" y="5594"/>
                  </a:cubicBezTo>
                  <a:cubicBezTo>
                    <a:pt x="7082" y="5462"/>
                    <a:pt x="7250" y="5322"/>
                    <a:pt x="7413" y="5177"/>
                  </a:cubicBezTo>
                  <a:cubicBezTo>
                    <a:pt x="7503" y="5095"/>
                    <a:pt x="7585" y="5014"/>
                    <a:pt x="7653" y="4919"/>
                  </a:cubicBezTo>
                  <a:cubicBezTo>
                    <a:pt x="7807" y="4697"/>
                    <a:pt x="7907" y="4443"/>
                    <a:pt x="7988" y="4189"/>
                  </a:cubicBezTo>
                  <a:cubicBezTo>
                    <a:pt x="8110" y="3822"/>
                    <a:pt x="8187" y="3442"/>
                    <a:pt x="8255" y="3061"/>
                  </a:cubicBezTo>
                  <a:cubicBezTo>
                    <a:pt x="8323" y="2640"/>
                    <a:pt x="8360" y="2209"/>
                    <a:pt x="8323" y="1783"/>
                  </a:cubicBezTo>
                  <a:cubicBezTo>
                    <a:pt x="8296" y="1380"/>
                    <a:pt x="8201" y="981"/>
                    <a:pt x="8047" y="610"/>
                  </a:cubicBezTo>
                  <a:cubicBezTo>
                    <a:pt x="8011" y="528"/>
                    <a:pt x="7970" y="442"/>
                    <a:pt x="7925" y="361"/>
                  </a:cubicBezTo>
                  <a:cubicBezTo>
                    <a:pt x="7884" y="279"/>
                    <a:pt x="7843" y="184"/>
                    <a:pt x="7780" y="112"/>
                  </a:cubicBezTo>
                  <a:cubicBezTo>
                    <a:pt x="7730" y="57"/>
                    <a:pt x="7666" y="12"/>
                    <a:pt x="7594" y="3"/>
                  </a:cubicBezTo>
                  <a:cubicBezTo>
                    <a:pt x="7583" y="1"/>
                    <a:pt x="7572" y="0"/>
                    <a:pt x="7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245;p57">
              <a:extLst>
                <a:ext uri="{FF2B5EF4-FFF2-40B4-BE49-F238E27FC236}">
                  <a16:creationId xmlns:a16="http://schemas.microsoft.com/office/drawing/2014/main" id="{4B262C8D-A1DF-C147-9281-6CD9321A9332}"/>
                </a:ext>
              </a:extLst>
            </p:cNvPr>
            <p:cNvSpPr/>
            <p:nvPr/>
          </p:nvSpPr>
          <p:spPr>
            <a:xfrm>
              <a:off x="2763972" y="1344683"/>
              <a:ext cx="365963" cy="283775"/>
            </a:xfrm>
            <a:custGeom>
              <a:avLst/>
              <a:gdLst/>
              <a:ahLst/>
              <a:cxnLst/>
              <a:rect l="l" t="t" r="r" b="b"/>
              <a:pathLst>
                <a:path w="5753" h="4461" extrusionOk="0">
                  <a:moveTo>
                    <a:pt x="4812" y="117"/>
                  </a:moveTo>
                  <a:cubicBezTo>
                    <a:pt x="4937" y="117"/>
                    <a:pt x="5057" y="145"/>
                    <a:pt x="5158" y="216"/>
                  </a:cubicBezTo>
                  <a:cubicBezTo>
                    <a:pt x="5281" y="306"/>
                    <a:pt x="5353" y="442"/>
                    <a:pt x="5412" y="578"/>
                  </a:cubicBezTo>
                  <a:cubicBezTo>
                    <a:pt x="5489" y="764"/>
                    <a:pt x="5553" y="959"/>
                    <a:pt x="5584" y="1163"/>
                  </a:cubicBezTo>
                  <a:cubicBezTo>
                    <a:pt x="5643" y="1552"/>
                    <a:pt x="5584" y="1969"/>
                    <a:pt x="5485" y="2350"/>
                  </a:cubicBezTo>
                  <a:cubicBezTo>
                    <a:pt x="5390" y="2721"/>
                    <a:pt x="5222" y="3111"/>
                    <a:pt x="4991" y="3419"/>
                  </a:cubicBezTo>
                  <a:cubicBezTo>
                    <a:pt x="4792" y="3682"/>
                    <a:pt x="4515" y="3872"/>
                    <a:pt x="4225" y="4022"/>
                  </a:cubicBezTo>
                  <a:cubicBezTo>
                    <a:pt x="3778" y="4244"/>
                    <a:pt x="3284" y="4339"/>
                    <a:pt x="2788" y="4339"/>
                  </a:cubicBezTo>
                  <a:cubicBezTo>
                    <a:pt x="2515" y="4339"/>
                    <a:pt x="2241" y="4310"/>
                    <a:pt x="1973" y="4257"/>
                  </a:cubicBezTo>
                  <a:cubicBezTo>
                    <a:pt x="1561" y="4180"/>
                    <a:pt x="1167" y="4031"/>
                    <a:pt x="809" y="3813"/>
                  </a:cubicBezTo>
                  <a:cubicBezTo>
                    <a:pt x="533" y="3641"/>
                    <a:pt x="206" y="3401"/>
                    <a:pt x="143" y="3057"/>
                  </a:cubicBezTo>
                  <a:cubicBezTo>
                    <a:pt x="125" y="2930"/>
                    <a:pt x="143" y="2794"/>
                    <a:pt x="216" y="2685"/>
                  </a:cubicBezTo>
                  <a:cubicBezTo>
                    <a:pt x="302" y="2549"/>
                    <a:pt x="438" y="2486"/>
                    <a:pt x="564" y="2400"/>
                  </a:cubicBezTo>
                  <a:cubicBezTo>
                    <a:pt x="671" y="2334"/>
                    <a:pt x="798" y="2271"/>
                    <a:pt x="924" y="2271"/>
                  </a:cubicBezTo>
                  <a:cubicBezTo>
                    <a:pt x="954" y="2271"/>
                    <a:pt x="984" y="2274"/>
                    <a:pt x="1013" y="2282"/>
                  </a:cubicBezTo>
                  <a:cubicBezTo>
                    <a:pt x="1150" y="2321"/>
                    <a:pt x="1270" y="2458"/>
                    <a:pt x="1370" y="2571"/>
                  </a:cubicBezTo>
                  <a:lnTo>
                    <a:pt x="1370" y="2571"/>
                  </a:lnTo>
                  <a:cubicBezTo>
                    <a:pt x="1318" y="2611"/>
                    <a:pt x="1270" y="2658"/>
                    <a:pt x="1221" y="2703"/>
                  </a:cubicBezTo>
                  <a:cubicBezTo>
                    <a:pt x="1167" y="2753"/>
                    <a:pt x="1113" y="2798"/>
                    <a:pt x="1072" y="2857"/>
                  </a:cubicBezTo>
                  <a:cubicBezTo>
                    <a:pt x="1017" y="2930"/>
                    <a:pt x="981" y="3034"/>
                    <a:pt x="1036" y="3120"/>
                  </a:cubicBezTo>
                  <a:cubicBezTo>
                    <a:pt x="1074" y="3183"/>
                    <a:pt x="1142" y="3208"/>
                    <a:pt x="1211" y="3208"/>
                  </a:cubicBezTo>
                  <a:cubicBezTo>
                    <a:pt x="1257" y="3208"/>
                    <a:pt x="1304" y="3197"/>
                    <a:pt x="1344" y="3179"/>
                  </a:cubicBezTo>
                  <a:cubicBezTo>
                    <a:pt x="1466" y="3122"/>
                    <a:pt x="1556" y="3009"/>
                    <a:pt x="1633" y="2899"/>
                  </a:cubicBezTo>
                  <a:lnTo>
                    <a:pt x="1633" y="2899"/>
                  </a:lnTo>
                  <a:cubicBezTo>
                    <a:pt x="1687" y="2970"/>
                    <a:pt x="1735" y="3049"/>
                    <a:pt x="1792" y="3120"/>
                  </a:cubicBezTo>
                  <a:cubicBezTo>
                    <a:pt x="1844" y="3175"/>
                    <a:pt x="1895" y="3227"/>
                    <a:pt x="1952" y="3275"/>
                  </a:cubicBezTo>
                  <a:lnTo>
                    <a:pt x="1952" y="3275"/>
                  </a:lnTo>
                  <a:cubicBezTo>
                    <a:pt x="1856" y="3382"/>
                    <a:pt x="1760" y="3528"/>
                    <a:pt x="1724" y="3664"/>
                  </a:cubicBezTo>
                  <a:cubicBezTo>
                    <a:pt x="1697" y="3772"/>
                    <a:pt x="1702" y="3922"/>
                    <a:pt x="1828" y="3967"/>
                  </a:cubicBezTo>
                  <a:cubicBezTo>
                    <a:pt x="1860" y="3978"/>
                    <a:pt x="1890" y="3982"/>
                    <a:pt x="1918" y="3982"/>
                  </a:cubicBezTo>
                  <a:cubicBezTo>
                    <a:pt x="2149" y="3982"/>
                    <a:pt x="2259" y="3662"/>
                    <a:pt x="2308" y="3458"/>
                  </a:cubicBezTo>
                  <a:lnTo>
                    <a:pt x="2308" y="3458"/>
                  </a:lnTo>
                  <a:cubicBezTo>
                    <a:pt x="2483" y="3509"/>
                    <a:pt x="2664" y="3530"/>
                    <a:pt x="2847" y="3530"/>
                  </a:cubicBezTo>
                  <a:cubicBezTo>
                    <a:pt x="2882" y="3530"/>
                    <a:pt x="2917" y="3529"/>
                    <a:pt x="2952" y="3527"/>
                  </a:cubicBezTo>
                  <a:lnTo>
                    <a:pt x="2952" y="3527"/>
                  </a:lnTo>
                  <a:cubicBezTo>
                    <a:pt x="2952" y="3708"/>
                    <a:pt x="2957" y="3954"/>
                    <a:pt x="3183" y="3954"/>
                  </a:cubicBezTo>
                  <a:cubicBezTo>
                    <a:pt x="3292" y="3949"/>
                    <a:pt x="3364" y="3877"/>
                    <a:pt x="3378" y="3768"/>
                  </a:cubicBezTo>
                  <a:cubicBezTo>
                    <a:pt x="3387" y="3709"/>
                    <a:pt x="3378" y="3646"/>
                    <a:pt x="3382" y="3587"/>
                  </a:cubicBezTo>
                  <a:cubicBezTo>
                    <a:pt x="3382" y="3545"/>
                    <a:pt x="3387" y="3502"/>
                    <a:pt x="3388" y="3459"/>
                  </a:cubicBezTo>
                  <a:lnTo>
                    <a:pt x="3388" y="3459"/>
                  </a:lnTo>
                  <a:cubicBezTo>
                    <a:pt x="3594" y="3400"/>
                    <a:pt x="3790" y="3312"/>
                    <a:pt x="3969" y="3199"/>
                  </a:cubicBezTo>
                  <a:lnTo>
                    <a:pt x="3969" y="3199"/>
                  </a:lnTo>
                  <a:cubicBezTo>
                    <a:pt x="4035" y="3292"/>
                    <a:pt x="4107" y="3377"/>
                    <a:pt x="4216" y="3419"/>
                  </a:cubicBezTo>
                  <a:cubicBezTo>
                    <a:pt x="4248" y="3430"/>
                    <a:pt x="4285" y="3437"/>
                    <a:pt x="4323" y="3437"/>
                  </a:cubicBezTo>
                  <a:cubicBezTo>
                    <a:pt x="4393" y="3437"/>
                    <a:pt x="4464" y="3413"/>
                    <a:pt x="4497" y="3351"/>
                  </a:cubicBezTo>
                  <a:cubicBezTo>
                    <a:pt x="4533" y="3292"/>
                    <a:pt x="4520" y="3179"/>
                    <a:pt x="4502" y="3120"/>
                  </a:cubicBezTo>
                  <a:cubicBezTo>
                    <a:pt x="4478" y="3029"/>
                    <a:pt x="4417" y="2963"/>
                    <a:pt x="4343" y="2913"/>
                  </a:cubicBezTo>
                  <a:lnTo>
                    <a:pt x="4343" y="2913"/>
                  </a:lnTo>
                  <a:cubicBezTo>
                    <a:pt x="4452" y="2802"/>
                    <a:pt x="4545" y="2676"/>
                    <a:pt x="4604" y="2530"/>
                  </a:cubicBezTo>
                  <a:lnTo>
                    <a:pt x="4604" y="2530"/>
                  </a:lnTo>
                  <a:cubicBezTo>
                    <a:pt x="4702" y="2568"/>
                    <a:pt x="4847" y="2604"/>
                    <a:pt x="4974" y="2604"/>
                  </a:cubicBezTo>
                  <a:cubicBezTo>
                    <a:pt x="5126" y="2604"/>
                    <a:pt x="5251" y="2551"/>
                    <a:pt x="5231" y="2381"/>
                  </a:cubicBezTo>
                  <a:cubicBezTo>
                    <a:pt x="5217" y="2286"/>
                    <a:pt x="5127" y="2232"/>
                    <a:pt x="5045" y="2200"/>
                  </a:cubicBezTo>
                  <a:cubicBezTo>
                    <a:pt x="4921" y="2150"/>
                    <a:pt x="4778" y="2119"/>
                    <a:pt x="4642" y="2117"/>
                  </a:cubicBezTo>
                  <a:lnTo>
                    <a:pt x="4642" y="2117"/>
                  </a:lnTo>
                  <a:cubicBezTo>
                    <a:pt x="4636" y="2023"/>
                    <a:pt x="4622" y="1929"/>
                    <a:pt x="4602" y="1837"/>
                  </a:cubicBezTo>
                  <a:lnTo>
                    <a:pt x="4602" y="1837"/>
                  </a:lnTo>
                  <a:cubicBezTo>
                    <a:pt x="4750" y="1788"/>
                    <a:pt x="4895" y="1701"/>
                    <a:pt x="5018" y="1611"/>
                  </a:cubicBezTo>
                  <a:cubicBezTo>
                    <a:pt x="5095" y="1548"/>
                    <a:pt x="5154" y="1484"/>
                    <a:pt x="5109" y="1380"/>
                  </a:cubicBezTo>
                  <a:cubicBezTo>
                    <a:pt x="5072" y="1299"/>
                    <a:pt x="4993" y="1272"/>
                    <a:pt x="4914" y="1272"/>
                  </a:cubicBezTo>
                  <a:cubicBezTo>
                    <a:pt x="4895" y="1272"/>
                    <a:pt x="4877" y="1273"/>
                    <a:pt x="4859" y="1276"/>
                  </a:cubicBezTo>
                  <a:cubicBezTo>
                    <a:pt x="4715" y="1292"/>
                    <a:pt x="4566" y="1348"/>
                    <a:pt x="4435" y="1419"/>
                  </a:cubicBezTo>
                  <a:lnTo>
                    <a:pt x="4435" y="1419"/>
                  </a:lnTo>
                  <a:cubicBezTo>
                    <a:pt x="4388" y="1339"/>
                    <a:pt x="4335" y="1266"/>
                    <a:pt x="4287" y="1188"/>
                  </a:cubicBezTo>
                  <a:lnTo>
                    <a:pt x="4287" y="1188"/>
                  </a:lnTo>
                  <a:cubicBezTo>
                    <a:pt x="4382" y="1120"/>
                    <a:pt x="4467" y="1036"/>
                    <a:pt x="4542" y="945"/>
                  </a:cubicBezTo>
                  <a:cubicBezTo>
                    <a:pt x="4583" y="895"/>
                    <a:pt x="4651" y="837"/>
                    <a:pt x="4647" y="769"/>
                  </a:cubicBezTo>
                  <a:cubicBezTo>
                    <a:pt x="4647" y="719"/>
                    <a:pt x="4633" y="669"/>
                    <a:pt x="4606" y="628"/>
                  </a:cubicBezTo>
                  <a:cubicBezTo>
                    <a:pt x="4569" y="576"/>
                    <a:pt x="4520" y="556"/>
                    <a:pt x="4466" y="556"/>
                  </a:cubicBezTo>
                  <a:cubicBezTo>
                    <a:pt x="4316" y="556"/>
                    <a:pt x="4124" y="711"/>
                    <a:pt x="4029" y="794"/>
                  </a:cubicBezTo>
                  <a:lnTo>
                    <a:pt x="4029" y="794"/>
                  </a:lnTo>
                  <a:cubicBezTo>
                    <a:pt x="3984" y="782"/>
                    <a:pt x="3952" y="758"/>
                    <a:pt x="3944" y="705"/>
                  </a:cubicBezTo>
                  <a:cubicBezTo>
                    <a:pt x="3935" y="637"/>
                    <a:pt x="3962" y="560"/>
                    <a:pt x="3990" y="497"/>
                  </a:cubicBezTo>
                  <a:cubicBezTo>
                    <a:pt x="4039" y="388"/>
                    <a:pt x="4148" y="311"/>
                    <a:pt x="4257" y="261"/>
                  </a:cubicBezTo>
                  <a:cubicBezTo>
                    <a:pt x="4414" y="184"/>
                    <a:pt x="4618" y="117"/>
                    <a:pt x="4812" y="117"/>
                  </a:cubicBezTo>
                  <a:close/>
                  <a:moveTo>
                    <a:pt x="4800" y="0"/>
                  </a:moveTo>
                  <a:cubicBezTo>
                    <a:pt x="4627" y="0"/>
                    <a:pt x="4448" y="46"/>
                    <a:pt x="4289" y="107"/>
                  </a:cubicBezTo>
                  <a:cubicBezTo>
                    <a:pt x="4125" y="171"/>
                    <a:pt x="3962" y="266"/>
                    <a:pt x="3881" y="424"/>
                  </a:cubicBezTo>
                  <a:cubicBezTo>
                    <a:pt x="3813" y="569"/>
                    <a:pt x="3777" y="782"/>
                    <a:pt x="3935" y="877"/>
                  </a:cubicBezTo>
                  <a:cubicBezTo>
                    <a:pt x="3967" y="900"/>
                    <a:pt x="4012" y="918"/>
                    <a:pt x="4053" y="923"/>
                  </a:cubicBezTo>
                  <a:cubicBezTo>
                    <a:pt x="4107" y="923"/>
                    <a:pt x="4135" y="882"/>
                    <a:pt x="4175" y="850"/>
                  </a:cubicBezTo>
                  <a:cubicBezTo>
                    <a:pt x="4225" y="809"/>
                    <a:pt x="4284" y="773"/>
                    <a:pt x="4338" y="741"/>
                  </a:cubicBezTo>
                  <a:cubicBezTo>
                    <a:pt x="4379" y="719"/>
                    <a:pt x="4434" y="682"/>
                    <a:pt x="4479" y="682"/>
                  </a:cubicBezTo>
                  <a:cubicBezTo>
                    <a:pt x="4592" y="687"/>
                    <a:pt x="4447" y="850"/>
                    <a:pt x="4425" y="882"/>
                  </a:cubicBezTo>
                  <a:cubicBezTo>
                    <a:pt x="4347" y="968"/>
                    <a:pt x="4266" y="1049"/>
                    <a:pt x="4166" y="1108"/>
                  </a:cubicBezTo>
                  <a:cubicBezTo>
                    <a:pt x="4144" y="1122"/>
                    <a:pt x="4135" y="1158"/>
                    <a:pt x="4148" y="1181"/>
                  </a:cubicBezTo>
                  <a:cubicBezTo>
                    <a:pt x="4216" y="1294"/>
                    <a:pt x="4302" y="1398"/>
                    <a:pt x="4361" y="1521"/>
                  </a:cubicBezTo>
                  <a:cubicBezTo>
                    <a:pt x="4374" y="1547"/>
                    <a:pt x="4402" y="1566"/>
                    <a:pt x="4429" y="1566"/>
                  </a:cubicBezTo>
                  <a:cubicBezTo>
                    <a:pt x="4440" y="1566"/>
                    <a:pt x="4451" y="1563"/>
                    <a:pt x="4461" y="1557"/>
                  </a:cubicBezTo>
                  <a:cubicBezTo>
                    <a:pt x="4503" y="1532"/>
                    <a:pt x="4791" y="1387"/>
                    <a:pt x="4929" y="1387"/>
                  </a:cubicBezTo>
                  <a:cubicBezTo>
                    <a:pt x="4967" y="1387"/>
                    <a:pt x="4993" y="1398"/>
                    <a:pt x="5000" y="1426"/>
                  </a:cubicBezTo>
                  <a:cubicBezTo>
                    <a:pt x="5014" y="1480"/>
                    <a:pt x="4882" y="1543"/>
                    <a:pt x="4846" y="1566"/>
                  </a:cubicBezTo>
                  <a:cubicBezTo>
                    <a:pt x="4742" y="1634"/>
                    <a:pt x="4628" y="1697"/>
                    <a:pt x="4506" y="1734"/>
                  </a:cubicBezTo>
                  <a:cubicBezTo>
                    <a:pt x="4483" y="1743"/>
                    <a:pt x="4465" y="1770"/>
                    <a:pt x="4470" y="1793"/>
                  </a:cubicBezTo>
                  <a:cubicBezTo>
                    <a:pt x="4502" y="1915"/>
                    <a:pt x="4520" y="2042"/>
                    <a:pt x="4524" y="2169"/>
                  </a:cubicBezTo>
                  <a:cubicBezTo>
                    <a:pt x="4524" y="2203"/>
                    <a:pt x="4553" y="2241"/>
                    <a:pt x="4594" y="2241"/>
                  </a:cubicBezTo>
                  <a:cubicBezTo>
                    <a:pt x="4597" y="2241"/>
                    <a:pt x="4599" y="2241"/>
                    <a:pt x="4601" y="2241"/>
                  </a:cubicBezTo>
                  <a:cubicBezTo>
                    <a:pt x="4613" y="2241"/>
                    <a:pt x="4624" y="2240"/>
                    <a:pt x="4636" y="2240"/>
                  </a:cubicBezTo>
                  <a:cubicBezTo>
                    <a:pt x="4738" y="2240"/>
                    <a:pt x="4839" y="2258"/>
                    <a:pt x="4936" y="2286"/>
                  </a:cubicBezTo>
                  <a:cubicBezTo>
                    <a:pt x="4982" y="2300"/>
                    <a:pt x="5081" y="2318"/>
                    <a:pt x="5104" y="2372"/>
                  </a:cubicBezTo>
                  <a:cubicBezTo>
                    <a:pt x="5154" y="2473"/>
                    <a:pt x="5015" y="2477"/>
                    <a:pt x="4947" y="2477"/>
                  </a:cubicBezTo>
                  <a:cubicBezTo>
                    <a:pt x="4942" y="2477"/>
                    <a:pt x="4936" y="2477"/>
                    <a:pt x="4932" y="2477"/>
                  </a:cubicBezTo>
                  <a:cubicBezTo>
                    <a:pt x="4814" y="2468"/>
                    <a:pt x="4692" y="2449"/>
                    <a:pt x="4588" y="2395"/>
                  </a:cubicBezTo>
                  <a:cubicBezTo>
                    <a:pt x="4579" y="2391"/>
                    <a:pt x="4570" y="2389"/>
                    <a:pt x="4561" y="2389"/>
                  </a:cubicBezTo>
                  <a:cubicBezTo>
                    <a:pt x="4538" y="2389"/>
                    <a:pt x="4516" y="2400"/>
                    <a:pt x="4506" y="2422"/>
                  </a:cubicBezTo>
                  <a:cubicBezTo>
                    <a:pt x="4447" y="2603"/>
                    <a:pt x="4329" y="2748"/>
                    <a:pt x="4193" y="2875"/>
                  </a:cubicBezTo>
                  <a:cubicBezTo>
                    <a:pt x="4162" y="2907"/>
                    <a:pt x="4198" y="2957"/>
                    <a:pt x="4225" y="2975"/>
                  </a:cubicBezTo>
                  <a:cubicBezTo>
                    <a:pt x="4298" y="3011"/>
                    <a:pt x="4366" y="3061"/>
                    <a:pt x="4384" y="3143"/>
                  </a:cubicBezTo>
                  <a:cubicBezTo>
                    <a:pt x="4393" y="3174"/>
                    <a:pt x="4402" y="3251"/>
                    <a:pt x="4388" y="3279"/>
                  </a:cubicBezTo>
                  <a:cubicBezTo>
                    <a:pt x="4378" y="3306"/>
                    <a:pt x="4349" y="3316"/>
                    <a:pt x="4317" y="3316"/>
                  </a:cubicBezTo>
                  <a:cubicBezTo>
                    <a:pt x="4280" y="3316"/>
                    <a:pt x="4238" y="3302"/>
                    <a:pt x="4216" y="3288"/>
                  </a:cubicBezTo>
                  <a:cubicBezTo>
                    <a:pt x="4135" y="3242"/>
                    <a:pt x="4085" y="3161"/>
                    <a:pt x="4035" y="3084"/>
                  </a:cubicBezTo>
                  <a:cubicBezTo>
                    <a:pt x="4022" y="3065"/>
                    <a:pt x="3997" y="3053"/>
                    <a:pt x="3974" y="3053"/>
                  </a:cubicBezTo>
                  <a:cubicBezTo>
                    <a:pt x="3963" y="3053"/>
                    <a:pt x="3953" y="3055"/>
                    <a:pt x="3944" y="3061"/>
                  </a:cubicBezTo>
                  <a:cubicBezTo>
                    <a:pt x="3745" y="3192"/>
                    <a:pt x="3532" y="3288"/>
                    <a:pt x="3301" y="3351"/>
                  </a:cubicBezTo>
                  <a:cubicBezTo>
                    <a:pt x="3274" y="3356"/>
                    <a:pt x="3265" y="3383"/>
                    <a:pt x="3265" y="3410"/>
                  </a:cubicBezTo>
                  <a:cubicBezTo>
                    <a:pt x="3269" y="3478"/>
                    <a:pt x="3256" y="3546"/>
                    <a:pt x="3256" y="3614"/>
                  </a:cubicBezTo>
                  <a:cubicBezTo>
                    <a:pt x="3256" y="3682"/>
                    <a:pt x="3278" y="3809"/>
                    <a:pt x="3188" y="3827"/>
                  </a:cubicBezTo>
                  <a:cubicBezTo>
                    <a:pt x="3179" y="3829"/>
                    <a:pt x="3172" y="3829"/>
                    <a:pt x="3165" y="3829"/>
                  </a:cubicBezTo>
                  <a:cubicBezTo>
                    <a:pt x="3084" y="3829"/>
                    <a:pt x="3088" y="3717"/>
                    <a:pt x="3088" y="3659"/>
                  </a:cubicBezTo>
                  <a:cubicBezTo>
                    <a:pt x="3088" y="3596"/>
                    <a:pt x="3083" y="3537"/>
                    <a:pt x="3083" y="3478"/>
                  </a:cubicBezTo>
                  <a:cubicBezTo>
                    <a:pt x="3083" y="3439"/>
                    <a:pt x="3055" y="3401"/>
                    <a:pt x="3013" y="3401"/>
                  </a:cubicBezTo>
                  <a:cubicBezTo>
                    <a:pt x="3011" y="3401"/>
                    <a:pt x="3009" y="3401"/>
                    <a:pt x="3006" y="3401"/>
                  </a:cubicBezTo>
                  <a:cubicBezTo>
                    <a:pt x="2943" y="3404"/>
                    <a:pt x="2880" y="3407"/>
                    <a:pt x="2816" y="3407"/>
                  </a:cubicBezTo>
                  <a:cubicBezTo>
                    <a:pt x="2636" y="3407"/>
                    <a:pt x="2455" y="3389"/>
                    <a:pt x="2282" y="3328"/>
                  </a:cubicBezTo>
                  <a:cubicBezTo>
                    <a:pt x="2271" y="3325"/>
                    <a:pt x="2261" y="3323"/>
                    <a:pt x="2252" y="3323"/>
                  </a:cubicBezTo>
                  <a:cubicBezTo>
                    <a:pt x="2227" y="3323"/>
                    <a:pt x="2207" y="3336"/>
                    <a:pt x="2200" y="3369"/>
                  </a:cubicBezTo>
                  <a:cubicBezTo>
                    <a:pt x="2170" y="3494"/>
                    <a:pt x="2095" y="3857"/>
                    <a:pt x="1904" y="3857"/>
                  </a:cubicBezTo>
                  <a:cubicBezTo>
                    <a:pt x="1894" y="3857"/>
                    <a:pt x="1884" y="3856"/>
                    <a:pt x="1874" y="3854"/>
                  </a:cubicBezTo>
                  <a:cubicBezTo>
                    <a:pt x="1828" y="3845"/>
                    <a:pt x="1842" y="3804"/>
                    <a:pt x="1842" y="3763"/>
                  </a:cubicBezTo>
                  <a:cubicBezTo>
                    <a:pt x="1842" y="3723"/>
                    <a:pt x="1856" y="3686"/>
                    <a:pt x="1874" y="3650"/>
                  </a:cubicBezTo>
                  <a:cubicBezTo>
                    <a:pt x="1924" y="3532"/>
                    <a:pt x="2010" y="3405"/>
                    <a:pt x="2100" y="3315"/>
                  </a:cubicBezTo>
                  <a:cubicBezTo>
                    <a:pt x="2123" y="3292"/>
                    <a:pt x="2105" y="3247"/>
                    <a:pt x="2082" y="3229"/>
                  </a:cubicBezTo>
                  <a:cubicBezTo>
                    <a:pt x="2005" y="3174"/>
                    <a:pt x="1937" y="3106"/>
                    <a:pt x="1874" y="3034"/>
                  </a:cubicBezTo>
                  <a:cubicBezTo>
                    <a:pt x="1801" y="2948"/>
                    <a:pt x="1751" y="2848"/>
                    <a:pt x="1674" y="2767"/>
                  </a:cubicBezTo>
                  <a:cubicBezTo>
                    <a:pt x="1660" y="2752"/>
                    <a:pt x="1634" y="2737"/>
                    <a:pt x="1610" y="2737"/>
                  </a:cubicBezTo>
                  <a:cubicBezTo>
                    <a:pt x="1596" y="2737"/>
                    <a:pt x="1583" y="2742"/>
                    <a:pt x="1575" y="2758"/>
                  </a:cubicBezTo>
                  <a:cubicBezTo>
                    <a:pt x="1507" y="2857"/>
                    <a:pt x="1430" y="2961"/>
                    <a:pt x="1330" y="3034"/>
                  </a:cubicBezTo>
                  <a:cubicBezTo>
                    <a:pt x="1303" y="3053"/>
                    <a:pt x="1239" y="3086"/>
                    <a:pt x="1193" y="3086"/>
                  </a:cubicBezTo>
                  <a:cubicBezTo>
                    <a:pt x="1161" y="3086"/>
                    <a:pt x="1138" y="3071"/>
                    <a:pt x="1140" y="3025"/>
                  </a:cubicBezTo>
                  <a:cubicBezTo>
                    <a:pt x="1140" y="2975"/>
                    <a:pt x="1190" y="2925"/>
                    <a:pt x="1226" y="2884"/>
                  </a:cubicBezTo>
                  <a:cubicBezTo>
                    <a:pt x="1303" y="2798"/>
                    <a:pt x="1403" y="2703"/>
                    <a:pt x="1507" y="2644"/>
                  </a:cubicBezTo>
                  <a:cubicBezTo>
                    <a:pt x="1534" y="2626"/>
                    <a:pt x="1534" y="2581"/>
                    <a:pt x="1511" y="2558"/>
                  </a:cubicBezTo>
                  <a:cubicBezTo>
                    <a:pt x="1389" y="2418"/>
                    <a:pt x="1244" y="2237"/>
                    <a:pt x="1054" y="2173"/>
                  </a:cubicBezTo>
                  <a:cubicBezTo>
                    <a:pt x="1005" y="2157"/>
                    <a:pt x="955" y="2149"/>
                    <a:pt x="906" y="2149"/>
                  </a:cubicBezTo>
                  <a:cubicBezTo>
                    <a:pt x="778" y="2149"/>
                    <a:pt x="652" y="2198"/>
                    <a:pt x="537" y="2264"/>
                  </a:cubicBezTo>
                  <a:cubicBezTo>
                    <a:pt x="383" y="2354"/>
                    <a:pt x="206" y="2449"/>
                    <a:pt x="107" y="2608"/>
                  </a:cubicBezTo>
                  <a:cubicBezTo>
                    <a:pt x="21" y="2736"/>
                    <a:pt x="0" y="2884"/>
                    <a:pt x="17" y="3033"/>
                  </a:cubicBezTo>
                  <a:lnTo>
                    <a:pt x="17" y="3033"/>
                  </a:lnTo>
                  <a:cubicBezTo>
                    <a:pt x="15" y="3041"/>
                    <a:pt x="14" y="3050"/>
                    <a:pt x="16" y="3061"/>
                  </a:cubicBezTo>
                  <a:lnTo>
                    <a:pt x="21" y="3061"/>
                  </a:lnTo>
                  <a:cubicBezTo>
                    <a:pt x="21" y="3061"/>
                    <a:pt x="21" y="3061"/>
                    <a:pt x="21" y="3061"/>
                  </a:cubicBezTo>
                  <a:lnTo>
                    <a:pt x="21" y="3061"/>
                  </a:lnTo>
                  <a:cubicBezTo>
                    <a:pt x="21" y="3064"/>
                    <a:pt x="22" y="3066"/>
                    <a:pt x="22" y="3069"/>
                  </a:cubicBezTo>
                  <a:lnTo>
                    <a:pt x="22" y="3069"/>
                  </a:lnTo>
                  <a:cubicBezTo>
                    <a:pt x="93" y="3436"/>
                    <a:pt x="421" y="3701"/>
                    <a:pt x="718" y="3890"/>
                  </a:cubicBezTo>
                  <a:cubicBezTo>
                    <a:pt x="1117" y="4139"/>
                    <a:pt x="1561" y="4307"/>
                    <a:pt x="2023" y="4389"/>
                  </a:cubicBezTo>
                  <a:cubicBezTo>
                    <a:pt x="2281" y="4435"/>
                    <a:pt x="2545" y="4461"/>
                    <a:pt x="2809" y="4461"/>
                  </a:cubicBezTo>
                  <a:cubicBezTo>
                    <a:pt x="3471" y="4461"/>
                    <a:pt x="4130" y="4299"/>
                    <a:pt x="4678" y="3904"/>
                  </a:cubicBezTo>
                  <a:cubicBezTo>
                    <a:pt x="5041" y="3646"/>
                    <a:pt x="5276" y="3274"/>
                    <a:pt x="5448" y="2866"/>
                  </a:cubicBezTo>
                  <a:cubicBezTo>
                    <a:pt x="5643" y="2418"/>
                    <a:pt x="5752" y="1910"/>
                    <a:pt x="5738" y="1421"/>
                  </a:cubicBezTo>
                  <a:cubicBezTo>
                    <a:pt x="5729" y="1190"/>
                    <a:pt x="5684" y="968"/>
                    <a:pt x="5607" y="750"/>
                  </a:cubicBezTo>
                  <a:cubicBezTo>
                    <a:pt x="5539" y="551"/>
                    <a:pt x="5462" y="343"/>
                    <a:pt x="5308" y="193"/>
                  </a:cubicBezTo>
                  <a:cubicBezTo>
                    <a:pt x="5165" y="53"/>
                    <a:pt x="4986" y="0"/>
                    <a:pt x="48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246;p57">
              <a:extLst>
                <a:ext uri="{FF2B5EF4-FFF2-40B4-BE49-F238E27FC236}">
                  <a16:creationId xmlns:a16="http://schemas.microsoft.com/office/drawing/2014/main" id="{E1BF39B9-AB94-7AA5-5835-1A5F77AD6ED0}"/>
                </a:ext>
              </a:extLst>
            </p:cNvPr>
            <p:cNvSpPr/>
            <p:nvPr/>
          </p:nvSpPr>
          <p:spPr>
            <a:xfrm>
              <a:off x="2695079" y="1288895"/>
              <a:ext cx="461890" cy="385810"/>
            </a:xfrm>
            <a:custGeom>
              <a:avLst/>
              <a:gdLst/>
              <a:ahLst/>
              <a:cxnLst/>
              <a:rect l="l" t="t" r="r" b="b"/>
              <a:pathLst>
                <a:path w="7261" h="6065" extrusionOk="0">
                  <a:moveTo>
                    <a:pt x="6536" y="0"/>
                  </a:moveTo>
                  <a:cubicBezTo>
                    <a:pt x="6496" y="0"/>
                    <a:pt x="6462" y="27"/>
                    <a:pt x="6486" y="73"/>
                  </a:cubicBezTo>
                  <a:lnTo>
                    <a:pt x="6491" y="73"/>
                  </a:lnTo>
                  <a:cubicBezTo>
                    <a:pt x="6722" y="499"/>
                    <a:pt x="6917" y="957"/>
                    <a:pt x="7016" y="1433"/>
                  </a:cubicBezTo>
                  <a:cubicBezTo>
                    <a:pt x="7111" y="1881"/>
                    <a:pt x="7111" y="2325"/>
                    <a:pt x="7052" y="2778"/>
                  </a:cubicBezTo>
                  <a:cubicBezTo>
                    <a:pt x="6994" y="3204"/>
                    <a:pt x="6903" y="3635"/>
                    <a:pt x="6758" y="4042"/>
                  </a:cubicBezTo>
                  <a:cubicBezTo>
                    <a:pt x="6667" y="4296"/>
                    <a:pt x="6554" y="4559"/>
                    <a:pt x="6355" y="4749"/>
                  </a:cubicBezTo>
                  <a:cubicBezTo>
                    <a:pt x="6019" y="5066"/>
                    <a:pt x="5630" y="5365"/>
                    <a:pt x="5218" y="5587"/>
                  </a:cubicBezTo>
                  <a:cubicBezTo>
                    <a:pt x="4855" y="5778"/>
                    <a:pt x="4470" y="5886"/>
                    <a:pt x="4062" y="5923"/>
                  </a:cubicBezTo>
                  <a:cubicBezTo>
                    <a:pt x="3957" y="5933"/>
                    <a:pt x="3852" y="5938"/>
                    <a:pt x="3747" y="5938"/>
                  </a:cubicBezTo>
                  <a:cubicBezTo>
                    <a:pt x="3149" y="5938"/>
                    <a:pt x="2566" y="5775"/>
                    <a:pt x="2042" y="5474"/>
                  </a:cubicBezTo>
                  <a:cubicBezTo>
                    <a:pt x="1258" y="5025"/>
                    <a:pt x="614" y="4323"/>
                    <a:pt x="130" y="3571"/>
                  </a:cubicBezTo>
                  <a:cubicBezTo>
                    <a:pt x="116" y="3550"/>
                    <a:pt x="96" y="3541"/>
                    <a:pt x="78" y="3541"/>
                  </a:cubicBezTo>
                  <a:cubicBezTo>
                    <a:pt x="37" y="3541"/>
                    <a:pt x="0" y="3585"/>
                    <a:pt x="34" y="3635"/>
                  </a:cubicBezTo>
                  <a:cubicBezTo>
                    <a:pt x="858" y="4917"/>
                    <a:pt x="2177" y="6064"/>
                    <a:pt x="3766" y="6064"/>
                  </a:cubicBezTo>
                  <a:cubicBezTo>
                    <a:pt x="3794" y="6064"/>
                    <a:pt x="3822" y="6064"/>
                    <a:pt x="3849" y="6063"/>
                  </a:cubicBezTo>
                  <a:cubicBezTo>
                    <a:pt x="4230" y="6049"/>
                    <a:pt x="4620" y="5991"/>
                    <a:pt x="4968" y="5846"/>
                  </a:cubicBezTo>
                  <a:cubicBezTo>
                    <a:pt x="5417" y="5660"/>
                    <a:pt x="5816" y="5379"/>
                    <a:pt x="6187" y="5071"/>
                  </a:cubicBezTo>
                  <a:cubicBezTo>
                    <a:pt x="6323" y="4958"/>
                    <a:pt x="6463" y="4844"/>
                    <a:pt x="6572" y="4704"/>
                  </a:cubicBezTo>
                  <a:cubicBezTo>
                    <a:pt x="6658" y="4591"/>
                    <a:pt x="6726" y="4464"/>
                    <a:pt x="6785" y="4332"/>
                  </a:cubicBezTo>
                  <a:cubicBezTo>
                    <a:pt x="6948" y="3965"/>
                    <a:pt x="7039" y="3571"/>
                    <a:pt x="7116" y="3177"/>
                  </a:cubicBezTo>
                  <a:cubicBezTo>
                    <a:pt x="7216" y="2651"/>
                    <a:pt x="7261" y="2121"/>
                    <a:pt x="7175" y="1591"/>
                  </a:cubicBezTo>
                  <a:cubicBezTo>
                    <a:pt x="7080" y="1043"/>
                    <a:pt x="6867" y="522"/>
                    <a:pt x="6604" y="37"/>
                  </a:cubicBezTo>
                  <a:cubicBezTo>
                    <a:pt x="6590" y="12"/>
                    <a:pt x="6562" y="0"/>
                    <a:pt x="65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8" name="Google Shape;3247;p57">
            <a:extLst>
              <a:ext uri="{FF2B5EF4-FFF2-40B4-BE49-F238E27FC236}">
                <a16:creationId xmlns:a16="http://schemas.microsoft.com/office/drawing/2014/main" id="{88975622-0399-306F-EB58-317E480EE1BC}"/>
              </a:ext>
            </a:extLst>
          </p:cNvPr>
          <p:cNvGrpSpPr/>
          <p:nvPr/>
        </p:nvGrpSpPr>
        <p:grpSpPr>
          <a:xfrm>
            <a:off x="3269926" y="9369425"/>
            <a:ext cx="335369" cy="289614"/>
            <a:chOff x="2511775" y="1511339"/>
            <a:chExt cx="592524" cy="511685"/>
          </a:xfrm>
        </p:grpSpPr>
        <p:sp>
          <p:nvSpPr>
            <p:cNvPr id="3679" name="Google Shape;3248;p57">
              <a:extLst>
                <a:ext uri="{FF2B5EF4-FFF2-40B4-BE49-F238E27FC236}">
                  <a16:creationId xmlns:a16="http://schemas.microsoft.com/office/drawing/2014/main" id="{272CDBDC-3B13-5DEF-6FD1-0A845D04C55A}"/>
                </a:ext>
              </a:extLst>
            </p:cNvPr>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249;p57">
              <a:extLst>
                <a:ext uri="{FF2B5EF4-FFF2-40B4-BE49-F238E27FC236}">
                  <a16:creationId xmlns:a16="http://schemas.microsoft.com/office/drawing/2014/main" id="{96E7515D-DBDB-634D-0140-277CD4C4C39A}"/>
                </a:ext>
              </a:extLst>
            </p:cNvPr>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250;p57">
              <a:extLst>
                <a:ext uri="{FF2B5EF4-FFF2-40B4-BE49-F238E27FC236}">
                  <a16:creationId xmlns:a16="http://schemas.microsoft.com/office/drawing/2014/main" id="{97062D94-7E55-63E9-7836-8378957CA306}"/>
                </a:ext>
              </a:extLst>
            </p:cNvPr>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251;p57">
              <a:extLst>
                <a:ext uri="{FF2B5EF4-FFF2-40B4-BE49-F238E27FC236}">
                  <a16:creationId xmlns:a16="http://schemas.microsoft.com/office/drawing/2014/main" id="{EEF68FEF-18C1-BB7F-D1AB-11ED79F9FCDF}"/>
                </a:ext>
              </a:extLst>
            </p:cNvPr>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252;p57">
              <a:extLst>
                <a:ext uri="{FF2B5EF4-FFF2-40B4-BE49-F238E27FC236}">
                  <a16:creationId xmlns:a16="http://schemas.microsoft.com/office/drawing/2014/main" id="{E45F8316-E2EA-CC3A-E364-91EB9048852A}"/>
                </a:ext>
              </a:extLst>
            </p:cNvPr>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253;p57">
              <a:extLst>
                <a:ext uri="{FF2B5EF4-FFF2-40B4-BE49-F238E27FC236}">
                  <a16:creationId xmlns:a16="http://schemas.microsoft.com/office/drawing/2014/main" id="{487FB760-BF36-44D1-D414-8125D3EA7414}"/>
                </a:ext>
              </a:extLst>
            </p:cNvPr>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254;p57">
              <a:extLst>
                <a:ext uri="{FF2B5EF4-FFF2-40B4-BE49-F238E27FC236}">
                  <a16:creationId xmlns:a16="http://schemas.microsoft.com/office/drawing/2014/main" id="{6D9FD929-C92A-BA6E-8A2A-9A5BF3D616CA}"/>
                </a:ext>
              </a:extLst>
            </p:cNvPr>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255;p57">
            <a:extLst>
              <a:ext uri="{FF2B5EF4-FFF2-40B4-BE49-F238E27FC236}">
                <a16:creationId xmlns:a16="http://schemas.microsoft.com/office/drawing/2014/main" id="{5BF30FF3-89A2-60E9-AA35-6FAD26D6CDED}"/>
              </a:ext>
            </a:extLst>
          </p:cNvPr>
          <p:cNvGrpSpPr/>
          <p:nvPr/>
        </p:nvGrpSpPr>
        <p:grpSpPr>
          <a:xfrm>
            <a:off x="4339414" y="9775564"/>
            <a:ext cx="818297" cy="602112"/>
            <a:chOff x="3775725" y="2034750"/>
            <a:chExt cx="125300" cy="92200"/>
          </a:xfrm>
        </p:grpSpPr>
        <p:sp>
          <p:nvSpPr>
            <p:cNvPr id="3687" name="Google Shape;3256;p57">
              <a:extLst>
                <a:ext uri="{FF2B5EF4-FFF2-40B4-BE49-F238E27FC236}">
                  <a16:creationId xmlns:a16="http://schemas.microsoft.com/office/drawing/2014/main" id="{87F75758-D532-F728-B16A-8FA87789125D}"/>
                </a:ext>
              </a:extLst>
            </p:cNvPr>
            <p:cNvSpPr/>
            <p:nvPr/>
          </p:nvSpPr>
          <p:spPr>
            <a:xfrm>
              <a:off x="3775725" y="2034750"/>
              <a:ext cx="125300" cy="92200"/>
            </a:xfrm>
            <a:custGeom>
              <a:avLst/>
              <a:gdLst/>
              <a:ahLst/>
              <a:cxnLst/>
              <a:rect l="l" t="t" r="r" b="b"/>
              <a:pathLst>
                <a:path w="5012" h="3688" extrusionOk="0">
                  <a:moveTo>
                    <a:pt x="4880" y="125"/>
                  </a:moveTo>
                  <a:lnTo>
                    <a:pt x="4880" y="125"/>
                  </a:lnTo>
                  <a:cubicBezTo>
                    <a:pt x="4823" y="625"/>
                    <a:pt x="4677" y="1113"/>
                    <a:pt x="4386" y="1528"/>
                  </a:cubicBezTo>
                  <a:cubicBezTo>
                    <a:pt x="4096" y="1940"/>
                    <a:pt x="3675" y="2294"/>
                    <a:pt x="3186" y="2439"/>
                  </a:cubicBezTo>
                  <a:cubicBezTo>
                    <a:pt x="2989" y="2501"/>
                    <a:pt x="2793" y="2518"/>
                    <a:pt x="2590" y="2520"/>
                  </a:cubicBezTo>
                  <a:lnTo>
                    <a:pt x="2590" y="2520"/>
                  </a:lnTo>
                  <a:cubicBezTo>
                    <a:pt x="2579" y="2491"/>
                    <a:pt x="2568" y="2463"/>
                    <a:pt x="2556" y="2434"/>
                  </a:cubicBezTo>
                  <a:cubicBezTo>
                    <a:pt x="2545" y="2403"/>
                    <a:pt x="2501" y="2379"/>
                    <a:pt x="2470" y="2379"/>
                  </a:cubicBezTo>
                  <a:cubicBezTo>
                    <a:pt x="2446" y="2379"/>
                    <a:pt x="2431" y="2392"/>
                    <a:pt x="2443" y="2425"/>
                  </a:cubicBezTo>
                  <a:lnTo>
                    <a:pt x="2447" y="2425"/>
                  </a:lnTo>
                  <a:cubicBezTo>
                    <a:pt x="2464" y="2470"/>
                    <a:pt x="2481" y="2516"/>
                    <a:pt x="2497" y="2563"/>
                  </a:cubicBezTo>
                  <a:lnTo>
                    <a:pt x="2497" y="2563"/>
                  </a:lnTo>
                  <a:cubicBezTo>
                    <a:pt x="2499" y="2569"/>
                    <a:pt x="2501" y="2575"/>
                    <a:pt x="2504" y="2581"/>
                  </a:cubicBezTo>
                  <a:lnTo>
                    <a:pt x="2504" y="2581"/>
                  </a:lnTo>
                  <a:cubicBezTo>
                    <a:pt x="2541" y="2687"/>
                    <a:pt x="2578" y="2794"/>
                    <a:pt x="2624" y="2896"/>
                  </a:cubicBezTo>
                  <a:cubicBezTo>
                    <a:pt x="2707" y="3102"/>
                    <a:pt x="2795" y="3308"/>
                    <a:pt x="2808" y="3535"/>
                  </a:cubicBezTo>
                  <a:lnTo>
                    <a:pt x="2808" y="3535"/>
                  </a:lnTo>
                  <a:cubicBezTo>
                    <a:pt x="2752" y="3560"/>
                    <a:pt x="2697" y="3575"/>
                    <a:pt x="2641" y="3575"/>
                  </a:cubicBezTo>
                  <a:cubicBezTo>
                    <a:pt x="2622" y="3575"/>
                    <a:pt x="2602" y="3573"/>
                    <a:pt x="2582" y="3569"/>
                  </a:cubicBezTo>
                  <a:lnTo>
                    <a:pt x="2582" y="3569"/>
                  </a:lnTo>
                  <a:cubicBezTo>
                    <a:pt x="2597" y="3405"/>
                    <a:pt x="2565" y="3229"/>
                    <a:pt x="2533" y="3073"/>
                  </a:cubicBezTo>
                  <a:cubicBezTo>
                    <a:pt x="2488" y="2865"/>
                    <a:pt x="2420" y="2661"/>
                    <a:pt x="2334" y="2466"/>
                  </a:cubicBezTo>
                  <a:cubicBezTo>
                    <a:pt x="2320" y="2439"/>
                    <a:pt x="2279" y="2421"/>
                    <a:pt x="2252" y="2421"/>
                  </a:cubicBezTo>
                  <a:cubicBezTo>
                    <a:pt x="2180" y="2426"/>
                    <a:pt x="2108" y="2429"/>
                    <a:pt x="2037" y="2429"/>
                  </a:cubicBezTo>
                  <a:cubicBezTo>
                    <a:pt x="1594" y="2429"/>
                    <a:pt x="1173" y="2318"/>
                    <a:pt x="798" y="2076"/>
                  </a:cubicBezTo>
                  <a:cubicBezTo>
                    <a:pt x="450" y="1852"/>
                    <a:pt x="158" y="1533"/>
                    <a:pt x="125" y="1112"/>
                  </a:cubicBezTo>
                  <a:lnTo>
                    <a:pt x="125" y="1112"/>
                  </a:lnTo>
                  <a:cubicBezTo>
                    <a:pt x="340" y="1119"/>
                    <a:pt x="555" y="1142"/>
                    <a:pt x="766" y="1197"/>
                  </a:cubicBezTo>
                  <a:cubicBezTo>
                    <a:pt x="975" y="1252"/>
                    <a:pt x="1178" y="1342"/>
                    <a:pt x="1373" y="1437"/>
                  </a:cubicBezTo>
                  <a:cubicBezTo>
                    <a:pt x="1564" y="1537"/>
                    <a:pt x="1754" y="1650"/>
                    <a:pt x="1926" y="1782"/>
                  </a:cubicBezTo>
                  <a:cubicBezTo>
                    <a:pt x="2085" y="1904"/>
                    <a:pt x="2207" y="2054"/>
                    <a:pt x="2334" y="2208"/>
                  </a:cubicBezTo>
                  <a:cubicBezTo>
                    <a:pt x="2342" y="2222"/>
                    <a:pt x="2376" y="2242"/>
                    <a:pt x="2402" y="2242"/>
                  </a:cubicBezTo>
                  <a:cubicBezTo>
                    <a:pt x="2418" y="2242"/>
                    <a:pt x="2430" y="2235"/>
                    <a:pt x="2433" y="2217"/>
                  </a:cubicBezTo>
                  <a:cubicBezTo>
                    <a:pt x="2465" y="2008"/>
                    <a:pt x="2492" y="1809"/>
                    <a:pt x="2569" y="1610"/>
                  </a:cubicBezTo>
                  <a:cubicBezTo>
                    <a:pt x="2665" y="1374"/>
                    <a:pt x="2809" y="1147"/>
                    <a:pt x="2982" y="957"/>
                  </a:cubicBezTo>
                  <a:cubicBezTo>
                    <a:pt x="3285" y="622"/>
                    <a:pt x="3711" y="395"/>
                    <a:pt x="4146" y="273"/>
                  </a:cubicBezTo>
                  <a:cubicBezTo>
                    <a:pt x="4386" y="209"/>
                    <a:pt x="4632" y="163"/>
                    <a:pt x="4880" y="125"/>
                  </a:cubicBezTo>
                  <a:close/>
                  <a:moveTo>
                    <a:pt x="4923" y="1"/>
                  </a:moveTo>
                  <a:cubicBezTo>
                    <a:pt x="4920" y="1"/>
                    <a:pt x="4918" y="1"/>
                    <a:pt x="4916" y="1"/>
                  </a:cubicBezTo>
                  <a:cubicBezTo>
                    <a:pt x="4431" y="74"/>
                    <a:pt x="3942" y="164"/>
                    <a:pt x="3503" y="400"/>
                  </a:cubicBezTo>
                  <a:cubicBezTo>
                    <a:pt x="3068" y="631"/>
                    <a:pt x="2723" y="975"/>
                    <a:pt x="2510" y="1419"/>
                  </a:cubicBezTo>
                  <a:cubicBezTo>
                    <a:pt x="2411" y="1626"/>
                    <a:pt x="2368" y="1839"/>
                    <a:pt x="2331" y="2059"/>
                  </a:cubicBezTo>
                  <a:lnTo>
                    <a:pt x="2331" y="2059"/>
                  </a:lnTo>
                  <a:cubicBezTo>
                    <a:pt x="2225" y="1933"/>
                    <a:pt x="2113" y="1813"/>
                    <a:pt x="1985" y="1709"/>
                  </a:cubicBezTo>
                  <a:cubicBezTo>
                    <a:pt x="1804" y="1569"/>
                    <a:pt x="1604" y="1451"/>
                    <a:pt x="1396" y="1347"/>
                  </a:cubicBezTo>
                  <a:cubicBezTo>
                    <a:pt x="1192" y="1243"/>
                    <a:pt x="984" y="1152"/>
                    <a:pt x="762" y="1093"/>
                  </a:cubicBezTo>
                  <a:cubicBezTo>
                    <a:pt x="526" y="1034"/>
                    <a:pt x="286" y="1007"/>
                    <a:pt x="46" y="998"/>
                  </a:cubicBezTo>
                  <a:cubicBezTo>
                    <a:pt x="23" y="998"/>
                    <a:pt x="0" y="1012"/>
                    <a:pt x="0" y="1034"/>
                  </a:cubicBezTo>
                  <a:cubicBezTo>
                    <a:pt x="19" y="1514"/>
                    <a:pt x="340" y="1881"/>
                    <a:pt x="725" y="2135"/>
                  </a:cubicBezTo>
                  <a:cubicBezTo>
                    <a:pt x="1138" y="2410"/>
                    <a:pt x="1601" y="2538"/>
                    <a:pt x="2085" y="2538"/>
                  </a:cubicBezTo>
                  <a:cubicBezTo>
                    <a:pt x="2140" y="2538"/>
                    <a:pt x="2195" y="2537"/>
                    <a:pt x="2251" y="2534"/>
                  </a:cubicBezTo>
                  <a:lnTo>
                    <a:pt x="2251" y="2534"/>
                  </a:lnTo>
                  <a:cubicBezTo>
                    <a:pt x="2318" y="2695"/>
                    <a:pt x="2374" y="2864"/>
                    <a:pt x="2411" y="3032"/>
                  </a:cubicBezTo>
                  <a:cubicBezTo>
                    <a:pt x="2447" y="3200"/>
                    <a:pt x="2483" y="3399"/>
                    <a:pt x="2456" y="3571"/>
                  </a:cubicBezTo>
                  <a:cubicBezTo>
                    <a:pt x="2452" y="3612"/>
                    <a:pt x="2483" y="3639"/>
                    <a:pt x="2515" y="3653"/>
                  </a:cubicBezTo>
                  <a:cubicBezTo>
                    <a:pt x="2570" y="3677"/>
                    <a:pt x="2623" y="3687"/>
                    <a:pt x="2677" y="3687"/>
                  </a:cubicBezTo>
                  <a:cubicBezTo>
                    <a:pt x="2756" y="3687"/>
                    <a:pt x="2835" y="3664"/>
                    <a:pt x="2914" y="3626"/>
                  </a:cubicBezTo>
                  <a:cubicBezTo>
                    <a:pt x="2923" y="3621"/>
                    <a:pt x="2927" y="3603"/>
                    <a:pt x="2927" y="3594"/>
                  </a:cubicBezTo>
                  <a:cubicBezTo>
                    <a:pt x="2918" y="3358"/>
                    <a:pt x="2837" y="3145"/>
                    <a:pt x="2746" y="2933"/>
                  </a:cubicBezTo>
                  <a:cubicBezTo>
                    <a:pt x="2702" y="2833"/>
                    <a:pt x="2666" y="2731"/>
                    <a:pt x="2630" y="2629"/>
                  </a:cubicBezTo>
                  <a:lnTo>
                    <a:pt x="2630" y="2629"/>
                  </a:lnTo>
                  <a:cubicBezTo>
                    <a:pt x="2809" y="2628"/>
                    <a:pt x="2988" y="2619"/>
                    <a:pt x="3163" y="2575"/>
                  </a:cubicBezTo>
                  <a:cubicBezTo>
                    <a:pt x="3408" y="2511"/>
                    <a:pt x="3643" y="2398"/>
                    <a:pt x="3852" y="2253"/>
                  </a:cubicBezTo>
                  <a:cubicBezTo>
                    <a:pt x="4277" y="1949"/>
                    <a:pt x="4608" y="1528"/>
                    <a:pt x="4794" y="1039"/>
                  </a:cubicBezTo>
                  <a:cubicBezTo>
                    <a:pt x="4916" y="726"/>
                    <a:pt x="4975" y="404"/>
                    <a:pt x="5007" y="74"/>
                  </a:cubicBezTo>
                  <a:cubicBezTo>
                    <a:pt x="5011" y="35"/>
                    <a:pt x="4959" y="1"/>
                    <a:pt x="49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257;p57">
              <a:extLst>
                <a:ext uri="{FF2B5EF4-FFF2-40B4-BE49-F238E27FC236}">
                  <a16:creationId xmlns:a16="http://schemas.microsoft.com/office/drawing/2014/main" id="{93D0C4B0-FAD9-3E00-2061-F59BA13689D0}"/>
                </a:ext>
              </a:extLst>
            </p:cNvPr>
            <p:cNvSpPr/>
            <p:nvPr/>
          </p:nvSpPr>
          <p:spPr>
            <a:xfrm>
              <a:off x="3847425" y="2059175"/>
              <a:ext cx="13150" cy="20125"/>
            </a:xfrm>
            <a:custGeom>
              <a:avLst/>
              <a:gdLst/>
              <a:ahLst/>
              <a:cxnLst/>
              <a:rect l="l" t="t" r="r" b="b"/>
              <a:pathLst>
                <a:path w="526" h="805" extrusionOk="0">
                  <a:moveTo>
                    <a:pt x="429" y="1"/>
                  </a:moveTo>
                  <a:cubicBezTo>
                    <a:pt x="414" y="1"/>
                    <a:pt x="401" y="8"/>
                    <a:pt x="395" y="25"/>
                  </a:cubicBezTo>
                  <a:cubicBezTo>
                    <a:pt x="361" y="130"/>
                    <a:pt x="362" y="242"/>
                    <a:pt x="384" y="347"/>
                  </a:cubicBezTo>
                  <a:lnTo>
                    <a:pt x="384" y="347"/>
                  </a:lnTo>
                  <a:cubicBezTo>
                    <a:pt x="291" y="425"/>
                    <a:pt x="205" y="512"/>
                    <a:pt x="126" y="603"/>
                  </a:cubicBezTo>
                  <a:lnTo>
                    <a:pt x="126" y="603"/>
                  </a:lnTo>
                  <a:cubicBezTo>
                    <a:pt x="120" y="528"/>
                    <a:pt x="124" y="452"/>
                    <a:pt x="132" y="379"/>
                  </a:cubicBezTo>
                  <a:cubicBezTo>
                    <a:pt x="135" y="341"/>
                    <a:pt x="87" y="305"/>
                    <a:pt x="51" y="305"/>
                  </a:cubicBezTo>
                  <a:cubicBezTo>
                    <a:pt x="31" y="305"/>
                    <a:pt x="16" y="315"/>
                    <a:pt x="14" y="343"/>
                  </a:cubicBezTo>
                  <a:cubicBezTo>
                    <a:pt x="0" y="479"/>
                    <a:pt x="5" y="610"/>
                    <a:pt x="37" y="746"/>
                  </a:cubicBezTo>
                  <a:cubicBezTo>
                    <a:pt x="40" y="773"/>
                    <a:pt x="81" y="804"/>
                    <a:pt x="114" y="804"/>
                  </a:cubicBezTo>
                  <a:cubicBezTo>
                    <a:pt x="126" y="804"/>
                    <a:pt x="137" y="801"/>
                    <a:pt x="145" y="791"/>
                  </a:cubicBezTo>
                  <a:cubicBezTo>
                    <a:pt x="250" y="660"/>
                    <a:pt x="367" y="533"/>
                    <a:pt x="499" y="424"/>
                  </a:cubicBezTo>
                  <a:cubicBezTo>
                    <a:pt x="508" y="415"/>
                    <a:pt x="508" y="397"/>
                    <a:pt x="503" y="383"/>
                  </a:cubicBezTo>
                  <a:cubicBezTo>
                    <a:pt x="485" y="288"/>
                    <a:pt x="481" y="184"/>
                    <a:pt x="512" y="89"/>
                  </a:cubicBezTo>
                  <a:cubicBezTo>
                    <a:pt x="525" y="50"/>
                    <a:pt x="470" y="1"/>
                    <a:pt x="4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258;p57">
              <a:extLst>
                <a:ext uri="{FF2B5EF4-FFF2-40B4-BE49-F238E27FC236}">
                  <a16:creationId xmlns:a16="http://schemas.microsoft.com/office/drawing/2014/main" id="{3AF80BA1-3A5F-75D3-7F1A-60BDB7724DA6}"/>
                </a:ext>
              </a:extLst>
            </p:cNvPr>
            <p:cNvSpPr/>
            <p:nvPr/>
          </p:nvSpPr>
          <p:spPr>
            <a:xfrm>
              <a:off x="3857050" y="2054575"/>
              <a:ext cx="21925" cy="15475"/>
            </a:xfrm>
            <a:custGeom>
              <a:avLst/>
              <a:gdLst/>
              <a:ahLst/>
              <a:cxnLst/>
              <a:rect l="l" t="t" r="r" b="b"/>
              <a:pathLst>
                <a:path w="877" h="619" extrusionOk="0">
                  <a:moveTo>
                    <a:pt x="763" y="1"/>
                  </a:moveTo>
                  <a:cubicBezTo>
                    <a:pt x="756" y="1"/>
                    <a:pt x="750" y="2"/>
                    <a:pt x="744" y="6"/>
                  </a:cubicBezTo>
                  <a:cubicBezTo>
                    <a:pt x="603" y="78"/>
                    <a:pt x="467" y="160"/>
                    <a:pt x="336" y="250"/>
                  </a:cubicBezTo>
                  <a:cubicBezTo>
                    <a:pt x="277" y="291"/>
                    <a:pt x="213" y="341"/>
                    <a:pt x="155" y="391"/>
                  </a:cubicBezTo>
                  <a:cubicBezTo>
                    <a:pt x="123" y="413"/>
                    <a:pt x="91" y="441"/>
                    <a:pt x="59" y="468"/>
                  </a:cubicBezTo>
                  <a:cubicBezTo>
                    <a:pt x="37" y="490"/>
                    <a:pt x="1" y="508"/>
                    <a:pt x="1" y="545"/>
                  </a:cubicBezTo>
                  <a:cubicBezTo>
                    <a:pt x="1" y="583"/>
                    <a:pt x="50" y="619"/>
                    <a:pt x="85" y="619"/>
                  </a:cubicBezTo>
                  <a:cubicBezTo>
                    <a:pt x="99" y="619"/>
                    <a:pt x="111" y="613"/>
                    <a:pt x="116" y="597"/>
                  </a:cubicBezTo>
                  <a:lnTo>
                    <a:pt x="116" y="597"/>
                  </a:lnTo>
                  <a:cubicBezTo>
                    <a:pt x="329" y="403"/>
                    <a:pt x="568" y="236"/>
                    <a:pt x="825" y="105"/>
                  </a:cubicBezTo>
                  <a:cubicBezTo>
                    <a:pt x="877" y="77"/>
                    <a:pt x="813" y="1"/>
                    <a:pt x="7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259;p57">
              <a:extLst>
                <a:ext uri="{FF2B5EF4-FFF2-40B4-BE49-F238E27FC236}">
                  <a16:creationId xmlns:a16="http://schemas.microsoft.com/office/drawing/2014/main" id="{8F42845B-FC67-8237-4EB7-3343AA2FC3B4}"/>
                </a:ext>
              </a:extLst>
            </p:cNvPr>
            <p:cNvSpPr/>
            <p:nvPr/>
          </p:nvSpPr>
          <p:spPr>
            <a:xfrm>
              <a:off x="3841225" y="2075975"/>
              <a:ext cx="23675" cy="13500"/>
            </a:xfrm>
            <a:custGeom>
              <a:avLst/>
              <a:gdLst/>
              <a:ahLst/>
              <a:cxnLst/>
              <a:rect l="l" t="t" r="r" b="b"/>
              <a:pathLst>
                <a:path w="947" h="540" extrusionOk="0">
                  <a:moveTo>
                    <a:pt x="687" y="1"/>
                  </a:moveTo>
                  <a:cubicBezTo>
                    <a:pt x="565" y="1"/>
                    <a:pt x="441" y="3"/>
                    <a:pt x="321" y="19"/>
                  </a:cubicBezTo>
                  <a:cubicBezTo>
                    <a:pt x="276" y="29"/>
                    <a:pt x="253" y="78"/>
                    <a:pt x="226" y="110"/>
                  </a:cubicBezTo>
                  <a:cubicBezTo>
                    <a:pt x="199" y="151"/>
                    <a:pt x="171" y="187"/>
                    <a:pt x="144" y="228"/>
                  </a:cubicBezTo>
                  <a:cubicBezTo>
                    <a:pt x="99" y="300"/>
                    <a:pt x="54" y="373"/>
                    <a:pt x="17" y="454"/>
                  </a:cubicBezTo>
                  <a:cubicBezTo>
                    <a:pt x="1" y="491"/>
                    <a:pt x="57" y="540"/>
                    <a:pt x="99" y="540"/>
                  </a:cubicBezTo>
                  <a:cubicBezTo>
                    <a:pt x="115" y="540"/>
                    <a:pt x="128" y="533"/>
                    <a:pt x="135" y="518"/>
                  </a:cubicBezTo>
                  <a:cubicBezTo>
                    <a:pt x="197" y="376"/>
                    <a:pt x="285" y="247"/>
                    <a:pt x="383" y="127"/>
                  </a:cubicBezTo>
                  <a:lnTo>
                    <a:pt x="383" y="127"/>
                  </a:lnTo>
                  <a:cubicBezTo>
                    <a:pt x="544" y="114"/>
                    <a:pt x="702" y="110"/>
                    <a:pt x="865" y="110"/>
                  </a:cubicBezTo>
                  <a:cubicBezTo>
                    <a:pt x="946" y="110"/>
                    <a:pt x="892" y="1"/>
                    <a:pt x="833" y="1"/>
                  </a:cubicBezTo>
                  <a:cubicBezTo>
                    <a:pt x="785" y="1"/>
                    <a:pt x="736" y="1"/>
                    <a:pt x="6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260;p57">
              <a:extLst>
                <a:ext uri="{FF2B5EF4-FFF2-40B4-BE49-F238E27FC236}">
                  <a16:creationId xmlns:a16="http://schemas.microsoft.com/office/drawing/2014/main" id="{1B9D8843-2F53-21E1-1C0A-9E89E058B6DB}"/>
                </a:ext>
              </a:extLst>
            </p:cNvPr>
            <p:cNvSpPr/>
            <p:nvPr/>
          </p:nvSpPr>
          <p:spPr>
            <a:xfrm>
              <a:off x="3797575" y="2036975"/>
              <a:ext cx="40625" cy="44800"/>
            </a:xfrm>
            <a:custGeom>
              <a:avLst/>
              <a:gdLst/>
              <a:ahLst/>
              <a:cxnLst/>
              <a:rect l="l" t="t" r="r" b="b"/>
              <a:pathLst>
                <a:path w="1625" h="1792" extrusionOk="0">
                  <a:moveTo>
                    <a:pt x="35" y="1"/>
                  </a:moveTo>
                  <a:cubicBezTo>
                    <a:pt x="17" y="1"/>
                    <a:pt x="1" y="10"/>
                    <a:pt x="1" y="35"/>
                  </a:cubicBezTo>
                  <a:cubicBezTo>
                    <a:pt x="1" y="338"/>
                    <a:pt x="69" y="610"/>
                    <a:pt x="227" y="868"/>
                  </a:cubicBezTo>
                  <a:cubicBezTo>
                    <a:pt x="381" y="1117"/>
                    <a:pt x="590" y="1335"/>
                    <a:pt x="807" y="1525"/>
                  </a:cubicBezTo>
                  <a:cubicBezTo>
                    <a:pt x="823" y="1539"/>
                    <a:pt x="839" y="1544"/>
                    <a:pt x="852" y="1544"/>
                  </a:cubicBezTo>
                  <a:cubicBezTo>
                    <a:pt x="893" y="1544"/>
                    <a:pt x="914" y="1493"/>
                    <a:pt x="866" y="1453"/>
                  </a:cubicBezTo>
                  <a:cubicBezTo>
                    <a:pt x="662" y="1276"/>
                    <a:pt x="472" y="1081"/>
                    <a:pt x="332" y="850"/>
                  </a:cubicBezTo>
                  <a:cubicBezTo>
                    <a:pt x="196" y="629"/>
                    <a:pt x="132" y="404"/>
                    <a:pt x="120" y="155"/>
                  </a:cubicBezTo>
                  <a:lnTo>
                    <a:pt x="120" y="155"/>
                  </a:lnTo>
                  <a:cubicBezTo>
                    <a:pt x="387" y="353"/>
                    <a:pt x="658" y="548"/>
                    <a:pt x="907" y="764"/>
                  </a:cubicBezTo>
                  <a:cubicBezTo>
                    <a:pt x="1034" y="877"/>
                    <a:pt x="1147" y="1013"/>
                    <a:pt x="1242" y="1154"/>
                  </a:cubicBezTo>
                  <a:cubicBezTo>
                    <a:pt x="1360" y="1326"/>
                    <a:pt x="1469" y="1525"/>
                    <a:pt x="1505" y="1734"/>
                  </a:cubicBezTo>
                  <a:cubicBezTo>
                    <a:pt x="1510" y="1767"/>
                    <a:pt x="1551" y="1792"/>
                    <a:pt x="1582" y="1792"/>
                  </a:cubicBezTo>
                  <a:cubicBezTo>
                    <a:pt x="1606" y="1792"/>
                    <a:pt x="1624" y="1778"/>
                    <a:pt x="1618" y="1743"/>
                  </a:cubicBezTo>
                  <a:cubicBezTo>
                    <a:pt x="1582" y="1534"/>
                    <a:pt x="1473" y="1330"/>
                    <a:pt x="1360" y="1158"/>
                  </a:cubicBezTo>
                  <a:cubicBezTo>
                    <a:pt x="1260" y="1000"/>
                    <a:pt x="1138" y="850"/>
                    <a:pt x="998" y="723"/>
                  </a:cubicBezTo>
                  <a:cubicBezTo>
                    <a:pt x="717" y="469"/>
                    <a:pt x="395" y="247"/>
                    <a:pt x="87" y="21"/>
                  </a:cubicBezTo>
                  <a:cubicBezTo>
                    <a:pt x="76" y="10"/>
                    <a:pt x="54" y="1"/>
                    <a:pt x="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261;p57">
              <a:extLst>
                <a:ext uri="{FF2B5EF4-FFF2-40B4-BE49-F238E27FC236}">
                  <a16:creationId xmlns:a16="http://schemas.microsoft.com/office/drawing/2014/main" id="{BB2899FD-8586-E0D2-990C-DFD934BDCD2F}"/>
                </a:ext>
              </a:extLst>
            </p:cNvPr>
            <p:cNvSpPr/>
            <p:nvPr/>
          </p:nvSpPr>
          <p:spPr>
            <a:xfrm>
              <a:off x="3856925" y="2064775"/>
              <a:ext cx="18050" cy="5150"/>
            </a:xfrm>
            <a:custGeom>
              <a:avLst/>
              <a:gdLst/>
              <a:ahLst/>
              <a:cxnLst/>
              <a:rect l="l" t="t" r="r" b="b"/>
              <a:pathLst>
                <a:path w="722" h="206" extrusionOk="0">
                  <a:moveTo>
                    <a:pt x="634" y="0"/>
                  </a:moveTo>
                  <a:cubicBezTo>
                    <a:pt x="632" y="0"/>
                    <a:pt x="629" y="0"/>
                    <a:pt x="626" y="1"/>
                  </a:cubicBezTo>
                  <a:cubicBezTo>
                    <a:pt x="427" y="28"/>
                    <a:pt x="232" y="60"/>
                    <a:pt x="37" y="96"/>
                  </a:cubicBezTo>
                  <a:cubicBezTo>
                    <a:pt x="6" y="100"/>
                    <a:pt x="1" y="137"/>
                    <a:pt x="15" y="159"/>
                  </a:cubicBezTo>
                  <a:cubicBezTo>
                    <a:pt x="27" y="184"/>
                    <a:pt x="58" y="205"/>
                    <a:pt x="88" y="205"/>
                  </a:cubicBezTo>
                  <a:cubicBezTo>
                    <a:pt x="91" y="205"/>
                    <a:pt x="93" y="205"/>
                    <a:pt x="96" y="205"/>
                  </a:cubicBezTo>
                  <a:cubicBezTo>
                    <a:pt x="291" y="168"/>
                    <a:pt x="490" y="137"/>
                    <a:pt x="685" y="110"/>
                  </a:cubicBezTo>
                  <a:cubicBezTo>
                    <a:pt x="717" y="105"/>
                    <a:pt x="721" y="69"/>
                    <a:pt x="708" y="46"/>
                  </a:cubicBezTo>
                  <a:cubicBezTo>
                    <a:pt x="691" y="21"/>
                    <a:pt x="663" y="0"/>
                    <a:pt x="6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262;p57">
              <a:extLst>
                <a:ext uri="{FF2B5EF4-FFF2-40B4-BE49-F238E27FC236}">
                  <a16:creationId xmlns:a16="http://schemas.microsoft.com/office/drawing/2014/main" id="{6F7E3670-1F04-D844-ACEB-8027050539FB}"/>
                </a:ext>
              </a:extLst>
            </p:cNvPr>
            <p:cNvSpPr/>
            <p:nvPr/>
          </p:nvSpPr>
          <p:spPr>
            <a:xfrm>
              <a:off x="3788875" y="2070450"/>
              <a:ext cx="26600" cy="14500"/>
            </a:xfrm>
            <a:custGeom>
              <a:avLst/>
              <a:gdLst/>
              <a:ahLst/>
              <a:cxnLst/>
              <a:rect l="l" t="t" r="r" b="b"/>
              <a:pathLst>
                <a:path w="1064" h="580" extrusionOk="0">
                  <a:moveTo>
                    <a:pt x="49" y="0"/>
                  </a:moveTo>
                  <a:cubicBezTo>
                    <a:pt x="33" y="0"/>
                    <a:pt x="17" y="7"/>
                    <a:pt x="9" y="23"/>
                  </a:cubicBezTo>
                  <a:cubicBezTo>
                    <a:pt x="0" y="55"/>
                    <a:pt x="32" y="91"/>
                    <a:pt x="54" y="100"/>
                  </a:cubicBezTo>
                  <a:cubicBezTo>
                    <a:pt x="358" y="263"/>
                    <a:pt x="671" y="417"/>
                    <a:pt x="979" y="571"/>
                  </a:cubicBezTo>
                  <a:cubicBezTo>
                    <a:pt x="991" y="577"/>
                    <a:pt x="1001" y="579"/>
                    <a:pt x="1010" y="579"/>
                  </a:cubicBezTo>
                  <a:cubicBezTo>
                    <a:pt x="1059" y="579"/>
                    <a:pt x="1063" y="507"/>
                    <a:pt x="1006" y="481"/>
                  </a:cubicBezTo>
                  <a:cubicBezTo>
                    <a:pt x="698" y="327"/>
                    <a:pt x="385" y="173"/>
                    <a:pt x="82" y="9"/>
                  </a:cubicBezTo>
                  <a:cubicBezTo>
                    <a:pt x="72" y="4"/>
                    <a:pt x="60" y="0"/>
                    <a:pt x="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263;p57">
              <a:extLst>
                <a:ext uri="{FF2B5EF4-FFF2-40B4-BE49-F238E27FC236}">
                  <a16:creationId xmlns:a16="http://schemas.microsoft.com/office/drawing/2014/main" id="{BECC21B4-08FA-A53F-ED0C-7D5771D126E2}"/>
                </a:ext>
              </a:extLst>
            </p:cNvPr>
            <p:cNvSpPr/>
            <p:nvPr/>
          </p:nvSpPr>
          <p:spPr>
            <a:xfrm>
              <a:off x="3799850" y="2082200"/>
              <a:ext cx="15425" cy="4475"/>
            </a:xfrm>
            <a:custGeom>
              <a:avLst/>
              <a:gdLst/>
              <a:ahLst/>
              <a:cxnLst/>
              <a:rect l="l" t="t" r="r" b="b"/>
              <a:pathLst>
                <a:path w="617" h="179" extrusionOk="0">
                  <a:moveTo>
                    <a:pt x="530" y="1"/>
                  </a:moveTo>
                  <a:cubicBezTo>
                    <a:pt x="527" y="1"/>
                    <a:pt x="524" y="1"/>
                    <a:pt x="522" y="2"/>
                  </a:cubicBezTo>
                  <a:cubicBezTo>
                    <a:pt x="381" y="20"/>
                    <a:pt x="236" y="42"/>
                    <a:pt x="96" y="60"/>
                  </a:cubicBezTo>
                  <a:cubicBezTo>
                    <a:pt x="73" y="65"/>
                    <a:pt x="55" y="65"/>
                    <a:pt x="32" y="70"/>
                  </a:cubicBezTo>
                  <a:cubicBezTo>
                    <a:pt x="1" y="74"/>
                    <a:pt x="1" y="110"/>
                    <a:pt x="14" y="133"/>
                  </a:cubicBezTo>
                  <a:cubicBezTo>
                    <a:pt x="27" y="158"/>
                    <a:pt x="58" y="179"/>
                    <a:pt x="87" y="179"/>
                  </a:cubicBezTo>
                  <a:cubicBezTo>
                    <a:pt x="90" y="179"/>
                    <a:pt x="93" y="179"/>
                    <a:pt x="96" y="178"/>
                  </a:cubicBezTo>
                  <a:cubicBezTo>
                    <a:pt x="236" y="156"/>
                    <a:pt x="381" y="137"/>
                    <a:pt x="522" y="119"/>
                  </a:cubicBezTo>
                  <a:cubicBezTo>
                    <a:pt x="544" y="115"/>
                    <a:pt x="562" y="110"/>
                    <a:pt x="585" y="110"/>
                  </a:cubicBezTo>
                  <a:cubicBezTo>
                    <a:pt x="617" y="106"/>
                    <a:pt x="617" y="70"/>
                    <a:pt x="603" y="47"/>
                  </a:cubicBezTo>
                  <a:cubicBezTo>
                    <a:pt x="591" y="22"/>
                    <a:pt x="559" y="1"/>
                    <a:pt x="5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264;p57">
              <a:extLst>
                <a:ext uri="{FF2B5EF4-FFF2-40B4-BE49-F238E27FC236}">
                  <a16:creationId xmlns:a16="http://schemas.microsoft.com/office/drawing/2014/main" id="{AFC872B8-D1F0-3742-6C87-C18422435C85}"/>
                </a:ext>
              </a:extLst>
            </p:cNvPr>
            <p:cNvSpPr/>
            <p:nvPr/>
          </p:nvSpPr>
          <p:spPr>
            <a:xfrm>
              <a:off x="3810150" y="2074975"/>
              <a:ext cx="17475" cy="15825"/>
            </a:xfrm>
            <a:custGeom>
              <a:avLst/>
              <a:gdLst/>
              <a:ahLst/>
              <a:cxnLst/>
              <a:rect l="l" t="t" r="r" b="b"/>
              <a:pathLst>
                <a:path w="699" h="633" extrusionOk="0">
                  <a:moveTo>
                    <a:pt x="51" y="1"/>
                  </a:moveTo>
                  <a:cubicBezTo>
                    <a:pt x="19" y="1"/>
                    <a:pt x="1" y="23"/>
                    <a:pt x="10" y="50"/>
                  </a:cubicBezTo>
                  <a:cubicBezTo>
                    <a:pt x="33" y="123"/>
                    <a:pt x="51" y="195"/>
                    <a:pt x="69" y="268"/>
                  </a:cubicBezTo>
                  <a:cubicBezTo>
                    <a:pt x="78" y="304"/>
                    <a:pt x="78" y="345"/>
                    <a:pt x="105" y="372"/>
                  </a:cubicBezTo>
                  <a:cubicBezTo>
                    <a:pt x="132" y="399"/>
                    <a:pt x="173" y="413"/>
                    <a:pt x="209" y="426"/>
                  </a:cubicBezTo>
                  <a:cubicBezTo>
                    <a:pt x="345" y="494"/>
                    <a:pt x="481" y="558"/>
                    <a:pt x="617" y="626"/>
                  </a:cubicBezTo>
                  <a:cubicBezTo>
                    <a:pt x="626" y="630"/>
                    <a:pt x="638" y="632"/>
                    <a:pt x="649" y="632"/>
                  </a:cubicBezTo>
                  <a:cubicBezTo>
                    <a:pt x="666" y="632"/>
                    <a:pt x="681" y="626"/>
                    <a:pt x="689" y="608"/>
                  </a:cubicBezTo>
                  <a:cubicBezTo>
                    <a:pt x="699" y="581"/>
                    <a:pt x="667" y="544"/>
                    <a:pt x="644" y="535"/>
                  </a:cubicBezTo>
                  <a:cubicBezTo>
                    <a:pt x="492" y="464"/>
                    <a:pt x="341" y="388"/>
                    <a:pt x="189" y="316"/>
                  </a:cubicBezTo>
                  <a:lnTo>
                    <a:pt x="189" y="316"/>
                  </a:lnTo>
                  <a:cubicBezTo>
                    <a:pt x="171" y="231"/>
                    <a:pt x="147" y="143"/>
                    <a:pt x="123" y="59"/>
                  </a:cubicBezTo>
                  <a:cubicBezTo>
                    <a:pt x="114" y="32"/>
                    <a:pt x="82" y="5"/>
                    <a:pt x="5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265;p57">
            <a:extLst>
              <a:ext uri="{FF2B5EF4-FFF2-40B4-BE49-F238E27FC236}">
                <a16:creationId xmlns:a16="http://schemas.microsoft.com/office/drawing/2014/main" id="{F313C22C-D156-3334-C933-24B59B1818CC}"/>
              </a:ext>
            </a:extLst>
          </p:cNvPr>
          <p:cNvGrpSpPr/>
          <p:nvPr/>
        </p:nvGrpSpPr>
        <p:grpSpPr>
          <a:xfrm>
            <a:off x="6333441" y="1204040"/>
            <a:ext cx="335369" cy="289614"/>
            <a:chOff x="2511775" y="1511339"/>
            <a:chExt cx="592524" cy="511685"/>
          </a:xfrm>
        </p:grpSpPr>
        <p:sp>
          <p:nvSpPr>
            <p:cNvPr id="3697" name="Google Shape;3266;p57">
              <a:extLst>
                <a:ext uri="{FF2B5EF4-FFF2-40B4-BE49-F238E27FC236}">
                  <a16:creationId xmlns:a16="http://schemas.microsoft.com/office/drawing/2014/main" id="{5DDA4937-3BD5-9D0B-D37C-A48487C9E050}"/>
                </a:ext>
              </a:extLst>
            </p:cNvPr>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267;p57">
              <a:extLst>
                <a:ext uri="{FF2B5EF4-FFF2-40B4-BE49-F238E27FC236}">
                  <a16:creationId xmlns:a16="http://schemas.microsoft.com/office/drawing/2014/main" id="{7423B84A-69FE-611D-2A6B-3F7C9F83531D}"/>
                </a:ext>
              </a:extLst>
            </p:cNvPr>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268;p57">
              <a:extLst>
                <a:ext uri="{FF2B5EF4-FFF2-40B4-BE49-F238E27FC236}">
                  <a16:creationId xmlns:a16="http://schemas.microsoft.com/office/drawing/2014/main" id="{DBECC7CE-6CAE-A8B9-7723-0CB329BFB85D}"/>
                </a:ext>
              </a:extLst>
            </p:cNvPr>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269;p57">
              <a:extLst>
                <a:ext uri="{FF2B5EF4-FFF2-40B4-BE49-F238E27FC236}">
                  <a16:creationId xmlns:a16="http://schemas.microsoft.com/office/drawing/2014/main" id="{4E75753A-708C-3363-076C-A60C82C86CA7}"/>
                </a:ext>
              </a:extLst>
            </p:cNvPr>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270;p57">
              <a:extLst>
                <a:ext uri="{FF2B5EF4-FFF2-40B4-BE49-F238E27FC236}">
                  <a16:creationId xmlns:a16="http://schemas.microsoft.com/office/drawing/2014/main" id="{47B858B4-E1EC-3BDC-A41C-D053AEF3A811}"/>
                </a:ext>
              </a:extLst>
            </p:cNvPr>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271;p57">
              <a:extLst>
                <a:ext uri="{FF2B5EF4-FFF2-40B4-BE49-F238E27FC236}">
                  <a16:creationId xmlns:a16="http://schemas.microsoft.com/office/drawing/2014/main" id="{7B8644C6-A3E3-8C73-B2E9-E37C13DD1493}"/>
                </a:ext>
              </a:extLst>
            </p:cNvPr>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272;p57">
              <a:extLst>
                <a:ext uri="{FF2B5EF4-FFF2-40B4-BE49-F238E27FC236}">
                  <a16:creationId xmlns:a16="http://schemas.microsoft.com/office/drawing/2014/main" id="{5A7F59B9-AE63-FB16-4901-24A4D3F83281}"/>
                </a:ext>
              </a:extLst>
            </p:cNvPr>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4" name="Google Shape;3273;p57">
            <a:extLst>
              <a:ext uri="{FF2B5EF4-FFF2-40B4-BE49-F238E27FC236}">
                <a16:creationId xmlns:a16="http://schemas.microsoft.com/office/drawing/2014/main" id="{44E4C843-2503-66BD-3C08-6696841711E3}"/>
              </a:ext>
            </a:extLst>
          </p:cNvPr>
          <p:cNvGrpSpPr/>
          <p:nvPr/>
        </p:nvGrpSpPr>
        <p:grpSpPr>
          <a:xfrm>
            <a:off x="4148325" y="1493651"/>
            <a:ext cx="399373" cy="297885"/>
            <a:chOff x="1962275" y="1039195"/>
            <a:chExt cx="702998" cy="524354"/>
          </a:xfrm>
        </p:grpSpPr>
        <p:sp>
          <p:nvSpPr>
            <p:cNvPr id="3705" name="Google Shape;3274;p57">
              <a:extLst>
                <a:ext uri="{FF2B5EF4-FFF2-40B4-BE49-F238E27FC236}">
                  <a16:creationId xmlns:a16="http://schemas.microsoft.com/office/drawing/2014/main" id="{D98ADAF3-D4E2-3D3E-E111-4892B414453F}"/>
                </a:ext>
              </a:extLst>
            </p:cNvPr>
            <p:cNvSpPr/>
            <p:nvPr/>
          </p:nvSpPr>
          <p:spPr>
            <a:xfrm>
              <a:off x="1962275" y="1039195"/>
              <a:ext cx="702998" cy="524354"/>
            </a:xfrm>
            <a:custGeom>
              <a:avLst/>
              <a:gdLst/>
              <a:ahLst/>
              <a:cxnLst/>
              <a:rect l="l" t="t" r="r" b="b"/>
              <a:pathLst>
                <a:path w="4128" h="3079" extrusionOk="0">
                  <a:moveTo>
                    <a:pt x="1034" y="135"/>
                  </a:moveTo>
                  <a:cubicBezTo>
                    <a:pt x="1060" y="135"/>
                    <a:pt x="1085" y="135"/>
                    <a:pt x="1110" y="135"/>
                  </a:cubicBezTo>
                  <a:cubicBezTo>
                    <a:pt x="1509" y="135"/>
                    <a:pt x="1917" y="158"/>
                    <a:pt x="2306" y="235"/>
                  </a:cubicBezTo>
                  <a:cubicBezTo>
                    <a:pt x="2655" y="303"/>
                    <a:pt x="2981" y="448"/>
                    <a:pt x="3258" y="675"/>
                  </a:cubicBezTo>
                  <a:cubicBezTo>
                    <a:pt x="3534" y="901"/>
                    <a:pt x="3779" y="1214"/>
                    <a:pt x="3906" y="1549"/>
                  </a:cubicBezTo>
                  <a:cubicBezTo>
                    <a:pt x="3974" y="1726"/>
                    <a:pt x="3992" y="1907"/>
                    <a:pt x="3951" y="2088"/>
                  </a:cubicBezTo>
                  <a:cubicBezTo>
                    <a:pt x="3915" y="2251"/>
                    <a:pt x="3829" y="2387"/>
                    <a:pt x="3743" y="2523"/>
                  </a:cubicBezTo>
                  <a:cubicBezTo>
                    <a:pt x="3741" y="2525"/>
                    <a:pt x="3740" y="2527"/>
                    <a:pt x="3740" y="2528"/>
                  </a:cubicBezTo>
                  <a:lnTo>
                    <a:pt x="3740" y="2528"/>
                  </a:lnTo>
                  <a:cubicBezTo>
                    <a:pt x="3609" y="2641"/>
                    <a:pt x="3473" y="2753"/>
                    <a:pt x="3321" y="2831"/>
                  </a:cubicBezTo>
                  <a:cubicBezTo>
                    <a:pt x="3199" y="2895"/>
                    <a:pt x="3063" y="2922"/>
                    <a:pt x="2927" y="2935"/>
                  </a:cubicBezTo>
                  <a:cubicBezTo>
                    <a:pt x="2853" y="2941"/>
                    <a:pt x="2779" y="2945"/>
                    <a:pt x="2706" y="2945"/>
                  </a:cubicBezTo>
                  <a:cubicBezTo>
                    <a:pt x="2608" y="2945"/>
                    <a:pt x="2511" y="2938"/>
                    <a:pt x="2415" y="2917"/>
                  </a:cubicBezTo>
                  <a:cubicBezTo>
                    <a:pt x="2220" y="2872"/>
                    <a:pt x="2035" y="2781"/>
                    <a:pt x="1871" y="2673"/>
                  </a:cubicBezTo>
                  <a:cubicBezTo>
                    <a:pt x="1219" y="2256"/>
                    <a:pt x="847" y="1581"/>
                    <a:pt x="517" y="901"/>
                  </a:cubicBezTo>
                  <a:cubicBezTo>
                    <a:pt x="409" y="685"/>
                    <a:pt x="289" y="477"/>
                    <a:pt x="173" y="262"/>
                  </a:cubicBezTo>
                  <a:lnTo>
                    <a:pt x="173" y="262"/>
                  </a:lnTo>
                  <a:cubicBezTo>
                    <a:pt x="447" y="159"/>
                    <a:pt x="743" y="135"/>
                    <a:pt x="1034" y="135"/>
                  </a:cubicBezTo>
                  <a:close/>
                  <a:moveTo>
                    <a:pt x="1087" y="1"/>
                  </a:moveTo>
                  <a:cubicBezTo>
                    <a:pt x="736" y="1"/>
                    <a:pt x="379" y="27"/>
                    <a:pt x="55" y="167"/>
                  </a:cubicBezTo>
                  <a:cubicBezTo>
                    <a:pt x="27" y="181"/>
                    <a:pt x="0" y="217"/>
                    <a:pt x="18" y="253"/>
                  </a:cubicBezTo>
                  <a:cubicBezTo>
                    <a:pt x="141" y="480"/>
                    <a:pt x="272" y="706"/>
                    <a:pt x="390" y="942"/>
                  </a:cubicBezTo>
                  <a:cubicBezTo>
                    <a:pt x="562" y="1295"/>
                    <a:pt x="748" y="1644"/>
                    <a:pt x="970" y="1970"/>
                  </a:cubicBezTo>
                  <a:cubicBezTo>
                    <a:pt x="1187" y="2288"/>
                    <a:pt x="1464" y="2568"/>
                    <a:pt x="1790" y="2777"/>
                  </a:cubicBezTo>
                  <a:cubicBezTo>
                    <a:pt x="1948" y="2881"/>
                    <a:pt x="2121" y="2967"/>
                    <a:pt x="2302" y="3022"/>
                  </a:cubicBezTo>
                  <a:cubicBezTo>
                    <a:pt x="2440" y="3064"/>
                    <a:pt x="2579" y="3079"/>
                    <a:pt x="2720" y="3079"/>
                  </a:cubicBezTo>
                  <a:cubicBezTo>
                    <a:pt x="2759" y="3079"/>
                    <a:pt x="2797" y="3078"/>
                    <a:pt x="2836" y="3076"/>
                  </a:cubicBezTo>
                  <a:cubicBezTo>
                    <a:pt x="3004" y="3062"/>
                    <a:pt x="3181" y="3044"/>
                    <a:pt x="3335" y="2972"/>
                  </a:cubicBezTo>
                  <a:cubicBezTo>
                    <a:pt x="3516" y="2892"/>
                    <a:pt x="3676" y="2760"/>
                    <a:pt x="3823" y="2632"/>
                  </a:cubicBezTo>
                  <a:lnTo>
                    <a:pt x="3823" y="2632"/>
                  </a:lnTo>
                  <a:cubicBezTo>
                    <a:pt x="3832" y="2627"/>
                    <a:pt x="3840" y="2620"/>
                    <a:pt x="3847" y="2609"/>
                  </a:cubicBezTo>
                  <a:lnTo>
                    <a:pt x="3851" y="2609"/>
                  </a:lnTo>
                  <a:cubicBezTo>
                    <a:pt x="3924" y="2491"/>
                    <a:pt x="4001" y="2369"/>
                    <a:pt x="4051" y="2238"/>
                  </a:cubicBezTo>
                  <a:cubicBezTo>
                    <a:pt x="4105" y="2070"/>
                    <a:pt x="4128" y="1880"/>
                    <a:pt x="4091" y="1708"/>
                  </a:cubicBezTo>
                  <a:cubicBezTo>
                    <a:pt x="4023" y="1341"/>
                    <a:pt x="3774" y="1001"/>
                    <a:pt x="3521" y="738"/>
                  </a:cubicBezTo>
                  <a:cubicBezTo>
                    <a:pt x="3258" y="466"/>
                    <a:pt x="2927" y="271"/>
                    <a:pt x="2565" y="163"/>
                  </a:cubicBezTo>
                  <a:cubicBezTo>
                    <a:pt x="2166" y="45"/>
                    <a:pt x="1740" y="18"/>
                    <a:pt x="1328" y="4"/>
                  </a:cubicBezTo>
                  <a:cubicBezTo>
                    <a:pt x="1248" y="2"/>
                    <a:pt x="1168" y="1"/>
                    <a:pt x="10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275;p57">
              <a:extLst>
                <a:ext uri="{FF2B5EF4-FFF2-40B4-BE49-F238E27FC236}">
                  <a16:creationId xmlns:a16="http://schemas.microsoft.com/office/drawing/2014/main" id="{6EA0B469-2FBA-E78E-AE69-F76F1013A860}"/>
                </a:ext>
              </a:extLst>
            </p:cNvPr>
            <p:cNvSpPr/>
            <p:nvPr/>
          </p:nvSpPr>
          <p:spPr>
            <a:xfrm>
              <a:off x="2514219" y="1281703"/>
              <a:ext cx="107800" cy="206233"/>
            </a:xfrm>
            <a:custGeom>
              <a:avLst/>
              <a:gdLst/>
              <a:ahLst/>
              <a:cxnLst/>
              <a:rect l="l" t="t" r="r" b="b"/>
              <a:pathLst>
                <a:path w="633" h="1211" extrusionOk="0">
                  <a:moveTo>
                    <a:pt x="72" y="1"/>
                  </a:moveTo>
                  <a:cubicBezTo>
                    <a:pt x="37" y="1"/>
                    <a:pt x="1" y="25"/>
                    <a:pt x="3" y="71"/>
                  </a:cubicBezTo>
                  <a:cubicBezTo>
                    <a:pt x="17" y="275"/>
                    <a:pt x="26" y="474"/>
                    <a:pt x="39" y="678"/>
                  </a:cubicBezTo>
                  <a:cubicBezTo>
                    <a:pt x="44" y="723"/>
                    <a:pt x="49" y="750"/>
                    <a:pt x="85" y="787"/>
                  </a:cubicBezTo>
                  <a:cubicBezTo>
                    <a:pt x="135" y="827"/>
                    <a:pt x="180" y="873"/>
                    <a:pt x="230" y="913"/>
                  </a:cubicBezTo>
                  <a:cubicBezTo>
                    <a:pt x="325" y="1004"/>
                    <a:pt x="420" y="1099"/>
                    <a:pt x="515" y="1194"/>
                  </a:cubicBezTo>
                  <a:cubicBezTo>
                    <a:pt x="525" y="1206"/>
                    <a:pt x="539" y="1211"/>
                    <a:pt x="554" y="1211"/>
                  </a:cubicBezTo>
                  <a:cubicBezTo>
                    <a:pt x="574" y="1211"/>
                    <a:pt x="595" y="1201"/>
                    <a:pt x="606" y="1185"/>
                  </a:cubicBezTo>
                  <a:cubicBezTo>
                    <a:pt x="633" y="1153"/>
                    <a:pt x="624" y="1117"/>
                    <a:pt x="597" y="1095"/>
                  </a:cubicBezTo>
                  <a:cubicBezTo>
                    <a:pt x="463" y="952"/>
                    <a:pt x="320" y="817"/>
                    <a:pt x="174" y="687"/>
                  </a:cubicBezTo>
                  <a:lnTo>
                    <a:pt x="174" y="687"/>
                  </a:lnTo>
                  <a:cubicBezTo>
                    <a:pt x="161" y="479"/>
                    <a:pt x="148" y="270"/>
                    <a:pt x="135" y="57"/>
                  </a:cubicBezTo>
                  <a:cubicBezTo>
                    <a:pt x="132" y="19"/>
                    <a:pt x="103" y="1"/>
                    <a:pt x="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276;p57">
              <a:extLst>
                <a:ext uri="{FF2B5EF4-FFF2-40B4-BE49-F238E27FC236}">
                  <a16:creationId xmlns:a16="http://schemas.microsoft.com/office/drawing/2014/main" id="{CCD0C1BC-8FAF-0E70-AE79-49303F90D695}"/>
                </a:ext>
              </a:extLst>
            </p:cNvPr>
            <p:cNvSpPr/>
            <p:nvPr/>
          </p:nvSpPr>
          <p:spPr>
            <a:xfrm>
              <a:off x="2111969" y="1133371"/>
              <a:ext cx="178134" cy="115123"/>
            </a:xfrm>
            <a:custGeom>
              <a:avLst/>
              <a:gdLst/>
              <a:ahLst/>
              <a:cxnLst/>
              <a:rect l="l" t="t" r="r" b="b"/>
              <a:pathLst>
                <a:path w="1046" h="676" extrusionOk="0">
                  <a:moveTo>
                    <a:pt x="71" y="0"/>
                  </a:moveTo>
                  <a:cubicBezTo>
                    <a:pt x="53" y="0"/>
                    <a:pt x="35" y="7"/>
                    <a:pt x="23" y="22"/>
                  </a:cubicBezTo>
                  <a:cubicBezTo>
                    <a:pt x="0" y="49"/>
                    <a:pt x="0" y="99"/>
                    <a:pt x="32" y="117"/>
                  </a:cubicBezTo>
                  <a:cubicBezTo>
                    <a:pt x="331" y="307"/>
                    <a:pt x="634" y="502"/>
                    <a:pt x="947" y="670"/>
                  </a:cubicBezTo>
                  <a:cubicBezTo>
                    <a:pt x="955" y="674"/>
                    <a:pt x="964" y="676"/>
                    <a:pt x="973" y="676"/>
                  </a:cubicBezTo>
                  <a:cubicBezTo>
                    <a:pt x="1010" y="676"/>
                    <a:pt x="1046" y="639"/>
                    <a:pt x="1042" y="602"/>
                  </a:cubicBezTo>
                  <a:cubicBezTo>
                    <a:pt x="1020" y="425"/>
                    <a:pt x="992" y="253"/>
                    <a:pt x="970" y="81"/>
                  </a:cubicBezTo>
                  <a:cubicBezTo>
                    <a:pt x="965" y="40"/>
                    <a:pt x="934" y="21"/>
                    <a:pt x="902" y="21"/>
                  </a:cubicBezTo>
                  <a:cubicBezTo>
                    <a:pt x="868" y="21"/>
                    <a:pt x="834" y="45"/>
                    <a:pt x="838" y="90"/>
                  </a:cubicBezTo>
                  <a:cubicBezTo>
                    <a:pt x="856" y="224"/>
                    <a:pt x="873" y="355"/>
                    <a:pt x="892" y="487"/>
                  </a:cubicBezTo>
                  <a:lnTo>
                    <a:pt x="892" y="487"/>
                  </a:lnTo>
                  <a:cubicBezTo>
                    <a:pt x="627" y="339"/>
                    <a:pt x="368" y="176"/>
                    <a:pt x="113" y="13"/>
                  </a:cubicBezTo>
                  <a:cubicBezTo>
                    <a:pt x="101" y="5"/>
                    <a:pt x="86" y="0"/>
                    <a:pt x="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277;p57">
              <a:extLst>
                <a:ext uri="{FF2B5EF4-FFF2-40B4-BE49-F238E27FC236}">
                  <a16:creationId xmlns:a16="http://schemas.microsoft.com/office/drawing/2014/main" id="{193D6C2A-3EF2-6621-CCB7-732779F8E001}"/>
                </a:ext>
              </a:extLst>
            </p:cNvPr>
            <p:cNvSpPr/>
            <p:nvPr/>
          </p:nvSpPr>
          <p:spPr>
            <a:xfrm>
              <a:off x="2135130" y="1225504"/>
              <a:ext cx="155143" cy="49046"/>
            </a:xfrm>
            <a:custGeom>
              <a:avLst/>
              <a:gdLst/>
              <a:ahLst/>
              <a:cxnLst/>
              <a:rect l="l" t="t" r="r" b="b"/>
              <a:pathLst>
                <a:path w="911" h="288" extrusionOk="0">
                  <a:moveTo>
                    <a:pt x="841" y="1"/>
                  </a:moveTo>
                  <a:cubicBezTo>
                    <a:pt x="837" y="1"/>
                    <a:pt x="833" y="1"/>
                    <a:pt x="829" y="2"/>
                  </a:cubicBezTo>
                  <a:cubicBezTo>
                    <a:pt x="607" y="47"/>
                    <a:pt x="385" y="93"/>
                    <a:pt x="159" y="133"/>
                  </a:cubicBezTo>
                  <a:cubicBezTo>
                    <a:pt x="127" y="142"/>
                    <a:pt x="95" y="147"/>
                    <a:pt x="64" y="156"/>
                  </a:cubicBezTo>
                  <a:cubicBezTo>
                    <a:pt x="27" y="161"/>
                    <a:pt x="0" y="188"/>
                    <a:pt x="5" y="228"/>
                  </a:cubicBezTo>
                  <a:cubicBezTo>
                    <a:pt x="9" y="258"/>
                    <a:pt x="41" y="288"/>
                    <a:pt x="71" y="288"/>
                  </a:cubicBezTo>
                  <a:cubicBezTo>
                    <a:pt x="73" y="288"/>
                    <a:pt x="75" y="288"/>
                    <a:pt x="77" y="287"/>
                  </a:cubicBezTo>
                  <a:cubicBezTo>
                    <a:pt x="304" y="242"/>
                    <a:pt x="526" y="197"/>
                    <a:pt x="748" y="151"/>
                  </a:cubicBezTo>
                  <a:cubicBezTo>
                    <a:pt x="784" y="147"/>
                    <a:pt x="816" y="138"/>
                    <a:pt x="847" y="133"/>
                  </a:cubicBezTo>
                  <a:cubicBezTo>
                    <a:pt x="884" y="124"/>
                    <a:pt x="911" y="97"/>
                    <a:pt x="906" y="61"/>
                  </a:cubicBezTo>
                  <a:cubicBezTo>
                    <a:pt x="902" y="33"/>
                    <a:pt x="873" y="1"/>
                    <a:pt x="8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278;p57">
              <a:extLst>
                <a:ext uri="{FF2B5EF4-FFF2-40B4-BE49-F238E27FC236}">
                  <a16:creationId xmlns:a16="http://schemas.microsoft.com/office/drawing/2014/main" id="{0FA4B292-3746-E5AE-7147-E89C016964E2}"/>
                </a:ext>
              </a:extLst>
            </p:cNvPr>
            <p:cNvSpPr/>
            <p:nvPr/>
          </p:nvSpPr>
          <p:spPr>
            <a:xfrm>
              <a:off x="2206997" y="1225163"/>
              <a:ext cx="238420" cy="118869"/>
            </a:xfrm>
            <a:custGeom>
              <a:avLst/>
              <a:gdLst/>
              <a:ahLst/>
              <a:cxnLst/>
              <a:rect l="l" t="t" r="r" b="b"/>
              <a:pathLst>
                <a:path w="1400" h="698" extrusionOk="0">
                  <a:moveTo>
                    <a:pt x="413" y="0"/>
                  </a:moveTo>
                  <a:cubicBezTo>
                    <a:pt x="355" y="0"/>
                    <a:pt x="327" y="96"/>
                    <a:pt x="394" y="131"/>
                  </a:cubicBezTo>
                  <a:lnTo>
                    <a:pt x="389" y="131"/>
                  </a:lnTo>
                  <a:cubicBezTo>
                    <a:pt x="632" y="254"/>
                    <a:pt x="870" y="384"/>
                    <a:pt x="1099" y="528"/>
                  </a:cubicBezTo>
                  <a:lnTo>
                    <a:pt x="1099" y="528"/>
                  </a:lnTo>
                  <a:lnTo>
                    <a:pt x="240" y="561"/>
                  </a:lnTo>
                  <a:cubicBezTo>
                    <a:pt x="185" y="561"/>
                    <a:pt x="135" y="566"/>
                    <a:pt x="86" y="566"/>
                  </a:cubicBezTo>
                  <a:cubicBezTo>
                    <a:pt x="1" y="570"/>
                    <a:pt x="17" y="697"/>
                    <a:pt x="95" y="697"/>
                  </a:cubicBezTo>
                  <a:cubicBezTo>
                    <a:pt x="96" y="697"/>
                    <a:pt x="98" y="697"/>
                    <a:pt x="99" y="697"/>
                  </a:cubicBezTo>
                  <a:lnTo>
                    <a:pt x="1164" y="656"/>
                  </a:lnTo>
                  <a:cubicBezTo>
                    <a:pt x="1214" y="656"/>
                    <a:pt x="1264" y="652"/>
                    <a:pt x="1318" y="652"/>
                  </a:cubicBezTo>
                  <a:cubicBezTo>
                    <a:pt x="1372" y="647"/>
                    <a:pt x="1399" y="566"/>
                    <a:pt x="1350" y="534"/>
                  </a:cubicBezTo>
                  <a:cubicBezTo>
                    <a:pt x="1060" y="335"/>
                    <a:pt x="756" y="167"/>
                    <a:pt x="443" y="8"/>
                  </a:cubicBezTo>
                  <a:cubicBezTo>
                    <a:pt x="433" y="3"/>
                    <a:pt x="422" y="0"/>
                    <a:pt x="4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279;p57">
              <a:extLst>
                <a:ext uri="{FF2B5EF4-FFF2-40B4-BE49-F238E27FC236}">
                  <a16:creationId xmlns:a16="http://schemas.microsoft.com/office/drawing/2014/main" id="{7688136E-4A62-2915-E270-71CEF0120E00}"/>
                </a:ext>
              </a:extLst>
            </p:cNvPr>
            <p:cNvSpPr/>
            <p:nvPr/>
          </p:nvSpPr>
          <p:spPr>
            <a:xfrm>
              <a:off x="2368101" y="1171348"/>
              <a:ext cx="180007" cy="257664"/>
            </a:xfrm>
            <a:custGeom>
              <a:avLst/>
              <a:gdLst/>
              <a:ahLst/>
              <a:cxnLst/>
              <a:rect l="l" t="t" r="r" b="b"/>
              <a:pathLst>
                <a:path w="1057" h="1513" extrusionOk="0">
                  <a:moveTo>
                    <a:pt x="163" y="1"/>
                  </a:moveTo>
                  <a:cubicBezTo>
                    <a:pt x="128" y="1"/>
                    <a:pt x="95" y="25"/>
                    <a:pt x="105" y="71"/>
                  </a:cubicBezTo>
                  <a:cubicBezTo>
                    <a:pt x="168" y="334"/>
                    <a:pt x="231" y="601"/>
                    <a:pt x="286" y="868"/>
                  </a:cubicBezTo>
                  <a:cubicBezTo>
                    <a:pt x="290" y="886"/>
                    <a:pt x="295" y="913"/>
                    <a:pt x="304" y="932"/>
                  </a:cubicBezTo>
                  <a:cubicBezTo>
                    <a:pt x="322" y="959"/>
                    <a:pt x="358" y="977"/>
                    <a:pt x="381" y="995"/>
                  </a:cubicBezTo>
                  <a:cubicBezTo>
                    <a:pt x="444" y="1036"/>
                    <a:pt x="508" y="1081"/>
                    <a:pt x="567" y="1126"/>
                  </a:cubicBezTo>
                  <a:cubicBezTo>
                    <a:pt x="648" y="1190"/>
                    <a:pt x="729" y="1255"/>
                    <a:pt x="809" y="1321"/>
                  </a:cubicBezTo>
                  <a:lnTo>
                    <a:pt x="809" y="1321"/>
                  </a:lnTo>
                  <a:cubicBezTo>
                    <a:pt x="568" y="1344"/>
                    <a:pt x="325" y="1346"/>
                    <a:pt x="82" y="1380"/>
                  </a:cubicBezTo>
                  <a:cubicBezTo>
                    <a:pt x="0" y="1393"/>
                    <a:pt x="12" y="1513"/>
                    <a:pt x="88" y="1513"/>
                  </a:cubicBezTo>
                  <a:cubicBezTo>
                    <a:pt x="92" y="1513"/>
                    <a:pt x="96" y="1512"/>
                    <a:pt x="100" y="1512"/>
                  </a:cubicBezTo>
                  <a:cubicBezTo>
                    <a:pt x="390" y="1471"/>
                    <a:pt x="685" y="1475"/>
                    <a:pt x="974" y="1435"/>
                  </a:cubicBezTo>
                  <a:cubicBezTo>
                    <a:pt x="1033" y="1430"/>
                    <a:pt x="1056" y="1357"/>
                    <a:pt x="1011" y="1317"/>
                  </a:cubicBezTo>
                  <a:cubicBezTo>
                    <a:pt x="822" y="1154"/>
                    <a:pt x="629" y="1005"/>
                    <a:pt x="424" y="864"/>
                  </a:cubicBezTo>
                  <a:lnTo>
                    <a:pt x="424" y="864"/>
                  </a:lnTo>
                  <a:cubicBezTo>
                    <a:pt x="363" y="593"/>
                    <a:pt x="301" y="323"/>
                    <a:pt x="236" y="57"/>
                  </a:cubicBezTo>
                  <a:cubicBezTo>
                    <a:pt x="228" y="19"/>
                    <a:pt x="194"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280;p57">
              <a:extLst>
                <a:ext uri="{FF2B5EF4-FFF2-40B4-BE49-F238E27FC236}">
                  <a16:creationId xmlns:a16="http://schemas.microsoft.com/office/drawing/2014/main" id="{3D183A05-086A-6809-711E-3A0882A8BE2F}"/>
                </a:ext>
              </a:extLst>
            </p:cNvPr>
            <p:cNvSpPr/>
            <p:nvPr/>
          </p:nvSpPr>
          <p:spPr>
            <a:xfrm>
              <a:off x="2283972" y="1414707"/>
              <a:ext cx="58072" cy="28951"/>
            </a:xfrm>
            <a:custGeom>
              <a:avLst/>
              <a:gdLst/>
              <a:ahLst/>
              <a:cxnLst/>
              <a:rect l="l" t="t" r="r" b="b"/>
              <a:pathLst>
                <a:path w="341" h="170" extrusionOk="0">
                  <a:moveTo>
                    <a:pt x="275" y="1"/>
                  </a:moveTo>
                  <a:cubicBezTo>
                    <a:pt x="272" y="1"/>
                    <a:pt x="270" y="1"/>
                    <a:pt x="268" y="1"/>
                  </a:cubicBezTo>
                  <a:cubicBezTo>
                    <a:pt x="195" y="15"/>
                    <a:pt x="127" y="24"/>
                    <a:pt x="59" y="37"/>
                  </a:cubicBezTo>
                  <a:cubicBezTo>
                    <a:pt x="41" y="37"/>
                    <a:pt x="28" y="46"/>
                    <a:pt x="14" y="60"/>
                  </a:cubicBezTo>
                  <a:cubicBezTo>
                    <a:pt x="5" y="73"/>
                    <a:pt x="1" y="92"/>
                    <a:pt x="1" y="110"/>
                  </a:cubicBezTo>
                  <a:cubicBezTo>
                    <a:pt x="5" y="139"/>
                    <a:pt x="37" y="169"/>
                    <a:pt x="71" y="169"/>
                  </a:cubicBezTo>
                  <a:cubicBezTo>
                    <a:pt x="73" y="169"/>
                    <a:pt x="75" y="169"/>
                    <a:pt x="78" y="169"/>
                  </a:cubicBezTo>
                  <a:cubicBezTo>
                    <a:pt x="146" y="155"/>
                    <a:pt x="213" y="146"/>
                    <a:pt x="281" y="132"/>
                  </a:cubicBezTo>
                  <a:cubicBezTo>
                    <a:pt x="300" y="132"/>
                    <a:pt x="313" y="123"/>
                    <a:pt x="327" y="110"/>
                  </a:cubicBezTo>
                  <a:cubicBezTo>
                    <a:pt x="336" y="96"/>
                    <a:pt x="340" y="78"/>
                    <a:pt x="340" y="60"/>
                  </a:cubicBezTo>
                  <a:cubicBezTo>
                    <a:pt x="336" y="30"/>
                    <a:pt x="308" y="1"/>
                    <a:pt x="2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308;p58">
            <a:extLst>
              <a:ext uri="{FF2B5EF4-FFF2-40B4-BE49-F238E27FC236}">
                <a16:creationId xmlns:a16="http://schemas.microsoft.com/office/drawing/2014/main" id="{C5A9DF44-CBAF-FCD1-01B2-584AAB1DF877}"/>
              </a:ext>
            </a:extLst>
          </p:cNvPr>
          <p:cNvGrpSpPr/>
          <p:nvPr/>
        </p:nvGrpSpPr>
        <p:grpSpPr>
          <a:xfrm>
            <a:off x="-117005" y="9533313"/>
            <a:ext cx="1492940" cy="1410579"/>
            <a:chOff x="4993950" y="6033000"/>
            <a:chExt cx="1082625" cy="1022900"/>
          </a:xfrm>
        </p:grpSpPr>
        <p:sp>
          <p:nvSpPr>
            <p:cNvPr id="3713" name="Google Shape;3309;p58">
              <a:extLst>
                <a:ext uri="{FF2B5EF4-FFF2-40B4-BE49-F238E27FC236}">
                  <a16:creationId xmlns:a16="http://schemas.microsoft.com/office/drawing/2014/main" id="{45A4E614-5F52-4092-E533-57769B2CB984}"/>
                </a:ext>
              </a:extLst>
            </p:cNvPr>
            <p:cNvSpPr/>
            <p:nvPr/>
          </p:nvSpPr>
          <p:spPr>
            <a:xfrm>
              <a:off x="5067800" y="6674800"/>
              <a:ext cx="16525" cy="11625"/>
            </a:xfrm>
            <a:custGeom>
              <a:avLst/>
              <a:gdLst/>
              <a:ahLst/>
              <a:cxnLst/>
              <a:rect l="l" t="t" r="r" b="b"/>
              <a:pathLst>
                <a:path w="661" h="465" extrusionOk="0">
                  <a:moveTo>
                    <a:pt x="337" y="1"/>
                  </a:moveTo>
                  <a:cubicBezTo>
                    <a:pt x="141" y="1"/>
                    <a:pt x="1" y="309"/>
                    <a:pt x="208" y="424"/>
                  </a:cubicBezTo>
                  <a:cubicBezTo>
                    <a:pt x="250" y="452"/>
                    <a:pt x="293" y="464"/>
                    <a:pt x="332" y="464"/>
                  </a:cubicBezTo>
                  <a:cubicBezTo>
                    <a:pt x="526" y="464"/>
                    <a:pt x="661" y="176"/>
                    <a:pt x="456" y="39"/>
                  </a:cubicBezTo>
                  <a:cubicBezTo>
                    <a:pt x="416" y="12"/>
                    <a:pt x="375" y="1"/>
                    <a:pt x="33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310;p58">
              <a:extLst>
                <a:ext uri="{FF2B5EF4-FFF2-40B4-BE49-F238E27FC236}">
                  <a16:creationId xmlns:a16="http://schemas.microsoft.com/office/drawing/2014/main" id="{D3870DE5-1A1D-0838-AF91-51156ED4C70F}"/>
                </a:ext>
              </a:extLst>
            </p:cNvPr>
            <p:cNvSpPr/>
            <p:nvPr/>
          </p:nvSpPr>
          <p:spPr>
            <a:xfrm>
              <a:off x="5057875" y="6625850"/>
              <a:ext cx="14350" cy="13325"/>
            </a:xfrm>
            <a:custGeom>
              <a:avLst/>
              <a:gdLst/>
              <a:ahLst/>
              <a:cxnLst/>
              <a:rect l="l" t="t" r="r" b="b"/>
              <a:pathLst>
                <a:path w="574" h="533" extrusionOk="0">
                  <a:moveTo>
                    <a:pt x="286" y="0"/>
                  </a:moveTo>
                  <a:cubicBezTo>
                    <a:pt x="177" y="0"/>
                    <a:pt x="67" y="84"/>
                    <a:pt x="28" y="183"/>
                  </a:cubicBezTo>
                  <a:cubicBezTo>
                    <a:pt x="0" y="348"/>
                    <a:pt x="110" y="513"/>
                    <a:pt x="275" y="513"/>
                  </a:cubicBezTo>
                  <a:cubicBezTo>
                    <a:pt x="303" y="526"/>
                    <a:pt x="330" y="532"/>
                    <a:pt x="355" y="532"/>
                  </a:cubicBezTo>
                  <a:cubicBezTo>
                    <a:pt x="481" y="532"/>
                    <a:pt x="573" y="380"/>
                    <a:pt x="550" y="265"/>
                  </a:cubicBezTo>
                  <a:cubicBezTo>
                    <a:pt x="550" y="155"/>
                    <a:pt x="468" y="100"/>
                    <a:pt x="413" y="45"/>
                  </a:cubicBezTo>
                  <a:cubicBezTo>
                    <a:pt x="373" y="14"/>
                    <a:pt x="330" y="0"/>
                    <a:pt x="28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311;p58">
              <a:extLst>
                <a:ext uri="{FF2B5EF4-FFF2-40B4-BE49-F238E27FC236}">
                  <a16:creationId xmlns:a16="http://schemas.microsoft.com/office/drawing/2014/main" id="{FA4D6895-9F82-C708-BC34-26CF453A09DF}"/>
                </a:ext>
              </a:extLst>
            </p:cNvPr>
            <p:cNvSpPr/>
            <p:nvPr/>
          </p:nvSpPr>
          <p:spPr>
            <a:xfrm>
              <a:off x="5675425" y="7006800"/>
              <a:ext cx="17275" cy="12250"/>
            </a:xfrm>
            <a:custGeom>
              <a:avLst/>
              <a:gdLst/>
              <a:ahLst/>
              <a:cxnLst/>
              <a:rect l="l" t="t" r="r" b="b"/>
              <a:pathLst>
                <a:path w="691" h="490" extrusionOk="0">
                  <a:moveTo>
                    <a:pt x="354" y="1"/>
                  </a:moveTo>
                  <a:cubicBezTo>
                    <a:pt x="141" y="1"/>
                    <a:pt x="1" y="313"/>
                    <a:pt x="208" y="451"/>
                  </a:cubicBezTo>
                  <a:cubicBezTo>
                    <a:pt x="253" y="478"/>
                    <a:pt x="296" y="490"/>
                    <a:pt x="337" y="490"/>
                  </a:cubicBezTo>
                  <a:cubicBezTo>
                    <a:pt x="550" y="490"/>
                    <a:pt x="691" y="177"/>
                    <a:pt x="483" y="39"/>
                  </a:cubicBezTo>
                  <a:cubicBezTo>
                    <a:pt x="439" y="12"/>
                    <a:pt x="395" y="1"/>
                    <a:pt x="354"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312;p58">
              <a:extLst>
                <a:ext uri="{FF2B5EF4-FFF2-40B4-BE49-F238E27FC236}">
                  <a16:creationId xmlns:a16="http://schemas.microsoft.com/office/drawing/2014/main" id="{EC6A386D-75F4-38CA-A5FB-6BF470DDE0AB}"/>
                </a:ext>
              </a:extLst>
            </p:cNvPr>
            <p:cNvSpPr/>
            <p:nvPr/>
          </p:nvSpPr>
          <p:spPr>
            <a:xfrm>
              <a:off x="5622050" y="7023050"/>
              <a:ext cx="15975" cy="9075"/>
            </a:xfrm>
            <a:custGeom>
              <a:avLst/>
              <a:gdLst/>
              <a:ahLst/>
              <a:cxnLst/>
              <a:rect l="l" t="t" r="r" b="b"/>
              <a:pathLst>
                <a:path w="639" h="363" extrusionOk="0">
                  <a:moveTo>
                    <a:pt x="367" y="1"/>
                  </a:moveTo>
                  <a:cubicBezTo>
                    <a:pt x="309" y="1"/>
                    <a:pt x="254" y="8"/>
                    <a:pt x="199" y="21"/>
                  </a:cubicBezTo>
                  <a:cubicBezTo>
                    <a:pt x="0" y="46"/>
                    <a:pt x="48" y="363"/>
                    <a:pt x="222" y="363"/>
                  </a:cubicBezTo>
                  <a:cubicBezTo>
                    <a:pt x="240" y="363"/>
                    <a:pt x="260" y="359"/>
                    <a:pt x="281" y="351"/>
                  </a:cubicBezTo>
                  <a:cubicBezTo>
                    <a:pt x="391" y="324"/>
                    <a:pt x="501" y="269"/>
                    <a:pt x="584" y="186"/>
                  </a:cubicBezTo>
                  <a:cubicBezTo>
                    <a:pt x="639" y="131"/>
                    <a:pt x="611" y="21"/>
                    <a:pt x="556" y="21"/>
                  </a:cubicBezTo>
                  <a:cubicBezTo>
                    <a:pt x="487" y="8"/>
                    <a:pt x="426" y="1"/>
                    <a:pt x="36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313;p58">
              <a:extLst>
                <a:ext uri="{FF2B5EF4-FFF2-40B4-BE49-F238E27FC236}">
                  <a16:creationId xmlns:a16="http://schemas.microsoft.com/office/drawing/2014/main" id="{54E8D960-F88D-2D0C-FCB4-A68C7F14E731}"/>
                </a:ext>
              </a:extLst>
            </p:cNvPr>
            <p:cNvSpPr/>
            <p:nvPr/>
          </p:nvSpPr>
          <p:spPr>
            <a:xfrm>
              <a:off x="5592200" y="6997125"/>
              <a:ext cx="15250" cy="10850"/>
            </a:xfrm>
            <a:custGeom>
              <a:avLst/>
              <a:gdLst/>
              <a:ahLst/>
              <a:cxnLst/>
              <a:rect l="l" t="t" r="r" b="b"/>
              <a:pathLst>
                <a:path w="610" h="434" extrusionOk="0">
                  <a:moveTo>
                    <a:pt x="314" y="0"/>
                  </a:moveTo>
                  <a:cubicBezTo>
                    <a:pt x="126" y="0"/>
                    <a:pt x="0" y="338"/>
                    <a:pt x="265" y="426"/>
                  </a:cubicBezTo>
                  <a:lnTo>
                    <a:pt x="293" y="426"/>
                  </a:lnTo>
                  <a:cubicBezTo>
                    <a:pt x="309" y="431"/>
                    <a:pt x="325" y="434"/>
                    <a:pt x="341" y="434"/>
                  </a:cubicBezTo>
                  <a:cubicBezTo>
                    <a:pt x="487" y="434"/>
                    <a:pt x="610" y="220"/>
                    <a:pt x="485" y="96"/>
                  </a:cubicBezTo>
                  <a:lnTo>
                    <a:pt x="458" y="69"/>
                  </a:lnTo>
                  <a:cubicBezTo>
                    <a:pt x="410" y="20"/>
                    <a:pt x="360" y="0"/>
                    <a:pt x="31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314;p58">
              <a:extLst>
                <a:ext uri="{FF2B5EF4-FFF2-40B4-BE49-F238E27FC236}">
                  <a16:creationId xmlns:a16="http://schemas.microsoft.com/office/drawing/2014/main" id="{F9CB0692-286D-B946-7043-A8CA74DC2DC8}"/>
                </a:ext>
              </a:extLst>
            </p:cNvPr>
            <p:cNvSpPr/>
            <p:nvPr/>
          </p:nvSpPr>
          <p:spPr>
            <a:xfrm>
              <a:off x="5504275" y="6998450"/>
              <a:ext cx="17450" cy="12000"/>
            </a:xfrm>
            <a:custGeom>
              <a:avLst/>
              <a:gdLst/>
              <a:ahLst/>
              <a:cxnLst/>
              <a:rect l="l" t="t" r="r" b="b"/>
              <a:pathLst>
                <a:path w="698" h="480" extrusionOk="0">
                  <a:moveTo>
                    <a:pt x="259" y="0"/>
                  </a:moveTo>
                  <a:cubicBezTo>
                    <a:pt x="97" y="0"/>
                    <a:pt x="1" y="261"/>
                    <a:pt x="181" y="373"/>
                  </a:cubicBezTo>
                  <a:cubicBezTo>
                    <a:pt x="208" y="401"/>
                    <a:pt x="263" y="428"/>
                    <a:pt x="318" y="456"/>
                  </a:cubicBezTo>
                  <a:cubicBezTo>
                    <a:pt x="351" y="472"/>
                    <a:pt x="383" y="479"/>
                    <a:pt x="413" y="479"/>
                  </a:cubicBezTo>
                  <a:cubicBezTo>
                    <a:pt x="586" y="479"/>
                    <a:pt x="698" y="243"/>
                    <a:pt x="511" y="126"/>
                  </a:cubicBezTo>
                  <a:cubicBezTo>
                    <a:pt x="483" y="98"/>
                    <a:pt x="428" y="71"/>
                    <a:pt x="373" y="43"/>
                  </a:cubicBezTo>
                  <a:cubicBezTo>
                    <a:pt x="333" y="13"/>
                    <a:pt x="294" y="0"/>
                    <a:pt x="25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315;p58">
              <a:extLst>
                <a:ext uri="{FF2B5EF4-FFF2-40B4-BE49-F238E27FC236}">
                  <a16:creationId xmlns:a16="http://schemas.microsoft.com/office/drawing/2014/main" id="{F6135D5E-9C1C-C6DB-6444-B90CB88CE784}"/>
                </a:ext>
              </a:extLst>
            </p:cNvPr>
            <p:cNvSpPr/>
            <p:nvPr/>
          </p:nvSpPr>
          <p:spPr>
            <a:xfrm>
              <a:off x="5509475" y="6973700"/>
              <a:ext cx="10025" cy="11925"/>
            </a:xfrm>
            <a:custGeom>
              <a:avLst/>
              <a:gdLst/>
              <a:ahLst/>
              <a:cxnLst/>
              <a:rect l="l" t="t" r="r" b="b"/>
              <a:pathLst>
                <a:path w="401" h="477" extrusionOk="0">
                  <a:moveTo>
                    <a:pt x="173" y="0"/>
                  </a:moveTo>
                  <a:cubicBezTo>
                    <a:pt x="84" y="0"/>
                    <a:pt x="0" y="57"/>
                    <a:pt x="0" y="181"/>
                  </a:cubicBezTo>
                  <a:cubicBezTo>
                    <a:pt x="0" y="318"/>
                    <a:pt x="28" y="373"/>
                    <a:pt x="110" y="456"/>
                  </a:cubicBezTo>
                  <a:cubicBezTo>
                    <a:pt x="124" y="469"/>
                    <a:pt x="145" y="476"/>
                    <a:pt x="165" y="476"/>
                  </a:cubicBezTo>
                  <a:cubicBezTo>
                    <a:pt x="186" y="476"/>
                    <a:pt x="206" y="469"/>
                    <a:pt x="220" y="456"/>
                  </a:cubicBezTo>
                  <a:cubicBezTo>
                    <a:pt x="330" y="401"/>
                    <a:pt x="358" y="346"/>
                    <a:pt x="385" y="236"/>
                  </a:cubicBezTo>
                  <a:cubicBezTo>
                    <a:pt x="400" y="85"/>
                    <a:pt x="283" y="0"/>
                    <a:pt x="17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316;p58">
              <a:extLst>
                <a:ext uri="{FF2B5EF4-FFF2-40B4-BE49-F238E27FC236}">
                  <a16:creationId xmlns:a16="http://schemas.microsoft.com/office/drawing/2014/main" id="{385B1E09-4633-BF4D-3C7A-106C6627A444}"/>
                </a:ext>
              </a:extLst>
            </p:cNvPr>
            <p:cNvSpPr/>
            <p:nvPr/>
          </p:nvSpPr>
          <p:spPr>
            <a:xfrm>
              <a:off x="5448300" y="6952925"/>
              <a:ext cx="17075" cy="13000"/>
            </a:xfrm>
            <a:custGeom>
              <a:avLst/>
              <a:gdLst/>
              <a:ahLst/>
              <a:cxnLst/>
              <a:rect l="l" t="t" r="r" b="b"/>
              <a:pathLst>
                <a:path w="683" h="520" extrusionOk="0">
                  <a:moveTo>
                    <a:pt x="301" y="0"/>
                  </a:moveTo>
                  <a:cubicBezTo>
                    <a:pt x="220" y="0"/>
                    <a:pt x="143" y="41"/>
                    <a:pt x="83" y="132"/>
                  </a:cubicBezTo>
                  <a:cubicBezTo>
                    <a:pt x="0" y="269"/>
                    <a:pt x="83" y="434"/>
                    <a:pt x="248" y="489"/>
                  </a:cubicBezTo>
                  <a:cubicBezTo>
                    <a:pt x="303" y="517"/>
                    <a:pt x="330" y="517"/>
                    <a:pt x="385" y="517"/>
                  </a:cubicBezTo>
                  <a:cubicBezTo>
                    <a:pt x="396" y="519"/>
                    <a:pt x="407" y="520"/>
                    <a:pt x="417" y="520"/>
                  </a:cubicBezTo>
                  <a:cubicBezTo>
                    <a:pt x="567" y="520"/>
                    <a:pt x="682" y="343"/>
                    <a:pt x="605" y="214"/>
                  </a:cubicBezTo>
                  <a:cubicBezTo>
                    <a:pt x="550" y="159"/>
                    <a:pt x="523" y="104"/>
                    <a:pt x="495" y="77"/>
                  </a:cubicBezTo>
                  <a:cubicBezTo>
                    <a:pt x="433" y="28"/>
                    <a:pt x="366" y="0"/>
                    <a:pt x="30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317;p58">
              <a:extLst>
                <a:ext uri="{FF2B5EF4-FFF2-40B4-BE49-F238E27FC236}">
                  <a16:creationId xmlns:a16="http://schemas.microsoft.com/office/drawing/2014/main" id="{49AA222E-845E-7328-5947-4DE1E74A7D7C}"/>
                </a:ext>
              </a:extLst>
            </p:cNvPr>
            <p:cNvSpPr/>
            <p:nvPr/>
          </p:nvSpPr>
          <p:spPr>
            <a:xfrm>
              <a:off x="5140250" y="6758025"/>
              <a:ext cx="16625" cy="9900"/>
            </a:xfrm>
            <a:custGeom>
              <a:avLst/>
              <a:gdLst/>
              <a:ahLst/>
              <a:cxnLst/>
              <a:rect l="l" t="t" r="r" b="b"/>
              <a:pathLst>
                <a:path w="665" h="396" extrusionOk="0">
                  <a:moveTo>
                    <a:pt x="248" y="0"/>
                  </a:moveTo>
                  <a:cubicBezTo>
                    <a:pt x="32" y="0"/>
                    <a:pt x="0" y="396"/>
                    <a:pt x="231" y="396"/>
                  </a:cubicBezTo>
                  <a:cubicBezTo>
                    <a:pt x="237" y="396"/>
                    <a:pt x="245" y="395"/>
                    <a:pt x="252" y="394"/>
                  </a:cubicBezTo>
                  <a:lnTo>
                    <a:pt x="417" y="394"/>
                  </a:lnTo>
                  <a:cubicBezTo>
                    <a:pt x="582" y="367"/>
                    <a:pt x="665" y="120"/>
                    <a:pt x="472" y="65"/>
                  </a:cubicBezTo>
                  <a:cubicBezTo>
                    <a:pt x="417" y="37"/>
                    <a:pt x="362" y="37"/>
                    <a:pt x="307" y="10"/>
                  </a:cubicBezTo>
                  <a:cubicBezTo>
                    <a:pt x="286" y="3"/>
                    <a:pt x="266" y="0"/>
                    <a:pt x="24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318;p58">
              <a:extLst>
                <a:ext uri="{FF2B5EF4-FFF2-40B4-BE49-F238E27FC236}">
                  <a16:creationId xmlns:a16="http://schemas.microsoft.com/office/drawing/2014/main" id="{3C04E70F-61F4-0025-C990-5E9AE0BF1FD7}"/>
                </a:ext>
              </a:extLst>
            </p:cNvPr>
            <p:cNvSpPr/>
            <p:nvPr/>
          </p:nvSpPr>
          <p:spPr>
            <a:xfrm>
              <a:off x="5122950" y="6723375"/>
              <a:ext cx="7325" cy="5175"/>
            </a:xfrm>
            <a:custGeom>
              <a:avLst/>
              <a:gdLst/>
              <a:ahLst/>
              <a:cxnLst/>
              <a:rect l="l" t="t" r="r" b="b"/>
              <a:pathLst>
                <a:path w="293" h="207" extrusionOk="0">
                  <a:moveTo>
                    <a:pt x="146" y="1"/>
                  </a:moveTo>
                  <a:cubicBezTo>
                    <a:pt x="60" y="1"/>
                    <a:pt x="1" y="140"/>
                    <a:pt x="92" y="186"/>
                  </a:cubicBezTo>
                  <a:cubicBezTo>
                    <a:pt x="111" y="200"/>
                    <a:pt x="130" y="206"/>
                    <a:pt x="148" y="206"/>
                  </a:cubicBezTo>
                  <a:cubicBezTo>
                    <a:pt x="233" y="206"/>
                    <a:pt x="293" y="66"/>
                    <a:pt x="202" y="21"/>
                  </a:cubicBezTo>
                  <a:cubicBezTo>
                    <a:pt x="183" y="7"/>
                    <a:pt x="164" y="1"/>
                    <a:pt x="14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319;p58">
              <a:extLst>
                <a:ext uri="{FF2B5EF4-FFF2-40B4-BE49-F238E27FC236}">
                  <a16:creationId xmlns:a16="http://schemas.microsoft.com/office/drawing/2014/main" id="{479B4327-4E29-5B72-1874-EC2D1DC47A31}"/>
                </a:ext>
              </a:extLst>
            </p:cNvPr>
            <p:cNvSpPr/>
            <p:nvPr/>
          </p:nvSpPr>
          <p:spPr>
            <a:xfrm>
              <a:off x="5084150" y="6573575"/>
              <a:ext cx="583775" cy="371225"/>
            </a:xfrm>
            <a:custGeom>
              <a:avLst/>
              <a:gdLst/>
              <a:ahLst/>
              <a:cxnLst/>
              <a:rect l="l" t="t" r="r" b="b"/>
              <a:pathLst>
                <a:path w="23351" h="14849" extrusionOk="0">
                  <a:moveTo>
                    <a:pt x="66" y="1"/>
                  </a:moveTo>
                  <a:cubicBezTo>
                    <a:pt x="27" y="1"/>
                    <a:pt x="1" y="53"/>
                    <a:pt x="22" y="74"/>
                  </a:cubicBezTo>
                  <a:cubicBezTo>
                    <a:pt x="3348" y="3291"/>
                    <a:pt x="7005" y="6123"/>
                    <a:pt x="10854" y="8680"/>
                  </a:cubicBezTo>
                  <a:cubicBezTo>
                    <a:pt x="14621" y="11182"/>
                    <a:pt x="18773" y="13656"/>
                    <a:pt x="23172" y="14839"/>
                  </a:cubicBezTo>
                  <a:cubicBezTo>
                    <a:pt x="23186" y="14845"/>
                    <a:pt x="23199" y="14848"/>
                    <a:pt x="23211" y="14848"/>
                  </a:cubicBezTo>
                  <a:cubicBezTo>
                    <a:pt x="23299" y="14848"/>
                    <a:pt x="23351" y="14698"/>
                    <a:pt x="23254" y="14674"/>
                  </a:cubicBezTo>
                  <a:cubicBezTo>
                    <a:pt x="19103" y="12804"/>
                    <a:pt x="15034" y="11044"/>
                    <a:pt x="11184" y="8570"/>
                  </a:cubicBezTo>
                  <a:cubicBezTo>
                    <a:pt x="7225" y="6068"/>
                    <a:pt x="3651" y="3071"/>
                    <a:pt x="104" y="19"/>
                  </a:cubicBezTo>
                  <a:cubicBezTo>
                    <a:pt x="91" y="6"/>
                    <a:pt x="78" y="1"/>
                    <a:pt x="6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320;p58">
              <a:extLst>
                <a:ext uri="{FF2B5EF4-FFF2-40B4-BE49-F238E27FC236}">
                  <a16:creationId xmlns:a16="http://schemas.microsoft.com/office/drawing/2014/main" id="{CCF573B4-1376-18B2-0C75-B7E75AF86301}"/>
                </a:ext>
              </a:extLst>
            </p:cNvPr>
            <p:cNvSpPr/>
            <p:nvPr/>
          </p:nvSpPr>
          <p:spPr>
            <a:xfrm>
              <a:off x="5921200" y="6387675"/>
              <a:ext cx="14450" cy="14400"/>
            </a:xfrm>
            <a:custGeom>
              <a:avLst/>
              <a:gdLst/>
              <a:ahLst/>
              <a:cxnLst/>
              <a:rect l="l" t="t" r="r" b="b"/>
              <a:pathLst>
                <a:path w="578" h="576" extrusionOk="0">
                  <a:moveTo>
                    <a:pt x="290" y="1"/>
                  </a:moveTo>
                  <a:cubicBezTo>
                    <a:pt x="276" y="1"/>
                    <a:pt x="262" y="2"/>
                    <a:pt x="248" y="4"/>
                  </a:cubicBezTo>
                  <a:cubicBezTo>
                    <a:pt x="55" y="59"/>
                    <a:pt x="0" y="224"/>
                    <a:pt x="55" y="389"/>
                  </a:cubicBezTo>
                  <a:cubicBezTo>
                    <a:pt x="83" y="444"/>
                    <a:pt x="110" y="471"/>
                    <a:pt x="138" y="499"/>
                  </a:cubicBezTo>
                  <a:cubicBezTo>
                    <a:pt x="179" y="551"/>
                    <a:pt x="244" y="575"/>
                    <a:pt x="311" y="575"/>
                  </a:cubicBezTo>
                  <a:cubicBezTo>
                    <a:pt x="420" y="575"/>
                    <a:pt x="533" y="509"/>
                    <a:pt x="550" y="389"/>
                  </a:cubicBezTo>
                  <a:cubicBezTo>
                    <a:pt x="550" y="361"/>
                    <a:pt x="578" y="307"/>
                    <a:pt x="550" y="279"/>
                  </a:cubicBezTo>
                  <a:cubicBezTo>
                    <a:pt x="550" y="128"/>
                    <a:pt x="436" y="1"/>
                    <a:pt x="29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321;p58">
              <a:extLst>
                <a:ext uri="{FF2B5EF4-FFF2-40B4-BE49-F238E27FC236}">
                  <a16:creationId xmlns:a16="http://schemas.microsoft.com/office/drawing/2014/main" id="{93A49A9E-B6C3-743E-693E-A658D7F461F6}"/>
                </a:ext>
              </a:extLst>
            </p:cNvPr>
            <p:cNvSpPr/>
            <p:nvPr/>
          </p:nvSpPr>
          <p:spPr>
            <a:xfrm>
              <a:off x="5875150" y="6289300"/>
              <a:ext cx="20650" cy="17800"/>
            </a:xfrm>
            <a:custGeom>
              <a:avLst/>
              <a:gdLst/>
              <a:ahLst/>
              <a:cxnLst/>
              <a:rect l="l" t="t" r="r" b="b"/>
              <a:pathLst>
                <a:path w="826" h="712" extrusionOk="0">
                  <a:moveTo>
                    <a:pt x="360" y="1"/>
                  </a:moveTo>
                  <a:cubicBezTo>
                    <a:pt x="218" y="1"/>
                    <a:pt x="74" y="65"/>
                    <a:pt x="28" y="227"/>
                  </a:cubicBezTo>
                  <a:cubicBezTo>
                    <a:pt x="0" y="365"/>
                    <a:pt x="83" y="585"/>
                    <a:pt x="248" y="612"/>
                  </a:cubicBezTo>
                  <a:lnTo>
                    <a:pt x="275" y="612"/>
                  </a:lnTo>
                  <a:cubicBezTo>
                    <a:pt x="303" y="640"/>
                    <a:pt x="303" y="640"/>
                    <a:pt x="330" y="667"/>
                  </a:cubicBezTo>
                  <a:cubicBezTo>
                    <a:pt x="376" y="698"/>
                    <a:pt x="424" y="711"/>
                    <a:pt x="471" y="711"/>
                  </a:cubicBezTo>
                  <a:cubicBezTo>
                    <a:pt x="592" y="711"/>
                    <a:pt x="703" y="621"/>
                    <a:pt x="743" y="502"/>
                  </a:cubicBezTo>
                  <a:cubicBezTo>
                    <a:pt x="825" y="282"/>
                    <a:pt x="660" y="62"/>
                    <a:pt x="440" y="7"/>
                  </a:cubicBezTo>
                  <a:cubicBezTo>
                    <a:pt x="414" y="3"/>
                    <a:pt x="387" y="1"/>
                    <a:pt x="36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322;p58">
              <a:extLst>
                <a:ext uri="{FF2B5EF4-FFF2-40B4-BE49-F238E27FC236}">
                  <a16:creationId xmlns:a16="http://schemas.microsoft.com/office/drawing/2014/main" id="{2B2070A5-CC3D-CED8-732C-090819801AC4}"/>
                </a:ext>
              </a:extLst>
            </p:cNvPr>
            <p:cNvSpPr/>
            <p:nvPr/>
          </p:nvSpPr>
          <p:spPr>
            <a:xfrm>
              <a:off x="5806275" y="6346850"/>
              <a:ext cx="22150" cy="15450"/>
            </a:xfrm>
            <a:custGeom>
              <a:avLst/>
              <a:gdLst/>
              <a:ahLst/>
              <a:cxnLst/>
              <a:rect l="l" t="t" r="r" b="b"/>
              <a:pathLst>
                <a:path w="886" h="618" extrusionOk="0">
                  <a:moveTo>
                    <a:pt x="454" y="1"/>
                  </a:moveTo>
                  <a:cubicBezTo>
                    <a:pt x="176" y="1"/>
                    <a:pt x="1" y="401"/>
                    <a:pt x="281" y="565"/>
                  </a:cubicBezTo>
                  <a:cubicBezTo>
                    <a:pt x="336" y="602"/>
                    <a:pt x="392" y="618"/>
                    <a:pt x="444" y="618"/>
                  </a:cubicBezTo>
                  <a:cubicBezTo>
                    <a:pt x="703" y="618"/>
                    <a:pt x="885" y="225"/>
                    <a:pt x="611" y="42"/>
                  </a:cubicBezTo>
                  <a:cubicBezTo>
                    <a:pt x="557" y="13"/>
                    <a:pt x="504" y="1"/>
                    <a:pt x="454"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323;p58">
              <a:extLst>
                <a:ext uri="{FF2B5EF4-FFF2-40B4-BE49-F238E27FC236}">
                  <a16:creationId xmlns:a16="http://schemas.microsoft.com/office/drawing/2014/main" id="{C9A9EBA9-F5C8-E1C8-DF07-59A3ACC4B457}"/>
                </a:ext>
              </a:extLst>
            </p:cNvPr>
            <p:cNvSpPr/>
            <p:nvPr/>
          </p:nvSpPr>
          <p:spPr>
            <a:xfrm>
              <a:off x="5574075" y="6211700"/>
              <a:ext cx="15150" cy="14800"/>
            </a:xfrm>
            <a:custGeom>
              <a:avLst/>
              <a:gdLst/>
              <a:ahLst/>
              <a:cxnLst/>
              <a:rect l="l" t="t" r="r" b="b"/>
              <a:pathLst>
                <a:path w="606" h="592" extrusionOk="0">
                  <a:moveTo>
                    <a:pt x="318" y="1"/>
                  </a:moveTo>
                  <a:cubicBezTo>
                    <a:pt x="304" y="1"/>
                    <a:pt x="290" y="2"/>
                    <a:pt x="276" y="4"/>
                  </a:cubicBezTo>
                  <a:cubicBezTo>
                    <a:pt x="83" y="59"/>
                    <a:pt x="1" y="252"/>
                    <a:pt x="83" y="389"/>
                  </a:cubicBezTo>
                  <a:cubicBezTo>
                    <a:pt x="83" y="417"/>
                    <a:pt x="111" y="444"/>
                    <a:pt x="111" y="444"/>
                  </a:cubicBezTo>
                  <a:cubicBezTo>
                    <a:pt x="167" y="546"/>
                    <a:pt x="256" y="592"/>
                    <a:pt x="343" y="592"/>
                  </a:cubicBezTo>
                  <a:cubicBezTo>
                    <a:pt x="468" y="592"/>
                    <a:pt x="589" y="497"/>
                    <a:pt x="606" y="334"/>
                  </a:cubicBezTo>
                  <a:lnTo>
                    <a:pt x="606" y="279"/>
                  </a:lnTo>
                  <a:cubicBezTo>
                    <a:pt x="606" y="129"/>
                    <a:pt x="468" y="1"/>
                    <a:pt x="31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324;p58">
              <a:extLst>
                <a:ext uri="{FF2B5EF4-FFF2-40B4-BE49-F238E27FC236}">
                  <a16:creationId xmlns:a16="http://schemas.microsoft.com/office/drawing/2014/main" id="{D82E480C-E393-39EE-970F-EE464B451375}"/>
                </a:ext>
              </a:extLst>
            </p:cNvPr>
            <p:cNvSpPr/>
            <p:nvPr/>
          </p:nvSpPr>
          <p:spPr>
            <a:xfrm>
              <a:off x="5473725" y="6113075"/>
              <a:ext cx="20350" cy="15750"/>
            </a:xfrm>
            <a:custGeom>
              <a:avLst/>
              <a:gdLst/>
              <a:ahLst/>
              <a:cxnLst/>
              <a:rect l="l" t="t" r="r" b="b"/>
              <a:pathLst>
                <a:path w="814" h="630" extrusionOk="0">
                  <a:moveTo>
                    <a:pt x="403" y="0"/>
                  </a:moveTo>
                  <a:cubicBezTo>
                    <a:pt x="303" y="0"/>
                    <a:pt x="204" y="49"/>
                    <a:pt x="138" y="155"/>
                  </a:cubicBezTo>
                  <a:cubicBezTo>
                    <a:pt x="0" y="375"/>
                    <a:pt x="165" y="595"/>
                    <a:pt x="385" y="623"/>
                  </a:cubicBezTo>
                  <a:cubicBezTo>
                    <a:pt x="409" y="627"/>
                    <a:pt x="433" y="630"/>
                    <a:pt x="455" y="630"/>
                  </a:cubicBezTo>
                  <a:cubicBezTo>
                    <a:pt x="687" y="630"/>
                    <a:pt x="813" y="381"/>
                    <a:pt x="688" y="155"/>
                  </a:cubicBezTo>
                  <a:cubicBezTo>
                    <a:pt x="617" y="56"/>
                    <a:pt x="509" y="0"/>
                    <a:pt x="40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325;p58">
              <a:extLst>
                <a:ext uri="{FF2B5EF4-FFF2-40B4-BE49-F238E27FC236}">
                  <a16:creationId xmlns:a16="http://schemas.microsoft.com/office/drawing/2014/main" id="{1941AAEB-03A3-B142-E4AA-F0582EE36FD5}"/>
                </a:ext>
              </a:extLst>
            </p:cNvPr>
            <p:cNvSpPr/>
            <p:nvPr/>
          </p:nvSpPr>
          <p:spPr>
            <a:xfrm>
              <a:off x="5685425" y="6249250"/>
              <a:ext cx="17900" cy="18325"/>
            </a:xfrm>
            <a:custGeom>
              <a:avLst/>
              <a:gdLst/>
              <a:ahLst/>
              <a:cxnLst/>
              <a:rect l="l" t="t" r="r" b="b"/>
              <a:pathLst>
                <a:path w="716" h="733" extrusionOk="0">
                  <a:moveTo>
                    <a:pt x="396" y="1"/>
                  </a:moveTo>
                  <a:cubicBezTo>
                    <a:pt x="324" y="1"/>
                    <a:pt x="248" y="28"/>
                    <a:pt x="193" y="70"/>
                  </a:cubicBezTo>
                  <a:cubicBezTo>
                    <a:pt x="138" y="125"/>
                    <a:pt x="83" y="207"/>
                    <a:pt x="56" y="290"/>
                  </a:cubicBezTo>
                  <a:cubicBezTo>
                    <a:pt x="1" y="482"/>
                    <a:pt x="111" y="675"/>
                    <a:pt x="331" y="730"/>
                  </a:cubicBezTo>
                  <a:cubicBezTo>
                    <a:pt x="345" y="732"/>
                    <a:pt x="359" y="733"/>
                    <a:pt x="373" y="733"/>
                  </a:cubicBezTo>
                  <a:cubicBezTo>
                    <a:pt x="551" y="733"/>
                    <a:pt x="716" y="578"/>
                    <a:pt x="716" y="400"/>
                  </a:cubicBezTo>
                  <a:cubicBezTo>
                    <a:pt x="716" y="262"/>
                    <a:pt x="661" y="180"/>
                    <a:pt x="578" y="97"/>
                  </a:cubicBezTo>
                  <a:cubicBezTo>
                    <a:pt x="537" y="28"/>
                    <a:pt x="468" y="1"/>
                    <a:pt x="39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326;p58">
              <a:extLst>
                <a:ext uri="{FF2B5EF4-FFF2-40B4-BE49-F238E27FC236}">
                  <a16:creationId xmlns:a16="http://schemas.microsoft.com/office/drawing/2014/main" id="{A1AF6E6F-F1ED-9754-9197-59E85017F790}"/>
                </a:ext>
              </a:extLst>
            </p:cNvPr>
            <p:cNvSpPr/>
            <p:nvPr/>
          </p:nvSpPr>
          <p:spPr>
            <a:xfrm>
              <a:off x="5794725" y="6257475"/>
              <a:ext cx="23400" cy="18950"/>
            </a:xfrm>
            <a:custGeom>
              <a:avLst/>
              <a:gdLst/>
              <a:ahLst/>
              <a:cxnLst/>
              <a:rect l="l" t="t" r="r" b="b"/>
              <a:pathLst>
                <a:path w="936" h="758" extrusionOk="0">
                  <a:moveTo>
                    <a:pt x="510" y="0"/>
                  </a:moveTo>
                  <a:cubicBezTo>
                    <a:pt x="450" y="0"/>
                    <a:pt x="388" y="14"/>
                    <a:pt x="330" y="43"/>
                  </a:cubicBezTo>
                  <a:cubicBezTo>
                    <a:pt x="248" y="98"/>
                    <a:pt x="165" y="153"/>
                    <a:pt x="83" y="263"/>
                  </a:cubicBezTo>
                  <a:cubicBezTo>
                    <a:pt x="0" y="373"/>
                    <a:pt x="55" y="620"/>
                    <a:pt x="193" y="675"/>
                  </a:cubicBezTo>
                  <a:cubicBezTo>
                    <a:pt x="303" y="730"/>
                    <a:pt x="385" y="758"/>
                    <a:pt x="495" y="758"/>
                  </a:cubicBezTo>
                  <a:cubicBezTo>
                    <a:pt x="743" y="758"/>
                    <a:pt x="935" y="538"/>
                    <a:pt x="880" y="291"/>
                  </a:cubicBezTo>
                  <a:cubicBezTo>
                    <a:pt x="840" y="108"/>
                    <a:pt x="680" y="0"/>
                    <a:pt x="51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327;p58">
              <a:extLst>
                <a:ext uri="{FF2B5EF4-FFF2-40B4-BE49-F238E27FC236}">
                  <a16:creationId xmlns:a16="http://schemas.microsoft.com/office/drawing/2014/main" id="{DF1E614C-DFCB-EB44-B3E5-FE002D6229AF}"/>
                </a:ext>
              </a:extLst>
            </p:cNvPr>
            <p:cNvSpPr/>
            <p:nvPr/>
          </p:nvSpPr>
          <p:spPr>
            <a:xfrm>
              <a:off x="5771350" y="6189625"/>
              <a:ext cx="20650" cy="19100"/>
            </a:xfrm>
            <a:custGeom>
              <a:avLst/>
              <a:gdLst/>
              <a:ahLst/>
              <a:cxnLst/>
              <a:rect l="l" t="t" r="r" b="b"/>
              <a:pathLst>
                <a:path w="826" h="764" extrusionOk="0">
                  <a:moveTo>
                    <a:pt x="376" y="1"/>
                  </a:moveTo>
                  <a:cubicBezTo>
                    <a:pt x="352" y="1"/>
                    <a:pt x="327" y="3"/>
                    <a:pt x="303" y="8"/>
                  </a:cubicBezTo>
                  <a:cubicBezTo>
                    <a:pt x="221" y="35"/>
                    <a:pt x="138" y="90"/>
                    <a:pt x="83" y="173"/>
                  </a:cubicBezTo>
                  <a:cubicBezTo>
                    <a:pt x="28" y="255"/>
                    <a:pt x="1" y="365"/>
                    <a:pt x="28" y="448"/>
                  </a:cubicBezTo>
                  <a:cubicBezTo>
                    <a:pt x="56" y="613"/>
                    <a:pt x="166" y="668"/>
                    <a:pt x="303" y="723"/>
                  </a:cubicBezTo>
                  <a:cubicBezTo>
                    <a:pt x="358" y="750"/>
                    <a:pt x="413" y="764"/>
                    <a:pt x="468" y="764"/>
                  </a:cubicBezTo>
                  <a:cubicBezTo>
                    <a:pt x="523" y="764"/>
                    <a:pt x="578" y="750"/>
                    <a:pt x="633" y="723"/>
                  </a:cubicBezTo>
                  <a:cubicBezTo>
                    <a:pt x="743" y="668"/>
                    <a:pt x="825" y="558"/>
                    <a:pt x="825" y="448"/>
                  </a:cubicBezTo>
                  <a:cubicBezTo>
                    <a:pt x="798" y="310"/>
                    <a:pt x="770" y="200"/>
                    <a:pt x="688" y="118"/>
                  </a:cubicBezTo>
                  <a:cubicBezTo>
                    <a:pt x="597" y="50"/>
                    <a:pt x="488" y="1"/>
                    <a:pt x="37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328;p58">
              <a:extLst>
                <a:ext uri="{FF2B5EF4-FFF2-40B4-BE49-F238E27FC236}">
                  <a16:creationId xmlns:a16="http://schemas.microsoft.com/office/drawing/2014/main" id="{E773DD2B-8152-75F5-7D36-10EBA69D224E}"/>
                </a:ext>
              </a:extLst>
            </p:cNvPr>
            <p:cNvSpPr/>
            <p:nvPr/>
          </p:nvSpPr>
          <p:spPr>
            <a:xfrm>
              <a:off x="5681300" y="6199425"/>
              <a:ext cx="1400" cy="725"/>
            </a:xfrm>
            <a:custGeom>
              <a:avLst/>
              <a:gdLst/>
              <a:ahLst/>
              <a:cxnLst/>
              <a:rect l="l" t="t" r="r" b="b"/>
              <a:pathLst>
                <a:path w="56" h="29" extrusionOk="0">
                  <a:moveTo>
                    <a:pt x="28" y="1"/>
                  </a:moveTo>
                  <a:cubicBezTo>
                    <a:pt x="28" y="1"/>
                    <a:pt x="1" y="1"/>
                    <a:pt x="28" y="28"/>
                  </a:cubicBezTo>
                  <a:cubicBezTo>
                    <a:pt x="28" y="28"/>
                    <a:pt x="56" y="1"/>
                    <a:pt x="2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329;p58">
              <a:extLst>
                <a:ext uri="{FF2B5EF4-FFF2-40B4-BE49-F238E27FC236}">
                  <a16:creationId xmlns:a16="http://schemas.microsoft.com/office/drawing/2014/main" id="{7D1174B8-E09D-10D9-52CE-A22DB552707B}"/>
                </a:ext>
              </a:extLst>
            </p:cNvPr>
            <p:cNvSpPr/>
            <p:nvPr/>
          </p:nvSpPr>
          <p:spPr>
            <a:xfrm>
              <a:off x="5651750" y="6134525"/>
              <a:ext cx="26825" cy="19175"/>
            </a:xfrm>
            <a:custGeom>
              <a:avLst/>
              <a:gdLst/>
              <a:ahLst/>
              <a:cxnLst/>
              <a:rect l="l" t="t" r="r" b="b"/>
              <a:pathLst>
                <a:path w="1073" h="767" extrusionOk="0">
                  <a:moveTo>
                    <a:pt x="533" y="1"/>
                  </a:moveTo>
                  <a:cubicBezTo>
                    <a:pt x="475" y="1"/>
                    <a:pt x="416" y="20"/>
                    <a:pt x="358" y="40"/>
                  </a:cubicBezTo>
                  <a:cubicBezTo>
                    <a:pt x="166" y="67"/>
                    <a:pt x="1" y="287"/>
                    <a:pt x="56" y="480"/>
                  </a:cubicBezTo>
                  <a:cubicBezTo>
                    <a:pt x="102" y="643"/>
                    <a:pt x="248" y="767"/>
                    <a:pt x="426" y="767"/>
                  </a:cubicBezTo>
                  <a:cubicBezTo>
                    <a:pt x="457" y="767"/>
                    <a:pt x="490" y="763"/>
                    <a:pt x="523" y="754"/>
                  </a:cubicBezTo>
                  <a:cubicBezTo>
                    <a:pt x="605" y="754"/>
                    <a:pt x="688" y="727"/>
                    <a:pt x="770" y="672"/>
                  </a:cubicBezTo>
                  <a:cubicBezTo>
                    <a:pt x="1073" y="480"/>
                    <a:pt x="963" y="40"/>
                    <a:pt x="605" y="12"/>
                  </a:cubicBezTo>
                  <a:cubicBezTo>
                    <a:pt x="581" y="4"/>
                    <a:pt x="557" y="1"/>
                    <a:pt x="53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330;p58">
              <a:extLst>
                <a:ext uri="{FF2B5EF4-FFF2-40B4-BE49-F238E27FC236}">
                  <a16:creationId xmlns:a16="http://schemas.microsoft.com/office/drawing/2014/main" id="{A5D1A092-74FA-02AF-9240-959D0DC9D5C2}"/>
                </a:ext>
              </a:extLst>
            </p:cNvPr>
            <p:cNvSpPr/>
            <p:nvPr/>
          </p:nvSpPr>
          <p:spPr>
            <a:xfrm>
              <a:off x="5583775" y="6132175"/>
              <a:ext cx="23250" cy="16300"/>
            </a:xfrm>
            <a:custGeom>
              <a:avLst/>
              <a:gdLst/>
              <a:ahLst/>
              <a:cxnLst/>
              <a:rect l="l" t="t" r="r" b="b"/>
              <a:pathLst>
                <a:path w="930" h="652" extrusionOk="0">
                  <a:moveTo>
                    <a:pt x="462" y="0"/>
                  </a:moveTo>
                  <a:cubicBezTo>
                    <a:pt x="184" y="0"/>
                    <a:pt x="0" y="417"/>
                    <a:pt x="300" y="601"/>
                  </a:cubicBezTo>
                  <a:cubicBezTo>
                    <a:pt x="358" y="637"/>
                    <a:pt x="415" y="652"/>
                    <a:pt x="468" y="652"/>
                  </a:cubicBezTo>
                  <a:cubicBezTo>
                    <a:pt x="746" y="652"/>
                    <a:pt x="930" y="236"/>
                    <a:pt x="630" y="51"/>
                  </a:cubicBezTo>
                  <a:cubicBezTo>
                    <a:pt x="572" y="16"/>
                    <a:pt x="515" y="0"/>
                    <a:pt x="462"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331;p58">
              <a:extLst>
                <a:ext uri="{FF2B5EF4-FFF2-40B4-BE49-F238E27FC236}">
                  <a16:creationId xmlns:a16="http://schemas.microsoft.com/office/drawing/2014/main" id="{B45E696D-48E5-6D11-14E8-4EA3EB46156D}"/>
                </a:ext>
              </a:extLst>
            </p:cNvPr>
            <p:cNvSpPr/>
            <p:nvPr/>
          </p:nvSpPr>
          <p:spPr>
            <a:xfrm>
              <a:off x="5712225" y="6751175"/>
              <a:ext cx="148500" cy="79225"/>
            </a:xfrm>
            <a:custGeom>
              <a:avLst/>
              <a:gdLst/>
              <a:ahLst/>
              <a:cxnLst/>
              <a:rect l="l" t="t" r="r" b="b"/>
              <a:pathLst>
                <a:path w="5940" h="3169" extrusionOk="0">
                  <a:moveTo>
                    <a:pt x="167" y="0"/>
                  </a:moveTo>
                  <a:cubicBezTo>
                    <a:pt x="83" y="0"/>
                    <a:pt x="0" y="81"/>
                    <a:pt x="56" y="174"/>
                  </a:cubicBezTo>
                  <a:cubicBezTo>
                    <a:pt x="578" y="1136"/>
                    <a:pt x="1211" y="2181"/>
                    <a:pt x="2201" y="2731"/>
                  </a:cubicBezTo>
                  <a:cubicBezTo>
                    <a:pt x="2817" y="3075"/>
                    <a:pt x="3709" y="3168"/>
                    <a:pt x="4536" y="3168"/>
                  </a:cubicBezTo>
                  <a:cubicBezTo>
                    <a:pt x="4963" y="3168"/>
                    <a:pt x="5374" y="3144"/>
                    <a:pt x="5720" y="3116"/>
                  </a:cubicBezTo>
                  <a:cubicBezTo>
                    <a:pt x="5885" y="3116"/>
                    <a:pt x="5940" y="2868"/>
                    <a:pt x="5775" y="2841"/>
                  </a:cubicBezTo>
                  <a:cubicBezTo>
                    <a:pt x="4895" y="2648"/>
                    <a:pt x="4015" y="2758"/>
                    <a:pt x="3163" y="2593"/>
                  </a:cubicBezTo>
                  <a:cubicBezTo>
                    <a:pt x="1871" y="2346"/>
                    <a:pt x="908" y="1108"/>
                    <a:pt x="276" y="64"/>
                  </a:cubicBezTo>
                  <a:cubicBezTo>
                    <a:pt x="249" y="19"/>
                    <a:pt x="208" y="0"/>
                    <a:pt x="16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332;p58">
              <a:extLst>
                <a:ext uri="{FF2B5EF4-FFF2-40B4-BE49-F238E27FC236}">
                  <a16:creationId xmlns:a16="http://schemas.microsoft.com/office/drawing/2014/main" id="{A71F69E1-C20F-CC4D-D8AF-8E5A6B06C4BE}"/>
                </a:ext>
              </a:extLst>
            </p:cNvPr>
            <p:cNvSpPr/>
            <p:nvPr/>
          </p:nvSpPr>
          <p:spPr>
            <a:xfrm>
              <a:off x="5277275" y="6473500"/>
              <a:ext cx="155925" cy="117800"/>
            </a:xfrm>
            <a:custGeom>
              <a:avLst/>
              <a:gdLst/>
              <a:ahLst/>
              <a:cxnLst/>
              <a:rect l="l" t="t" r="r" b="b"/>
              <a:pathLst>
                <a:path w="6237" h="4712" extrusionOk="0">
                  <a:moveTo>
                    <a:pt x="60" y="0"/>
                  </a:moveTo>
                  <a:cubicBezTo>
                    <a:pt x="32" y="0"/>
                    <a:pt x="0" y="41"/>
                    <a:pt x="23" y="63"/>
                  </a:cubicBezTo>
                  <a:cubicBezTo>
                    <a:pt x="1205" y="1163"/>
                    <a:pt x="2030" y="2537"/>
                    <a:pt x="3184" y="3665"/>
                  </a:cubicBezTo>
                  <a:cubicBezTo>
                    <a:pt x="3820" y="4300"/>
                    <a:pt x="4662" y="4711"/>
                    <a:pt x="5555" y="4711"/>
                  </a:cubicBezTo>
                  <a:cubicBezTo>
                    <a:pt x="5744" y="4711"/>
                    <a:pt x="5935" y="4693"/>
                    <a:pt x="6126" y="4654"/>
                  </a:cubicBezTo>
                  <a:cubicBezTo>
                    <a:pt x="6236" y="4627"/>
                    <a:pt x="6209" y="4462"/>
                    <a:pt x="6099" y="4462"/>
                  </a:cubicBezTo>
                  <a:cubicBezTo>
                    <a:pt x="5357" y="4352"/>
                    <a:pt x="4642" y="4297"/>
                    <a:pt x="3982" y="3885"/>
                  </a:cubicBezTo>
                  <a:cubicBezTo>
                    <a:pt x="3404" y="3500"/>
                    <a:pt x="2992" y="2950"/>
                    <a:pt x="2580" y="2427"/>
                  </a:cubicBezTo>
                  <a:cubicBezTo>
                    <a:pt x="1837" y="1520"/>
                    <a:pt x="985" y="750"/>
                    <a:pt x="78" y="8"/>
                  </a:cubicBezTo>
                  <a:cubicBezTo>
                    <a:pt x="72" y="3"/>
                    <a:pt x="66" y="0"/>
                    <a:pt x="6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333;p58">
              <a:extLst>
                <a:ext uri="{FF2B5EF4-FFF2-40B4-BE49-F238E27FC236}">
                  <a16:creationId xmlns:a16="http://schemas.microsoft.com/office/drawing/2014/main" id="{67B55DD7-CBAD-7D80-757D-B32DDDAE8140}"/>
                </a:ext>
              </a:extLst>
            </p:cNvPr>
            <p:cNvSpPr/>
            <p:nvPr/>
          </p:nvSpPr>
          <p:spPr>
            <a:xfrm>
              <a:off x="5247575" y="6596800"/>
              <a:ext cx="13775" cy="12625"/>
            </a:xfrm>
            <a:custGeom>
              <a:avLst/>
              <a:gdLst/>
              <a:ahLst/>
              <a:cxnLst/>
              <a:rect l="l" t="t" r="r" b="b"/>
              <a:pathLst>
                <a:path w="551" h="505" extrusionOk="0">
                  <a:moveTo>
                    <a:pt x="311" y="0"/>
                  </a:moveTo>
                  <a:cubicBezTo>
                    <a:pt x="280" y="0"/>
                    <a:pt x="249" y="8"/>
                    <a:pt x="221" y="25"/>
                  </a:cubicBezTo>
                  <a:cubicBezTo>
                    <a:pt x="193" y="52"/>
                    <a:pt x="193" y="52"/>
                    <a:pt x="193" y="52"/>
                  </a:cubicBezTo>
                  <a:cubicBezTo>
                    <a:pt x="56" y="162"/>
                    <a:pt x="1" y="355"/>
                    <a:pt x="166" y="465"/>
                  </a:cubicBezTo>
                  <a:cubicBezTo>
                    <a:pt x="207" y="492"/>
                    <a:pt x="250" y="504"/>
                    <a:pt x="292" y="504"/>
                  </a:cubicBezTo>
                  <a:cubicBezTo>
                    <a:pt x="417" y="504"/>
                    <a:pt x="530" y="396"/>
                    <a:pt x="551" y="272"/>
                  </a:cubicBezTo>
                  <a:cubicBezTo>
                    <a:pt x="551" y="272"/>
                    <a:pt x="551" y="245"/>
                    <a:pt x="551" y="245"/>
                  </a:cubicBezTo>
                  <a:cubicBezTo>
                    <a:pt x="551" y="114"/>
                    <a:pt x="429" y="0"/>
                    <a:pt x="31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334;p58">
              <a:extLst>
                <a:ext uri="{FF2B5EF4-FFF2-40B4-BE49-F238E27FC236}">
                  <a16:creationId xmlns:a16="http://schemas.microsoft.com/office/drawing/2014/main" id="{1DE8BDD0-BBF5-16E7-3620-26B8A8CD6130}"/>
                </a:ext>
              </a:extLst>
            </p:cNvPr>
            <p:cNvSpPr/>
            <p:nvPr/>
          </p:nvSpPr>
          <p:spPr>
            <a:xfrm>
              <a:off x="5592400" y="6795600"/>
              <a:ext cx="19025" cy="13075"/>
            </a:xfrm>
            <a:custGeom>
              <a:avLst/>
              <a:gdLst/>
              <a:ahLst/>
              <a:cxnLst/>
              <a:rect l="l" t="t" r="r" b="b"/>
              <a:pathLst>
                <a:path w="761" h="523" extrusionOk="0">
                  <a:moveTo>
                    <a:pt x="371" y="1"/>
                  </a:moveTo>
                  <a:cubicBezTo>
                    <a:pt x="154" y="1"/>
                    <a:pt x="1" y="349"/>
                    <a:pt x="230" y="486"/>
                  </a:cubicBezTo>
                  <a:cubicBezTo>
                    <a:pt x="276" y="511"/>
                    <a:pt x="322" y="523"/>
                    <a:pt x="365" y="523"/>
                  </a:cubicBezTo>
                  <a:cubicBezTo>
                    <a:pt x="603" y="523"/>
                    <a:pt x="761" y="186"/>
                    <a:pt x="505" y="46"/>
                  </a:cubicBezTo>
                  <a:cubicBezTo>
                    <a:pt x="459" y="14"/>
                    <a:pt x="414" y="1"/>
                    <a:pt x="37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335;p58">
              <a:extLst>
                <a:ext uri="{FF2B5EF4-FFF2-40B4-BE49-F238E27FC236}">
                  <a16:creationId xmlns:a16="http://schemas.microsoft.com/office/drawing/2014/main" id="{44648785-1FF8-AF18-2223-4F0F21995AD2}"/>
                </a:ext>
              </a:extLst>
            </p:cNvPr>
            <p:cNvSpPr/>
            <p:nvPr/>
          </p:nvSpPr>
          <p:spPr>
            <a:xfrm>
              <a:off x="5602250" y="6766200"/>
              <a:ext cx="19250" cy="15500"/>
            </a:xfrm>
            <a:custGeom>
              <a:avLst/>
              <a:gdLst/>
              <a:ahLst/>
              <a:cxnLst/>
              <a:rect l="l" t="t" r="r" b="b"/>
              <a:pathLst>
                <a:path w="770" h="620" extrusionOk="0">
                  <a:moveTo>
                    <a:pt x="422" y="0"/>
                  </a:moveTo>
                  <a:cubicBezTo>
                    <a:pt x="379" y="0"/>
                    <a:pt x="338" y="13"/>
                    <a:pt x="303" y="40"/>
                  </a:cubicBezTo>
                  <a:lnTo>
                    <a:pt x="276" y="40"/>
                  </a:lnTo>
                  <a:cubicBezTo>
                    <a:pt x="276" y="67"/>
                    <a:pt x="248" y="67"/>
                    <a:pt x="248" y="95"/>
                  </a:cubicBezTo>
                  <a:cubicBezTo>
                    <a:pt x="1" y="260"/>
                    <a:pt x="83" y="562"/>
                    <a:pt x="358" y="617"/>
                  </a:cubicBezTo>
                  <a:lnTo>
                    <a:pt x="441" y="617"/>
                  </a:lnTo>
                  <a:cubicBezTo>
                    <a:pt x="452" y="619"/>
                    <a:pt x="463" y="620"/>
                    <a:pt x="473" y="620"/>
                  </a:cubicBezTo>
                  <a:cubicBezTo>
                    <a:pt x="649" y="620"/>
                    <a:pt x="769" y="414"/>
                    <a:pt x="743" y="232"/>
                  </a:cubicBezTo>
                  <a:cubicBezTo>
                    <a:pt x="702" y="109"/>
                    <a:pt x="553" y="0"/>
                    <a:pt x="422"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336;p58">
              <a:extLst>
                <a:ext uri="{FF2B5EF4-FFF2-40B4-BE49-F238E27FC236}">
                  <a16:creationId xmlns:a16="http://schemas.microsoft.com/office/drawing/2014/main" id="{432EB365-70BD-8AAE-ED2E-A962BA362B1A}"/>
                </a:ext>
              </a:extLst>
            </p:cNvPr>
            <p:cNvSpPr/>
            <p:nvPr/>
          </p:nvSpPr>
          <p:spPr>
            <a:xfrm>
              <a:off x="5724300" y="6855625"/>
              <a:ext cx="18525" cy="13525"/>
            </a:xfrm>
            <a:custGeom>
              <a:avLst/>
              <a:gdLst/>
              <a:ahLst/>
              <a:cxnLst/>
              <a:rect l="l" t="t" r="r" b="b"/>
              <a:pathLst>
                <a:path w="741" h="541" extrusionOk="0">
                  <a:moveTo>
                    <a:pt x="375" y="1"/>
                  </a:moveTo>
                  <a:cubicBezTo>
                    <a:pt x="142" y="1"/>
                    <a:pt x="0" y="342"/>
                    <a:pt x="233" y="505"/>
                  </a:cubicBezTo>
                  <a:cubicBezTo>
                    <a:pt x="275" y="530"/>
                    <a:pt x="317" y="541"/>
                    <a:pt x="357" y="541"/>
                  </a:cubicBezTo>
                  <a:cubicBezTo>
                    <a:pt x="579" y="541"/>
                    <a:pt x="741" y="200"/>
                    <a:pt x="508" y="37"/>
                  </a:cubicBezTo>
                  <a:cubicBezTo>
                    <a:pt x="462" y="12"/>
                    <a:pt x="417" y="1"/>
                    <a:pt x="37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337;p58">
              <a:extLst>
                <a:ext uri="{FF2B5EF4-FFF2-40B4-BE49-F238E27FC236}">
                  <a16:creationId xmlns:a16="http://schemas.microsoft.com/office/drawing/2014/main" id="{69E4B1EC-2962-9EDF-60F8-8DAF6F763AA8}"/>
                </a:ext>
              </a:extLst>
            </p:cNvPr>
            <p:cNvSpPr/>
            <p:nvPr/>
          </p:nvSpPr>
          <p:spPr>
            <a:xfrm>
              <a:off x="5677675" y="6856550"/>
              <a:ext cx="11900" cy="7900"/>
            </a:xfrm>
            <a:custGeom>
              <a:avLst/>
              <a:gdLst/>
              <a:ahLst/>
              <a:cxnLst/>
              <a:rect l="l" t="t" r="r" b="b"/>
              <a:pathLst>
                <a:path w="476" h="316" extrusionOk="0">
                  <a:moveTo>
                    <a:pt x="173" y="0"/>
                  </a:moveTo>
                  <a:cubicBezTo>
                    <a:pt x="1" y="25"/>
                    <a:pt x="49" y="315"/>
                    <a:pt x="200" y="315"/>
                  </a:cubicBezTo>
                  <a:cubicBezTo>
                    <a:pt x="217" y="315"/>
                    <a:pt x="236" y="311"/>
                    <a:pt x="256" y="303"/>
                  </a:cubicBezTo>
                  <a:cubicBezTo>
                    <a:pt x="338" y="275"/>
                    <a:pt x="393" y="248"/>
                    <a:pt x="421" y="193"/>
                  </a:cubicBezTo>
                  <a:cubicBezTo>
                    <a:pt x="476" y="138"/>
                    <a:pt x="448" y="55"/>
                    <a:pt x="393" y="28"/>
                  </a:cubicBezTo>
                  <a:cubicBezTo>
                    <a:pt x="311" y="0"/>
                    <a:pt x="256" y="0"/>
                    <a:pt x="17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338;p58">
              <a:extLst>
                <a:ext uri="{FF2B5EF4-FFF2-40B4-BE49-F238E27FC236}">
                  <a16:creationId xmlns:a16="http://schemas.microsoft.com/office/drawing/2014/main" id="{84AFD123-EE33-2BC2-9BDB-2E347A9FC227}"/>
                </a:ext>
              </a:extLst>
            </p:cNvPr>
            <p:cNvSpPr/>
            <p:nvPr/>
          </p:nvSpPr>
          <p:spPr>
            <a:xfrm>
              <a:off x="5668250" y="6845550"/>
              <a:ext cx="8950" cy="8700"/>
            </a:xfrm>
            <a:custGeom>
              <a:avLst/>
              <a:gdLst/>
              <a:ahLst/>
              <a:cxnLst/>
              <a:rect l="l" t="t" r="r" b="b"/>
              <a:pathLst>
                <a:path w="358" h="348" extrusionOk="0">
                  <a:moveTo>
                    <a:pt x="220" y="0"/>
                  </a:moveTo>
                  <a:cubicBezTo>
                    <a:pt x="165" y="0"/>
                    <a:pt x="138" y="0"/>
                    <a:pt x="110" y="28"/>
                  </a:cubicBezTo>
                  <a:cubicBezTo>
                    <a:pt x="28" y="110"/>
                    <a:pt x="0" y="248"/>
                    <a:pt x="110" y="330"/>
                  </a:cubicBezTo>
                  <a:cubicBezTo>
                    <a:pt x="135" y="342"/>
                    <a:pt x="160" y="348"/>
                    <a:pt x="185" y="348"/>
                  </a:cubicBezTo>
                  <a:cubicBezTo>
                    <a:pt x="274" y="348"/>
                    <a:pt x="358" y="279"/>
                    <a:pt x="358" y="193"/>
                  </a:cubicBezTo>
                  <a:cubicBezTo>
                    <a:pt x="358" y="138"/>
                    <a:pt x="358" y="110"/>
                    <a:pt x="358" y="83"/>
                  </a:cubicBezTo>
                  <a:cubicBezTo>
                    <a:pt x="330" y="28"/>
                    <a:pt x="275" y="0"/>
                    <a:pt x="22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339;p58">
              <a:extLst>
                <a:ext uri="{FF2B5EF4-FFF2-40B4-BE49-F238E27FC236}">
                  <a16:creationId xmlns:a16="http://schemas.microsoft.com/office/drawing/2014/main" id="{75DC19C3-7591-BBD9-5B38-88058DC84806}"/>
                </a:ext>
              </a:extLst>
            </p:cNvPr>
            <p:cNvSpPr/>
            <p:nvPr/>
          </p:nvSpPr>
          <p:spPr>
            <a:xfrm>
              <a:off x="5319550" y="6650525"/>
              <a:ext cx="279825" cy="164200"/>
            </a:xfrm>
            <a:custGeom>
              <a:avLst/>
              <a:gdLst/>
              <a:ahLst/>
              <a:cxnLst/>
              <a:rect l="l" t="t" r="r" b="b"/>
              <a:pathLst>
                <a:path w="11193" h="6568" extrusionOk="0">
                  <a:moveTo>
                    <a:pt x="145" y="0"/>
                  </a:moveTo>
                  <a:cubicBezTo>
                    <a:pt x="60" y="0"/>
                    <a:pt x="0" y="140"/>
                    <a:pt x="91" y="185"/>
                  </a:cubicBezTo>
                  <a:cubicBezTo>
                    <a:pt x="1878" y="1450"/>
                    <a:pt x="3693" y="2632"/>
                    <a:pt x="5590" y="3732"/>
                  </a:cubicBezTo>
                  <a:cubicBezTo>
                    <a:pt x="7295" y="4749"/>
                    <a:pt x="9137" y="5959"/>
                    <a:pt x="11034" y="6564"/>
                  </a:cubicBezTo>
                  <a:cubicBezTo>
                    <a:pt x="11042" y="6566"/>
                    <a:pt x="11050" y="6567"/>
                    <a:pt x="11058" y="6567"/>
                  </a:cubicBezTo>
                  <a:cubicBezTo>
                    <a:pt x="11152" y="6567"/>
                    <a:pt x="11193" y="6422"/>
                    <a:pt x="11117" y="6372"/>
                  </a:cubicBezTo>
                  <a:cubicBezTo>
                    <a:pt x="9384" y="5189"/>
                    <a:pt x="7377" y="4420"/>
                    <a:pt x="5563" y="3375"/>
                  </a:cubicBezTo>
                  <a:cubicBezTo>
                    <a:pt x="3748" y="2302"/>
                    <a:pt x="1961" y="1203"/>
                    <a:pt x="201" y="20"/>
                  </a:cubicBezTo>
                  <a:cubicBezTo>
                    <a:pt x="182" y="6"/>
                    <a:pt x="163" y="0"/>
                    <a:pt x="145"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340;p58">
              <a:extLst>
                <a:ext uri="{FF2B5EF4-FFF2-40B4-BE49-F238E27FC236}">
                  <a16:creationId xmlns:a16="http://schemas.microsoft.com/office/drawing/2014/main" id="{0FF6BA7A-FB15-332E-766B-599997D66DBA}"/>
                </a:ext>
              </a:extLst>
            </p:cNvPr>
            <p:cNvSpPr/>
            <p:nvPr/>
          </p:nvSpPr>
          <p:spPr>
            <a:xfrm>
              <a:off x="5219300" y="6579125"/>
              <a:ext cx="10400" cy="7325"/>
            </a:xfrm>
            <a:custGeom>
              <a:avLst/>
              <a:gdLst/>
              <a:ahLst/>
              <a:cxnLst/>
              <a:rect l="l" t="t" r="r" b="b"/>
              <a:pathLst>
                <a:path w="416" h="293" extrusionOk="0">
                  <a:moveTo>
                    <a:pt x="221" y="0"/>
                  </a:moveTo>
                  <a:cubicBezTo>
                    <a:pt x="102" y="0"/>
                    <a:pt x="0" y="193"/>
                    <a:pt x="142" y="264"/>
                  </a:cubicBezTo>
                  <a:cubicBezTo>
                    <a:pt x="171" y="284"/>
                    <a:pt x="199" y="292"/>
                    <a:pt x="225" y="292"/>
                  </a:cubicBezTo>
                  <a:cubicBezTo>
                    <a:pt x="346" y="292"/>
                    <a:pt x="416" y="108"/>
                    <a:pt x="279" y="17"/>
                  </a:cubicBezTo>
                  <a:cubicBezTo>
                    <a:pt x="260" y="6"/>
                    <a:pt x="241" y="0"/>
                    <a:pt x="22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341;p58">
              <a:extLst>
                <a:ext uri="{FF2B5EF4-FFF2-40B4-BE49-F238E27FC236}">
                  <a16:creationId xmlns:a16="http://schemas.microsoft.com/office/drawing/2014/main" id="{C299C45B-4A28-B277-572C-894D8D0E791C}"/>
                </a:ext>
              </a:extLst>
            </p:cNvPr>
            <p:cNvSpPr/>
            <p:nvPr/>
          </p:nvSpPr>
          <p:spPr>
            <a:xfrm>
              <a:off x="5166475" y="6528625"/>
              <a:ext cx="14275" cy="10625"/>
            </a:xfrm>
            <a:custGeom>
              <a:avLst/>
              <a:gdLst/>
              <a:ahLst/>
              <a:cxnLst/>
              <a:rect l="l" t="t" r="r" b="b"/>
              <a:pathLst>
                <a:path w="571" h="425" extrusionOk="0">
                  <a:moveTo>
                    <a:pt x="325" y="1"/>
                  </a:moveTo>
                  <a:cubicBezTo>
                    <a:pt x="318" y="1"/>
                    <a:pt x="311" y="1"/>
                    <a:pt x="303" y="2"/>
                  </a:cubicBezTo>
                  <a:lnTo>
                    <a:pt x="248" y="2"/>
                  </a:lnTo>
                  <a:cubicBezTo>
                    <a:pt x="110" y="30"/>
                    <a:pt x="0" y="140"/>
                    <a:pt x="28" y="277"/>
                  </a:cubicBezTo>
                  <a:cubicBezTo>
                    <a:pt x="49" y="384"/>
                    <a:pt x="137" y="424"/>
                    <a:pt x="239" y="424"/>
                  </a:cubicBezTo>
                  <a:cubicBezTo>
                    <a:pt x="269" y="424"/>
                    <a:pt x="300" y="421"/>
                    <a:pt x="330" y="415"/>
                  </a:cubicBezTo>
                  <a:cubicBezTo>
                    <a:pt x="358" y="387"/>
                    <a:pt x="385" y="387"/>
                    <a:pt x="385" y="387"/>
                  </a:cubicBezTo>
                  <a:cubicBezTo>
                    <a:pt x="570" y="308"/>
                    <a:pt x="502" y="1"/>
                    <a:pt x="32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342;p58">
              <a:extLst>
                <a:ext uri="{FF2B5EF4-FFF2-40B4-BE49-F238E27FC236}">
                  <a16:creationId xmlns:a16="http://schemas.microsoft.com/office/drawing/2014/main" id="{13E808F2-E360-CF96-1C32-AF2376D353AF}"/>
                </a:ext>
              </a:extLst>
            </p:cNvPr>
            <p:cNvSpPr/>
            <p:nvPr/>
          </p:nvSpPr>
          <p:spPr>
            <a:xfrm>
              <a:off x="5140775" y="6524275"/>
              <a:ext cx="17775" cy="12500"/>
            </a:xfrm>
            <a:custGeom>
              <a:avLst/>
              <a:gdLst/>
              <a:ahLst/>
              <a:cxnLst/>
              <a:rect l="l" t="t" r="r" b="b"/>
              <a:pathLst>
                <a:path w="711" h="500" extrusionOk="0">
                  <a:moveTo>
                    <a:pt x="375" y="1"/>
                  </a:moveTo>
                  <a:cubicBezTo>
                    <a:pt x="157" y="1"/>
                    <a:pt x="1" y="313"/>
                    <a:pt x="231" y="451"/>
                  </a:cubicBezTo>
                  <a:cubicBezTo>
                    <a:pt x="279" y="485"/>
                    <a:pt x="326" y="499"/>
                    <a:pt x="370" y="499"/>
                  </a:cubicBezTo>
                  <a:cubicBezTo>
                    <a:pt x="577" y="499"/>
                    <a:pt x="711" y="175"/>
                    <a:pt x="506" y="39"/>
                  </a:cubicBezTo>
                  <a:cubicBezTo>
                    <a:pt x="462" y="12"/>
                    <a:pt x="417" y="1"/>
                    <a:pt x="37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343;p58">
              <a:extLst>
                <a:ext uri="{FF2B5EF4-FFF2-40B4-BE49-F238E27FC236}">
                  <a16:creationId xmlns:a16="http://schemas.microsoft.com/office/drawing/2014/main" id="{EAA85187-B503-6F05-7ACE-94AA77686769}"/>
                </a:ext>
              </a:extLst>
            </p:cNvPr>
            <p:cNvSpPr/>
            <p:nvPr/>
          </p:nvSpPr>
          <p:spPr>
            <a:xfrm>
              <a:off x="5145850" y="6490950"/>
              <a:ext cx="16850" cy="13875"/>
            </a:xfrm>
            <a:custGeom>
              <a:avLst/>
              <a:gdLst/>
              <a:ahLst/>
              <a:cxnLst/>
              <a:rect l="l" t="t" r="r" b="b"/>
              <a:pathLst>
                <a:path w="674" h="555" extrusionOk="0">
                  <a:moveTo>
                    <a:pt x="337" y="0"/>
                  </a:moveTo>
                  <a:cubicBezTo>
                    <a:pt x="240" y="0"/>
                    <a:pt x="132" y="53"/>
                    <a:pt x="83" y="135"/>
                  </a:cubicBezTo>
                  <a:cubicBezTo>
                    <a:pt x="1" y="272"/>
                    <a:pt x="56" y="520"/>
                    <a:pt x="221" y="547"/>
                  </a:cubicBezTo>
                  <a:lnTo>
                    <a:pt x="276" y="547"/>
                  </a:lnTo>
                  <a:cubicBezTo>
                    <a:pt x="297" y="552"/>
                    <a:pt x="319" y="554"/>
                    <a:pt x="339" y="554"/>
                  </a:cubicBezTo>
                  <a:cubicBezTo>
                    <a:pt x="550" y="554"/>
                    <a:pt x="673" y="310"/>
                    <a:pt x="523" y="135"/>
                  </a:cubicBezTo>
                  <a:lnTo>
                    <a:pt x="523" y="107"/>
                  </a:lnTo>
                  <a:cubicBezTo>
                    <a:pt x="523" y="107"/>
                    <a:pt x="523" y="107"/>
                    <a:pt x="496" y="80"/>
                  </a:cubicBezTo>
                  <a:cubicBezTo>
                    <a:pt x="462" y="24"/>
                    <a:pt x="402" y="0"/>
                    <a:pt x="33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344;p58">
              <a:extLst>
                <a:ext uri="{FF2B5EF4-FFF2-40B4-BE49-F238E27FC236}">
                  <a16:creationId xmlns:a16="http://schemas.microsoft.com/office/drawing/2014/main" id="{0CF0DD73-ED1C-EDBA-B051-164122C04485}"/>
                </a:ext>
              </a:extLst>
            </p:cNvPr>
            <p:cNvSpPr/>
            <p:nvPr/>
          </p:nvSpPr>
          <p:spPr>
            <a:xfrm>
              <a:off x="5121100" y="6500500"/>
              <a:ext cx="500" cy="325"/>
            </a:xfrm>
            <a:custGeom>
              <a:avLst/>
              <a:gdLst/>
              <a:ahLst/>
              <a:cxnLst/>
              <a:rect l="l" t="t" r="r" b="b"/>
              <a:pathLst>
                <a:path w="20" h="13" extrusionOk="0">
                  <a:moveTo>
                    <a:pt x="1" y="0"/>
                  </a:moveTo>
                  <a:cubicBezTo>
                    <a:pt x="1" y="9"/>
                    <a:pt x="4" y="12"/>
                    <a:pt x="7" y="12"/>
                  </a:cubicBezTo>
                  <a:cubicBezTo>
                    <a:pt x="13" y="12"/>
                    <a:pt x="19" y="0"/>
                    <a:pt x="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345;p58">
              <a:extLst>
                <a:ext uri="{FF2B5EF4-FFF2-40B4-BE49-F238E27FC236}">
                  <a16:creationId xmlns:a16="http://schemas.microsoft.com/office/drawing/2014/main" id="{8BE49122-8D6D-5840-FA8A-281F72A40E11}"/>
                </a:ext>
              </a:extLst>
            </p:cNvPr>
            <p:cNvSpPr/>
            <p:nvPr/>
          </p:nvSpPr>
          <p:spPr>
            <a:xfrm>
              <a:off x="5121475" y="6461100"/>
              <a:ext cx="19125" cy="12825"/>
            </a:xfrm>
            <a:custGeom>
              <a:avLst/>
              <a:gdLst/>
              <a:ahLst/>
              <a:cxnLst/>
              <a:rect l="l" t="t" r="r" b="b"/>
              <a:pathLst>
                <a:path w="765" h="513" extrusionOk="0">
                  <a:moveTo>
                    <a:pt x="384" y="0"/>
                  </a:moveTo>
                  <a:cubicBezTo>
                    <a:pt x="162" y="0"/>
                    <a:pt x="1" y="337"/>
                    <a:pt x="233" y="476"/>
                  </a:cubicBezTo>
                  <a:cubicBezTo>
                    <a:pt x="280" y="502"/>
                    <a:pt x="325" y="513"/>
                    <a:pt x="369" y="513"/>
                  </a:cubicBezTo>
                  <a:cubicBezTo>
                    <a:pt x="607" y="513"/>
                    <a:pt x="764" y="176"/>
                    <a:pt x="508" y="36"/>
                  </a:cubicBezTo>
                  <a:cubicBezTo>
                    <a:pt x="466" y="11"/>
                    <a:pt x="424" y="0"/>
                    <a:pt x="38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346;p58">
              <a:extLst>
                <a:ext uri="{FF2B5EF4-FFF2-40B4-BE49-F238E27FC236}">
                  <a16:creationId xmlns:a16="http://schemas.microsoft.com/office/drawing/2014/main" id="{11F267EE-CEC1-47ED-9AD0-635CAFBD47EC}"/>
                </a:ext>
              </a:extLst>
            </p:cNvPr>
            <p:cNvSpPr/>
            <p:nvPr/>
          </p:nvSpPr>
          <p:spPr>
            <a:xfrm>
              <a:off x="4993950" y="6033000"/>
              <a:ext cx="1082625" cy="1022900"/>
            </a:xfrm>
            <a:custGeom>
              <a:avLst/>
              <a:gdLst/>
              <a:ahLst/>
              <a:cxnLst/>
              <a:rect l="l" t="t" r="r" b="b"/>
              <a:pathLst>
                <a:path w="43305" h="40916" extrusionOk="0">
                  <a:moveTo>
                    <a:pt x="7891" y="10287"/>
                  </a:moveTo>
                  <a:cubicBezTo>
                    <a:pt x="9101" y="11304"/>
                    <a:pt x="9486" y="13036"/>
                    <a:pt x="10146" y="14521"/>
                  </a:cubicBezTo>
                  <a:cubicBezTo>
                    <a:pt x="9568" y="14054"/>
                    <a:pt x="8964" y="13614"/>
                    <a:pt x="8359" y="13174"/>
                  </a:cubicBezTo>
                  <a:cubicBezTo>
                    <a:pt x="7946" y="12844"/>
                    <a:pt x="7121" y="12376"/>
                    <a:pt x="7094" y="11799"/>
                  </a:cubicBezTo>
                  <a:cubicBezTo>
                    <a:pt x="7066" y="11304"/>
                    <a:pt x="7561" y="10617"/>
                    <a:pt x="7891" y="10287"/>
                  </a:cubicBezTo>
                  <a:close/>
                  <a:moveTo>
                    <a:pt x="13995" y="17435"/>
                  </a:moveTo>
                  <a:cubicBezTo>
                    <a:pt x="14380" y="17490"/>
                    <a:pt x="14737" y="17545"/>
                    <a:pt x="15122" y="17573"/>
                  </a:cubicBezTo>
                  <a:cubicBezTo>
                    <a:pt x="16305" y="17683"/>
                    <a:pt x="17487" y="17765"/>
                    <a:pt x="18532" y="18370"/>
                  </a:cubicBezTo>
                  <a:cubicBezTo>
                    <a:pt x="19191" y="18755"/>
                    <a:pt x="19714" y="19305"/>
                    <a:pt x="20236" y="19855"/>
                  </a:cubicBezTo>
                  <a:cubicBezTo>
                    <a:pt x="19947" y="20314"/>
                    <a:pt x="19627" y="20521"/>
                    <a:pt x="19236" y="20521"/>
                  </a:cubicBezTo>
                  <a:cubicBezTo>
                    <a:pt x="18994" y="20521"/>
                    <a:pt x="18726" y="20442"/>
                    <a:pt x="18422" y="20295"/>
                  </a:cubicBezTo>
                  <a:cubicBezTo>
                    <a:pt x="17844" y="19992"/>
                    <a:pt x="17294" y="19662"/>
                    <a:pt x="16744" y="19333"/>
                  </a:cubicBezTo>
                  <a:cubicBezTo>
                    <a:pt x="15810" y="18728"/>
                    <a:pt x="14930" y="18013"/>
                    <a:pt x="13995" y="17435"/>
                  </a:cubicBezTo>
                  <a:close/>
                  <a:moveTo>
                    <a:pt x="9321" y="7372"/>
                  </a:moveTo>
                  <a:cubicBezTo>
                    <a:pt x="9403" y="9517"/>
                    <a:pt x="11108" y="11387"/>
                    <a:pt x="12593" y="12789"/>
                  </a:cubicBezTo>
                  <a:cubicBezTo>
                    <a:pt x="15507" y="15483"/>
                    <a:pt x="18972" y="17573"/>
                    <a:pt x="22353" y="19635"/>
                  </a:cubicBezTo>
                  <a:cubicBezTo>
                    <a:pt x="23371" y="20240"/>
                    <a:pt x="24388" y="20900"/>
                    <a:pt x="25433" y="21505"/>
                  </a:cubicBezTo>
                  <a:cubicBezTo>
                    <a:pt x="25268" y="21532"/>
                    <a:pt x="25075" y="21532"/>
                    <a:pt x="24910" y="21560"/>
                  </a:cubicBezTo>
                  <a:cubicBezTo>
                    <a:pt x="24746" y="21574"/>
                    <a:pt x="24587" y="21581"/>
                    <a:pt x="24434" y="21581"/>
                  </a:cubicBezTo>
                  <a:cubicBezTo>
                    <a:pt x="23123" y="21581"/>
                    <a:pt x="22180" y="21059"/>
                    <a:pt x="21171" y="20075"/>
                  </a:cubicBezTo>
                  <a:cubicBezTo>
                    <a:pt x="19659" y="18618"/>
                    <a:pt x="18504" y="17490"/>
                    <a:pt x="16360" y="17160"/>
                  </a:cubicBezTo>
                  <a:cubicBezTo>
                    <a:pt x="15287" y="17023"/>
                    <a:pt x="14215" y="17023"/>
                    <a:pt x="13198" y="16693"/>
                  </a:cubicBezTo>
                  <a:cubicBezTo>
                    <a:pt x="11795" y="16253"/>
                    <a:pt x="11026" y="15181"/>
                    <a:pt x="10476" y="13889"/>
                  </a:cubicBezTo>
                  <a:cubicBezTo>
                    <a:pt x="9843" y="12459"/>
                    <a:pt x="9266" y="10232"/>
                    <a:pt x="7644" y="9654"/>
                  </a:cubicBezTo>
                  <a:cubicBezTo>
                    <a:pt x="7039" y="9215"/>
                    <a:pt x="6709" y="8582"/>
                    <a:pt x="7506" y="8032"/>
                  </a:cubicBezTo>
                  <a:cubicBezTo>
                    <a:pt x="7946" y="7757"/>
                    <a:pt x="8441" y="7840"/>
                    <a:pt x="8909" y="7675"/>
                  </a:cubicBezTo>
                  <a:cubicBezTo>
                    <a:pt x="9074" y="7620"/>
                    <a:pt x="9238" y="7510"/>
                    <a:pt x="9321" y="7372"/>
                  </a:cubicBezTo>
                  <a:close/>
                  <a:moveTo>
                    <a:pt x="6709" y="12486"/>
                  </a:moveTo>
                  <a:cubicBezTo>
                    <a:pt x="7039" y="12981"/>
                    <a:pt x="7809" y="13421"/>
                    <a:pt x="8221" y="13779"/>
                  </a:cubicBezTo>
                  <a:cubicBezTo>
                    <a:pt x="8964" y="14329"/>
                    <a:pt x="9706" y="14878"/>
                    <a:pt x="10476" y="15401"/>
                  </a:cubicBezTo>
                  <a:cubicBezTo>
                    <a:pt x="10558" y="15456"/>
                    <a:pt x="10613" y="15456"/>
                    <a:pt x="10641" y="15456"/>
                  </a:cubicBezTo>
                  <a:cubicBezTo>
                    <a:pt x="10668" y="15456"/>
                    <a:pt x="10668" y="15456"/>
                    <a:pt x="10668" y="15483"/>
                  </a:cubicBezTo>
                  <a:cubicBezTo>
                    <a:pt x="11383" y="16556"/>
                    <a:pt x="12373" y="17050"/>
                    <a:pt x="13473" y="17325"/>
                  </a:cubicBezTo>
                  <a:cubicBezTo>
                    <a:pt x="13445" y="17380"/>
                    <a:pt x="13445" y="17463"/>
                    <a:pt x="13500" y="17518"/>
                  </a:cubicBezTo>
                  <a:cubicBezTo>
                    <a:pt x="14902" y="18838"/>
                    <a:pt x="16607" y="20020"/>
                    <a:pt x="18339" y="20845"/>
                  </a:cubicBezTo>
                  <a:cubicBezTo>
                    <a:pt x="18734" y="21018"/>
                    <a:pt x="19063" y="21124"/>
                    <a:pt x="19364" y="21124"/>
                  </a:cubicBezTo>
                  <a:cubicBezTo>
                    <a:pt x="19399" y="21124"/>
                    <a:pt x="19433" y="21122"/>
                    <a:pt x="19466" y="21120"/>
                  </a:cubicBezTo>
                  <a:cubicBezTo>
                    <a:pt x="19961" y="22274"/>
                    <a:pt x="21226" y="23017"/>
                    <a:pt x="22408" y="23649"/>
                  </a:cubicBezTo>
                  <a:cubicBezTo>
                    <a:pt x="21901" y="23587"/>
                    <a:pt x="21393" y="23559"/>
                    <a:pt x="20882" y="23559"/>
                  </a:cubicBezTo>
                  <a:cubicBezTo>
                    <a:pt x="20260" y="23559"/>
                    <a:pt x="19634" y="23601"/>
                    <a:pt x="18999" y="23677"/>
                  </a:cubicBezTo>
                  <a:cubicBezTo>
                    <a:pt x="18303" y="23750"/>
                    <a:pt x="17569" y="23872"/>
                    <a:pt x="16848" y="23872"/>
                  </a:cubicBezTo>
                  <a:cubicBezTo>
                    <a:pt x="16488" y="23872"/>
                    <a:pt x="16130" y="23842"/>
                    <a:pt x="15782" y="23759"/>
                  </a:cubicBezTo>
                  <a:cubicBezTo>
                    <a:pt x="14380" y="23402"/>
                    <a:pt x="13610" y="22247"/>
                    <a:pt x="12785" y="21147"/>
                  </a:cubicBezTo>
                  <a:cubicBezTo>
                    <a:pt x="11521" y="19388"/>
                    <a:pt x="10036" y="17793"/>
                    <a:pt x="8469" y="16253"/>
                  </a:cubicBezTo>
                  <a:cubicBezTo>
                    <a:pt x="7671" y="15483"/>
                    <a:pt x="6846" y="14713"/>
                    <a:pt x="6022" y="13944"/>
                  </a:cubicBezTo>
                  <a:cubicBezTo>
                    <a:pt x="5829" y="13751"/>
                    <a:pt x="5609" y="13559"/>
                    <a:pt x="5417" y="13394"/>
                  </a:cubicBezTo>
                  <a:cubicBezTo>
                    <a:pt x="5142" y="13119"/>
                    <a:pt x="4867" y="13091"/>
                    <a:pt x="5142" y="12816"/>
                  </a:cubicBezTo>
                  <a:cubicBezTo>
                    <a:pt x="5472" y="12486"/>
                    <a:pt x="6269" y="12569"/>
                    <a:pt x="6709" y="12486"/>
                  </a:cubicBezTo>
                  <a:close/>
                  <a:moveTo>
                    <a:pt x="19964" y="476"/>
                  </a:moveTo>
                  <a:cubicBezTo>
                    <a:pt x="26412" y="476"/>
                    <a:pt x="33074" y="4276"/>
                    <a:pt x="37365" y="8857"/>
                  </a:cubicBezTo>
                  <a:cubicBezTo>
                    <a:pt x="40940" y="12706"/>
                    <a:pt x="43277" y="18618"/>
                    <a:pt x="40335" y="23512"/>
                  </a:cubicBezTo>
                  <a:cubicBezTo>
                    <a:pt x="39412" y="24940"/>
                    <a:pt x="38037" y="25430"/>
                    <a:pt x="36558" y="25430"/>
                  </a:cubicBezTo>
                  <a:cubicBezTo>
                    <a:pt x="35703" y="25430"/>
                    <a:pt x="34813" y="25266"/>
                    <a:pt x="33956" y="25024"/>
                  </a:cubicBezTo>
                  <a:cubicBezTo>
                    <a:pt x="33049" y="24749"/>
                    <a:pt x="32169" y="24419"/>
                    <a:pt x="31317" y="24062"/>
                  </a:cubicBezTo>
                  <a:lnTo>
                    <a:pt x="31317" y="24062"/>
                  </a:lnTo>
                  <a:cubicBezTo>
                    <a:pt x="31575" y="24090"/>
                    <a:pt x="31837" y="24103"/>
                    <a:pt x="32100" y="24103"/>
                  </a:cubicBezTo>
                  <a:cubicBezTo>
                    <a:pt x="32873" y="24103"/>
                    <a:pt x="33658" y="23985"/>
                    <a:pt x="34396" y="23759"/>
                  </a:cubicBezTo>
                  <a:cubicBezTo>
                    <a:pt x="34551" y="23707"/>
                    <a:pt x="34512" y="23509"/>
                    <a:pt x="34369" y="23509"/>
                  </a:cubicBezTo>
                  <a:cubicBezTo>
                    <a:pt x="34360" y="23509"/>
                    <a:pt x="34351" y="23510"/>
                    <a:pt x="34341" y="23512"/>
                  </a:cubicBezTo>
                  <a:cubicBezTo>
                    <a:pt x="33613" y="23687"/>
                    <a:pt x="32919" y="23770"/>
                    <a:pt x="32232" y="23770"/>
                  </a:cubicBezTo>
                  <a:cubicBezTo>
                    <a:pt x="31516" y="23770"/>
                    <a:pt x="30808" y="23680"/>
                    <a:pt x="30079" y="23512"/>
                  </a:cubicBezTo>
                  <a:cubicBezTo>
                    <a:pt x="28210" y="22604"/>
                    <a:pt x="26395" y="21532"/>
                    <a:pt x="24608" y="20460"/>
                  </a:cubicBezTo>
                  <a:lnTo>
                    <a:pt x="24168" y="20212"/>
                  </a:lnTo>
                  <a:cubicBezTo>
                    <a:pt x="22683" y="18755"/>
                    <a:pt x="21089" y="17573"/>
                    <a:pt x="20154" y="15566"/>
                  </a:cubicBezTo>
                  <a:cubicBezTo>
                    <a:pt x="20119" y="15504"/>
                    <a:pt x="20066" y="15479"/>
                    <a:pt x="20014" y="15479"/>
                  </a:cubicBezTo>
                  <a:cubicBezTo>
                    <a:pt x="19904" y="15479"/>
                    <a:pt x="19795" y="15591"/>
                    <a:pt x="19851" y="15703"/>
                  </a:cubicBezTo>
                  <a:cubicBezTo>
                    <a:pt x="20401" y="16913"/>
                    <a:pt x="21226" y="18040"/>
                    <a:pt x="22188" y="19030"/>
                  </a:cubicBezTo>
                  <a:cubicBezTo>
                    <a:pt x="20346" y="17903"/>
                    <a:pt x="18504" y="16721"/>
                    <a:pt x="16744" y="15456"/>
                  </a:cubicBezTo>
                  <a:cubicBezTo>
                    <a:pt x="14875" y="13916"/>
                    <a:pt x="13308" y="12266"/>
                    <a:pt x="12263" y="9929"/>
                  </a:cubicBezTo>
                  <a:cubicBezTo>
                    <a:pt x="12254" y="9893"/>
                    <a:pt x="12229" y="9877"/>
                    <a:pt x="12202" y="9877"/>
                  </a:cubicBezTo>
                  <a:cubicBezTo>
                    <a:pt x="12147" y="9877"/>
                    <a:pt x="12080" y="9939"/>
                    <a:pt x="12098" y="10012"/>
                  </a:cubicBezTo>
                  <a:cubicBezTo>
                    <a:pt x="12593" y="11194"/>
                    <a:pt x="13253" y="12404"/>
                    <a:pt x="14078" y="13476"/>
                  </a:cubicBezTo>
                  <a:cubicBezTo>
                    <a:pt x="12290" y="12046"/>
                    <a:pt x="10366" y="10259"/>
                    <a:pt x="9871" y="8060"/>
                  </a:cubicBezTo>
                  <a:cubicBezTo>
                    <a:pt x="9403" y="5943"/>
                    <a:pt x="10916" y="4046"/>
                    <a:pt x="12483" y="2836"/>
                  </a:cubicBezTo>
                  <a:cubicBezTo>
                    <a:pt x="14380" y="1351"/>
                    <a:pt x="16744" y="609"/>
                    <a:pt x="19109" y="499"/>
                  </a:cubicBezTo>
                  <a:cubicBezTo>
                    <a:pt x="19393" y="484"/>
                    <a:pt x="19678" y="476"/>
                    <a:pt x="19964" y="476"/>
                  </a:cubicBezTo>
                  <a:close/>
                  <a:moveTo>
                    <a:pt x="20833" y="24089"/>
                  </a:moveTo>
                  <a:cubicBezTo>
                    <a:pt x="21538" y="24089"/>
                    <a:pt x="22234" y="24162"/>
                    <a:pt x="22931" y="24309"/>
                  </a:cubicBezTo>
                  <a:cubicBezTo>
                    <a:pt x="24003" y="25079"/>
                    <a:pt x="24883" y="26041"/>
                    <a:pt x="25680" y="27086"/>
                  </a:cubicBezTo>
                  <a:cubicBezTo>
                    <a:pt x="25222" y="27129"/>
                    <a:pt x="24727" y="27179"/>
                    <a:pt x="24237" y="27179"/>
                  </a:cubicBezTo>
                  <a:cubicBezTo>
                    <a:pt x="23461" y="27179"/>
                    <a:pt x="22696" y="27052"/>
                    <a:pt x="22106" y="26564"/>
                  </a:cubicBezTo>
                  <a:cubicBezTo>
                    <a:pt x="21254" y="25821"/>
                    <a:pt x="20484" y="24969"/>
                    <a:pt x="19659" y="24144"/>
                  </a:cubicBezTo>
                  <a:lnTo>
                    <a:pt x="19769" y="24144"/>
                  </a:lnTo>
                  <a:cubicBezTo>
                    <a:pt x="20126" y="24107"/>
                    <a:pt x="20481" y="24089"/>
                    <a:pt x="20833" y="24089"/>
                  </a:cubicBezTo>
                  <a:close/>
                  <a:moveTo>
                    <a:pt x="26560" y="22274"/>
                  </a:moveTo>
                  <a:lnTo>
                    <a:pt x="26560" y="22274"/>
                  </a:lnTo>
                  <a:cubicBezTo>
                    <a:pt x="26608" y="22307"/>
                    <a:pt x="26657" y="22320"/>
                    <a:pt x="26699" y="22320"/>
                  </a:cubicBezTo>
                  <a:cubicBezTo>
                    <a:pt x="26730" y="22320"/>
                    <a:pt x="26757" y="22313"/>
                    <a:pt x="26780" y="22302"/>
                  </a:cubicBezTo>
                  <a:cubicBezTo>
                    <a:pt x="29062" y="23622"/>
                    <a:pt x="31454" y="24804"/>
                    <a:pt x="33956" y="25491"/>
                  </a:cubicBezTo>
                  <a:cubicBezTo>
                    <a:pt x="34803" y="25736"/>
                    <a:pt x="35678" y="25883"/>
                    <a:pt x="36526" y="25883"/>
                  </a:cubicBezTo>
                  <a:cubicBezTo>
                    <a:pt x="37109" y="25883"/>
                    <a:pt x="37679" y="25813"/>
                    <a:pt x="38218" y="25656"/>
                  </a:cubicBezTo>
                  <a:lnTo>
                    <a:pt x="38218" y="25656"/>
                  </a:lnTo>
                  <a:cubicBezTo>
                    <a:pt x="38108" y="25986"/>
                    <a:pt x="38053" y="26371"/>
                    <a:pt x="38053" y="26729"/>
                  </a:cubicBezTo>
                  <a:cubicBezTo>
                    <a:pt x="38028" y="27410"/>
                    <a:pt x="37810" y="28200"/>
                    <a:pt x="37092" y="28200"/>
                  </a:cubicBezTo>
                  <a:cubicBezTo>
                    <a:pt x="36999" y="28200"/>
                    <a:pt x="36898" y="28187"/>
                    <a:pt x="36788" y="28158"/>
                  </a:cubicBezTo>
                  <a:cubicBezTo>
                    <a:pt x="36348" y="28048"/>
                    <a:pt x="35963" y="27746"/>
                    <a:pt x="35578" y="27526"/>
                  </a:cubicBezTo>
                  <a:cubicBezTo>
                    <a:pt x="35083" y="27196"/>
                    <a:pt x="34616" y="26948"/>
                    <a:pt x="34011" y="26866"/>
                  </a:cubicBezTo>
                  <a:cubicBezTo>
                    <a:pt x="33821" y="26837"/>
                    <a:pt x="33632" y="26825"/>
                    <a:pt x="33444" y="26825"/>
                  </a:cubicBezTo>
                  <a:cubicBezTo>
                    <a:pt x="32673" y="26825"/>
                    <a:pt x="31918" y="27020"/>
                    <a:pt x="31186" y="27020"/>
                  </a:cubicBezTo>
                  <a:cubicBezTo>
                    <a:pt x="30569" y="27020"/>
                    <a:pt x="29969" y="26882"/>
                    <a:pt x="29392" y="26371"/>
                  </a:cubicBezTo>
                  <a:cubicBezTo>
                    <a:pt x="28182" y="25326"/>
                    <a:pt x="27495" y="23622"/>
                    <a:pt x="26560" y="22274"/>
                  </a:cubicBezTo>
                  <a:close/>
                  <a:moveTo>
                    <a:pt x="20621" y="20267"/>
                  </a:moveTo>
                  <a:cubicBezTo>
                    <a:pt x="20841" y="20487"/>
                    <a:pt x="21089" y="20707"/>
                    <a:pt x="21309" y="20927"/>
                  </a:cubicBezTo>
                  <a:cubicBezTo>
                    <a:pt x="21941" y="21450"/>
                    <a:pt x="22628" y="21890"/>
                    <a:pt x="23426" y="22054"/>
                  </a:cubicBezTo>
                  <a:cubicBezTo>
                    <a:pt x="23618" y="22098"/>
                    <a:pt x="23815" y="22113"/>
                    <a:pt x="24015" y="22113"/>
                  </a:cubicBezTo>
                  <a:cubicBezTo>
                    <a:pt x="24497" y="22113"/>
                    <a:pt x="24993" y="22023"/>
                    <a:pt x="25476" y="22023"/>
                  </a:cubicBezTo>
                  <a:cubicBezTo>
                    <a:pt x="25675" y="22023"/>
                    <a:pt x="25872" y="22038"/>
                    <a:pt x="26065" y="22082"/>
                  </a:cubicBezTo>
                  <a:cubicBezTo>
                    <a:pt x="26065" y="22082"/>
                    <a:pt x="26065" y="22082"/>
                    <a:pt x="26065" y="22109"/>
                  </a:cubicBezTo>
                  <a:cubicBezTo>
                    <a:pt x="26560" y="23127"/>
                    <a:pt x="27165" y="24089"/>
                    <a:pt x="27770" y="25051"/>
                  </a:cubicBezTo>
                  <a:cubicBezTo>
                    <a:pt x="28237" y="25766"/>
                    <a:pt x="28677" y="26536"/>
                    <a:pt x="29392" y="27003"/>
                  </a:cubicBezTo>
                  <a:cubicBezTo>
                    <a:pt x="29949" y="27398"/>
                    <a:pt x="30516" y="27509"/>
                    <a:pt x="31095" y="27509"/>
                  </a:cubicBezTo>
                  <a:cubicBezTo>
                    <a:pt x="31831" y="27509"/>
                    <a:pt x="32586" y="27330"/>
                    <a:pt x="33364" y="27330"/>
                  </a:cubicBezTo>
                  <a:cubicBezTo>
                    <a:pt x="33424" y="27330"/>
                    <a:pt x="33484" y="27331"/>
                    <a:pt x="33544" y="27333"/>
                  </a:cubicBezTo>
                  <a:cubicBezTo>
                    <a:pt x="34313" y="27361"/>
                    <a:pt x="35001" y="27856"/>
                    <a:pt x="35688" y="28268"/>
                  </a:cubicBezTo>
                  <a:lnTo>
                    <a:pt x="35716" y="28268"/>
                  </a:lnTo>
                  <a:cubicBezTo>
                    <a:pt x="35474" y="29188"/>
                    <a:pt x="34945" y="29502"/>
                    <a:pt x="34318" y="29502"/>
                  </a:cubicBezTo>
                  <a:cubicBezTo>
                    <a:pt x="33445" y="29502"/>
                    <a:pt x="32383" y="28893"/>
                    <a:pt x="31646" y="28461"/>
                  </a:cubicBezTo>
                  <a:cubicBezTo>
                    <a:pt x="30299" y="27636"/>
                    <a:pt x="28952" y="26839"/>
                    <a:pt x="27577" y="26014"/>
                  </a:cubicBezTo>
                  <a:cubicBezTo>
                    <a:pt x="26285" y="25244"/>
                    <a:pt x="24993" y="24474"/>
                    <a:pt x="23701" y="23704"/>
                  </a:cubicBezTo>
                  <a:cubicBezTo>
                    <a:pt x="22408" y="22962"/>
                    <a:pt x="20704" y="22274"/>
                    <a:pt x="19824" y="21010"/>
                  </a:cubicBezTo>
                  <a:cubicBezTo>
                    <a:pt x="20126" y="20900"/>
                    <a:pt x="20374" y="20652"/>
                    <a:pt x="20621" y="20267"/>
                  </a:cubicBezTo>
                  <a:close/>
                  <a:moveTo>
                    <a:pt x="24086" y="24611"/>
                  </a:moveTo>
                  <a:lnTo>
                    <a:pt x="24086" y="24611"/>
                  </a:lnTo>
                  <a:cubicBezTo>
                    <a:pt x="25790" y="25656"/>
                    <a:pt x="27495" y="26674"/>
                    <a:pt x="29199" y="27691"/>
                  </a:cubicBezTo>
                  <a:cubicBezTo>
                    <a:pt x="30351" y="28398"/>
                    <a:pt x="32675" y="30151"/>
                    <a:pt x="34390" y="30151"/>
                  </a:cubicBezTo>
                  <a:cubicBezTo>
                    <a:pt x="34476" y="30151"/>
                    <a:pt x="34561" y="30147"/>
                    <a:pt x="34643" y="30138"/>
                  </a:cubicBezTo>
                  <a:cubicBezTo>
                    <a:pt x="34973" y="30990"/>
                    <a:pt x="35358" y="31843"/>
                    <a:pt x="35716" y="32695"/>
                  </a:cubicBezTo>
                  <a:cubicBezTo>
                    <a:pt x="35372" y="32688"/>
                    <a:pt x="35028" y="32686"/>
                    <a:pt x="34685" y="32686"/>
                  </a:cubicBezTo>
                  <a:cubicBezTo>
                    <a:pt x="34341" y="32686"/>
                    <a:pt x="33997" y="32688"/>
                    <a:pt x="33654" y="32688"/>
                  </a:cubicBezTo>
                  <a:cubicBezTo>
                    <a:pt x="32966" y="32688"/>
                    <a:pt x="32279" y="32681"/>
                    <a:pt x="31592" y="32640"/>
                  </a:cubicBezTo>
                  <a:cubicBezTo>
                    <a:pt x="29694" y="32530"/>
                    <a:pt x="28842" y="30660"/>
                    <a:pt x="27907" y="29231"/>
                  </a:cubicBezTo>
                  <a:cubicBezTo>
                    <a:pt x="26780" y="27553"/>
                    <a:pt x="25625" y="25904"/>
                    <a:pt x="24086" y="24611"/>
                  </a:cubicBezTo>
                  <a:close/>
                  <a:moveTo>
                    <a:pt x="5004" y="13779"/>
                  </a:moveTo>
                  <a:cubicBezTo>
                    <a:pt x="5114" y="13889"/>
                    <a:pt x="5224" y="13971"/>
                    <a:pt x="5307" y="14054"/>
                  </a:cubicBezTo>
                  <a:cubicBezTo>
                    <a:pt x="7341" y="16061"/>
                    <a:pt x="9486" y="17958"/>
                    <a:pt x="11301" y="20185"/>
                  </a:cubicBezTo>
                  <a:cubicBezTo>
                    <a:pt x="12758" y="21945"/>
                    <a:pt x="13803" y="24227"/>
                    <a:pt x="16332" y="24446"/>
                  </a:cubicBezTo>
                  <a:cubicBezTo>
                    <a:pt x="16492" y="24460"/>
                    <a:pt x="16653" y="24466"/>
                    <a:pt x="16813" y="24466"/>
                  </a:cubicBezTo>
                  <a:cubicBezTo>
                    <a:pt x="17615" y="24466"/>
                    <a:pt x="18417" y="24314"/>
                    <a:pt x="19219" y="24199"/>
                  </a:cubicBezTo>
                  <a:cubicBezTo>
                    <a:pt x="20126" y="25244"/>
                    <a:pt x="21089" y="26646"/>
                    <a:pt x="22243" y="27361"/>
                  </a:cubicBezTo>
                  <a:cubicBezTo>
                    <a:pt x="22731" y="27638"/>
                    <a:pt x="23340" y="27719"/>
                    <a:pt x="23962" y="27719"/>
                  </a:cubicBezTo>
                  <a:cubicBezTo>
                    <a:pt x="24637" y="27719"/>
                    <a:pt x="25328" y="27624"/>
                    <a:pt x="25900" y="27581"/>
                  </a:cubicBezTo>
                  <a:cubicBezTo>
                    <a:pt x="25955" y="27581"/>
                    <a:pt x="25983" y="27581"/>
                    <a:pt x="26038" y="27553"/>
                  </a:cubicBezTo>
                  <a:cubicBezTo>
                    <a:pt x="26972" y="28846"/>
                    <a:pt x="27797" y="30193"/>
                    <a:pt x="28677" y="31485"/>
                  </a:cubicBezTo>
                  <a:cubicBezTo>
                    <a:pt x="29309" y="32365"/>
                    <a:pt x="29887" y="33080"/>
                    <a:pt x="31014" y="33190"/>
                  </a:cubicBezTo>
                  <a:cubicBezTo>
                    <a:pt x="31866" y="33300"/>
                    <a:pt x="32746" y="33300"/>
                    <a:pt x="33626" y="33300"/>
                  </a:cubicBezTo>
                  <a:cubicBezTo>
                    <a:pt x="33763" y="34770"/>
                    <a:pt x="32433" y="35276"/>
                    <a:pt x="31150" y="35276"/>
                  </a:cubicBezTo>
                  <a:cubicBezTo>
                    <a:pt x="30634" y="35276"/>
                    <a:pt x="30124" y="35194"/>
                    <a:pt x="29722" y="35059"/>
                  </a:cubicBezTo>
                  <a:cubicBezTo>
                    <a:pt x="28127" y="34509"/>
                    <a:pt x="26615" y="33657"/>
                    <a:pt x="25103" y="32887"/>
                  </a:cubicBezTo>
                  <a:cubicBezTo>
                    <a:pt x="21996" y="31293"/>
                    <a:pt x="18944" y="29533"/>
                    <a:pt x="15975" y="27691"/>
                  </a:cubicBezTo>
                  <a:cubicBezTo>
                    <a:pt x="13115" y="25931"/>
                    <a:pt x="10173" y="24172"/>
                    <a:pt x="7506" y="22137"/>
                  </a:cubicBezTo>
                  <a:cubicBezTo>
                    <a:pt x="6187" y="21120"/>
                    <a:pt x="4922" y="19937"/>
                    <a:pt x="4070" y="18480"/>
                  </a:cubicBezTo>
                  <a:cubicBezTo>
                    <a:pt x="3190" y="16941"/>
                    <a:pt x="2777" y="14356"/>
                    <a:pt x="5004" y="13779"/>
                  </a:cubicBezTo>
                  <a:close/>
                  <a:moveTo>
                    <a:pt x="3190" y="18068"/>
                  </a:moveTo>
                  <a:cubicBezTo>
                    <a:pt x="3575" y="18948"/>
                    <a:pt x="4180" y="19745"/>
                    <a:pt x="4757" y="20432"/>
                  </a:cubicBezTo>
                  <a:cubicBezTo>
                    <a:pt x="6104" y="21945"/>
                    <a:pt x="7836" y="23099"/>
                    <a:pt x="9513" y="24227"/>
                  </a:cubicBezTo>
                  <a:cubicBezTo>
                    <a:pt x="11548" y="25574"/>
                    <a:pt x="13583" y="26921"/>
                    <a:pt x="15645" y="28213"/>
                  </a:cubicBezTo>
                  <a:cubicBezTo>
                    <a:pt x="19741" y="30770"/>
                    <a:pt x="23948" y="33217"/>
                    <a:pt x="28347" y="35197"/>
                  </a:cubicBezTo>
                  <a:cubicBezTo>
                    <a:pt x="29266" y="35608"/>
                    <a:pt x="30290" y="36019"/>
                    <a:pt x="31309" y="36019"/>
                  </a:cubicBezTo>
                  <a:cubicBezTo>
                    <a:pt x="31449" y="36019"/>
                    <a:pt x="31589" y="36011"/>
                    <a:pt x="31729" y="35994"/>
                  </a:cubicBezTo>
                  <a:cubicBezTo>
                    <a:pt x="31729" y="36022"/>
                    <a:pt x="31729" y="36049"/>
                    <a:pt x="31729" y="36077"/>
                  </a:cubicBezTo>
                  <a:cubicBezTo>
                    <a:pt x="31729" y="39209"/>
                    <a:pt x="28545" y="40155"/>
                    <a:pt x="25652" y="40155"/>
                  </a:cubicBezTo>
                  <a:cubicBezTo>
                    <a:pt x="24558" y="40155"/>
                    <a:pt x="23506" y="40020"/>
                    <a:pt x="22683" y="39816"/>
                  </a:cubicBezTo>
                  <a:cubicBezTo>
                    <a:pt x="20869" y="39348"/>
                    <a:pt x="19219" y="38469"/>
                    <a:pt x="17542" y="37616"/>
                  </a:cubicBezTo>
                  <a:cubicBezTo>
                    <a:pt x="15782" y="36682"/>
                    <a:pt x="14050" y="35747"/>
                    <a:pt x="12345" y="34729"/>
                  </a:cubicBezTo>
                  <a:cubicBezTo>
                    <a:pt x="9293" y="32970"/>
                    <a:pt x="6242" y="31018"/>
                    <a:pt x="4042" y="28213"/>
                  </a:cubicBezTo>
                  <a:cubicBezTo>
                    <a:pt x="2970" y="26866"/>
                    <a:pt x="2090" y="25326"/>
                    <a:pt x="1623" y="23649"/>
                  </a:cubicBezTo>
                  <a:cubicBezTo>
                    <a:pt x="1183" y="22082"/>
                    <a:pt x="495" y="18480"/>
                    <a:pt x="2970" y="18260"/>
                  </a:cubicBezTo>
                  <a:cubicBezTo>
                    <a:pt x="3080" y="18233"/>
                    <a:pt x="3162" y="18150"/>
                    <a:pt x="3190" y="18068"/>
                  </a:cubicBezTo>
                  <a:close/>
                  <a:moveTo>
                    <a:pt x="19928" y="0"/>
                  </a:moveTo>
                  <a:cubicBezTo>
                    <a:pt x="17559" y="0"/>
                    <a:pt x="15135" y="558"/>
                    <a:pt x="13088" y="1819"/>
                  </a:cubicBezTo>
                  <a:cubicBezTo>
                    <a:pt x="11521" y="2808"/>
                    <a:pt x="9843" y="4376"/>
                    <a:pt x="9431" y="6273"/>
                  </a:cubicBezTo>
                  <a:cubicBezTo>
                    <a:pt x="9431" y="6273"/>
                    <a:pt x="9403" y="6300"/>
                    <a:pt x="9403" y="6300"/>
                  </a:cubicBezTo>
                  <a:cubicBezTo>
                    <a:pt x="9184" y="6878"/>
                    <a:pt x="8881" y="7207"/>
                    <a:pt x="8249" y="7290"/>
                  </a:cubicBezTo>
                  <a:cubicBezTo>
                    <a:pt x="7974" y="7317"/>
                    <a:pt x="7726" y="7372"/>
                    <a:pt x="7479" y="7482"/>
                  </a:cubicBezTo>
                  <a:cubicBezTo>
                    <a:pt x="7066" y="7675"/>
                    <a:pt x="6682" y="8032"/>
                    <a:pt x="6544" y="8472"/>
                  </a:cubicBezTo>
                  <a:cubicBezTo>
                    <a:pt x="6386" y="9053"/>
                    <a:pt x="6734" y="9962"/>
                    <a:pt x="7393" y="9962"/>
                  </a:cubicBezTo>
                  <a:cubicBezTo>
                    <a:pt x="7421" y="9962"/>
                    <a:pt x="7450" y="9960"/>
                    <a:pt x="7479" y="9957"/>
                  </a:cubicBezTo>
                  <a:cubicBezTo>
                    <a:pt x="7506" y="9984"/>
                    <a:pt x="7561" y="10012"/>
                    <a:pt x="7589" y="10039"/>
                  </a:cubicBezTo>
                  <a:cubicBezTo>
                    <a:pt x="7066" y="10479"/>
                    <a:pt x="6407" y="11442"/>
                    <a:pt x="6599" y="12184"/>
                  </a:cubicBezTo>
                  <a:cubicBezTo>
                    <a:pt x="6335" y="12171"/>
                    <a:pt x="5915" y="12124"/>
                    <a:pt x="5506" y="12124"/>
                  </a:cubicBezTo>
                  <a:cubicBezTo>
                    <a:pt x="5021" y="12124"/>
                    <a:pt x="4551" y="12190"/>
                    <a:pt x="4372" y="12459"/>
                  </a:cubicBezTo>
                  <a:cubicBezTo>
                    <a:pt x="4152" y="12789"/>
                    <a:pt x="4372" y="13119"/>
                    <a:pt x="4647" y="13421"/>
                  </a:cubicBezTo>
                  <a:cubicBezTo>
                    <a:pt x="3547" y="13751"/>
                    <a:pt x="2805" y="14823"/>
                    <a:pt x="2750" y="16006"/>
                  </a:cubicBezTo>
                  <a:cubicBezTo>
                    <a:pt x="2722" y="16611"/>
                    <a:pt x="2860" y="17243"/>
                    <a:pt x="3080" y="17820"/>
                  </a:cubicBezTo>
                  <a:cubicBezTo>
                    <a:pt x="3052" y="17793"/>
                    <a:pt x="3025" y="17793"/>
                    <a:pt x="2997" y="17793"/>
                  </a:cubicBezTo>
                  <a:cubicBezTo>
                    <a:pt x="0" y="17848"/>
                    <a:pt x="468" y="21862"/>
                    <a:pt x="1018" y="23787"/>
                  </a:cubicBezTo>
                  <a:cubicBezTo>
                    <a:pt x="1897" y="26839"/>
                    <a:pt x="3932" y="29423"/>
                    <a:pt x="6352" y="31458"/>
                  </a:cubicBezTo>
                  <a:cubicBezTo>
                    <a:pt x="9184" y="33850"/>
                    <a:pt x="12483" y="35692"/>
                    <a:pt x="15727" y="37479"/>
                  </a:cubicBezTo>
                  <a:lnTo>
                    <a:pt x="15727" y="37506"/>
                  </a:lnTo>
                  <a:cubicBezTo>
                    <a:pt x="18783" y="39171"/>
                    <a:pt x="21893" y="40916"/>
                    <a:pt x="25459" y="40916"/>
                  </a:cubicBezTo>
                  <a:cubicBezTo>
                    <a:pt x="25487" y="40916"/>
                    <a:pt x="25515" y="40916"/>
                    <a:pt x="25543" y="40916"/>
                  </a:cubicBezTo>
                  <a:cubicBezTo>
                    <a:pt x="28512" y="40861"/>
                    <a:pt x="32389" y="39651"/>
                    <a:pt x="32389" y="36077"/>
                  </a:cubicBezTo>
                  <a:cubicBezTo>
                    <a:pt x="32389" y="35994"/>
                    <a:pt x="32361" y="35912"/>
                    <a:pt x="32306" y="35857"/>
                  </a:cubicBezTo>
                  <a:cubicBezTo>
                    <a:pt x="32389" y="35829"/>
                    <a:pt x="32444" y="35802"/>
                    <a:pt x="32526" y="35774"/>
                  </a:cubicBezTo>
                  <a:cubicBezTo>
                    <a:pt x="33571" y="35362"/>
                    <a:pt x="34313" y="34399"/>
                    <a:pt x="34258" y="33272"/>
                  </a:cubicBezTo>
                  <a:cubicBezTo>
                    <a:pt x="34891" y="33245"/>
                    <a:pt x="35523" y="33217"/>
                    <a:pt x="36128" y="33217"/>
                  </a:cubicBezTo>
                  <a:cubicBezTo>
                    <a:pt x="36348" y="33217"/>
                    <a:pt x="36458" y="33025"/>
                    <a:pt x="36376" y="32832"/>
                  </a:cubicBezTo>
                  <a:cubicBezTo>
                    <a:pt x="35936" y="31897"/>
                    <a:pt x="35606" y="30935"/>
                    <a:pt x="35138" y="30000"/>
                  </a:cubicBezTo>
                  <a:cubicBezTo>
                    <a:pt x="35633" y="29808"/>
                    <a:pt x="36046" y="29368"/>
                    <a:pt x="36293" y="28543"/>
                  </a:cubicBezTo>
                  <a:cubicBezTo>
                    <a:pt x="36581" y="28687"/>
                    <a:pt x="36887" y="28775"/>
                    <a:pt x="37206" y="28775"/>
                  </a:cubicBezTo>
                  <a:cubicBezTo>
                    <a:pt x="37436" y="28775"/>
                    <a:pt x="37673" y="28729"/>
                    <a:pt x="37915" y="28626"/>
                  </a:cubicBezTo>
                  <a:cubicBezTo>
                    <a:pt x="38355" y="28433"/>
                    <a:pt x="38603" y="28076"/>
                    <a:pt x="38685" y="27581"/>
                  </a:cubicBezTo>
                  <a:cubicBezTo>
                    <a:pt x="38713" y="27333"/>
                    <a:pt x="38658" y="27113"/>
                    <a:pt x="38603" y="26894"/>
                  </a:cubicBezTo>
                  <a:cubicBezTo>
                    <a:pt x="38520" y="26124"/>
                    <a:pt x="38740" y="25684"/>
                    <a:pt x="39262" y="25189"/>
                  </a:cubicBezTo>
                  <a:cubicBezTo>
                    <a:pt x="39812" y="24859"/>
                    <a:pt x="40335" y="24392"/>
                    <a:pt x="40747" y="23732"/>
                  </a:cubicBezTo>
                  <a:cubicBezTo>
                    <a:pt x="43304" y="19470"/>
                    <a:pt x="42012" y="14191"/>
                    <a:pt x="39235" y="10369"/>
                  </a:cubicBezTo>
                  <a:cubicBezTo>
                    <a:pt x="36925" y="7235"/>
                    <a:pt x="33681" y="4815"/>
                    <a:pt x="30272" y="2946"/>
                  </a:cubicBezTo>
                  <a:cubicBezTo>
                    <a:pt x="27220" y="1296"/>
                    <a:pt x="23783" y="86"/>
                    <a:pt x="20264" y="4"/>
                  </a:cubicBezTo>
                  <a:cubicBezTo>
                    <a:pt x="20152" y="1"/>
                    <a:pt x="20040" y="0"/>
                    <a:pt x="1992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1" name="Google Shape;3415;p58">
            <a:extLst>
              <a:ext uri="{FF2B5EF4-FFF2-40B4-BE49-F238E27FC236}">
                <a16:creationId xmlns:a16="http://schemas.microsoft.com/office/drawing/2014/main" id="{6A06F59E-20A0-4893-07DD-813289E08CA0}"/>
              </a:ext>
            </a:extLst>
          </p:cNvPr>
          <p:cNvGrpSpPr/>
          <p:nvPr/>
        </p:nvGrpSpPr>
        <p:grpSpPr>
          <a:xfrm>
            <a:off x="6111524" y="8161681"/>
            <a:ext cx="1329908" cy="1599030"/>
            <a:chOff x="3005399" y="6442825"/>
            <a:chExt cx="964400" cy="1159558"/>
          </a:xfrm>
        </p:grpSpPr>
        <p:sp>
          <p:nvSpPr>
            <p:cNvPr id="3752" name="Google Shape;3416;p58">
              <a:extLst>
                <a:ext uri="{FF2B5EF4-FFF2-40B4-BE49-F238E27FC236}">
                  <a16:creationId xmlns:a16="http://schemas.microsoft.com/office/drawing/2014/main" id="{507BFA01-FAE7-45B1-B9F1-76FF3715BAAC}"/>
                </a:ext>
              </a:extLst>
            </p:cNvPr>
            <p:cNvSpPr/>
            <p:nvPr/>
          </p:nvSpPr>
          <p:spPr>
            <a:xfrm>
              <a:off x="3065075" y="6442825"/>
              <a:ext cx="207025" cy="263800"/>
            </a:xfrm>
            <a:custGeom>
              <a:avLst/>
              <a:gdLst/>
              <a:ahLst/>
              <a:cxnLst/>
              <a:rect l="l" t="t" r="r" b="b"/>
              <a:pathLst>
                <a:path w="8281" h="10552" extrusionOk="0">
                  <a:moveTo>
                    <a:pt x="182" y="1"/>
                  </a:moveTo>
                  <a:cubicBezTo>
                    <a:pt x="88" y="1"/>
                    <a:pt x="0" y="117"/>
                    <a:pt x="61" y="218"/>
                  </a:cubicBezTo>
                  <a:cubicBezTo>
                    <a:pt x="1353" y="1950"/>
                    <a:pt x="2645" y="3682"/>
                    <a:pt x="3965" y="5387"/>
                  </a:cubicBezTo>
                  <a:cubicBezTo>
                    <a:pt x="5257" y="7064"/>
                    <a:pt x="6467" y="8933"/>
                    <a:pt x="7924" y="10501"/>
                  </a:cubicBezTo>
                  <a:cubicBezTo>
                    <a:pt x="7967" y="10536"/>
                    <a:pt x="8013" y="10551"/>
                    <a:pt x="8056" y="10551"/>
                  </a:cubicBezTo>
                  <a:cubicBezTo>
                    <a:pt x="8181" y="10551"/>
                    <a:pt x="8281" y="10423"/>
                    <a:pt x="8199" y="10281"/>
                  </a:cubicBezTo>
                  <a:cubicBezTo>
                    <a:pt x="7099" y="8466"/>
                    <a:pt x="5615" y="6816"/>
                    <a:pt x="4295" y="5139"/>
                  </a:cubicBezTo>
                  <a:cubicBezTo>
                    <a:pt x="2975" y="3407"/>
                    <a:pt x="1628" y="1730"/>
                    <a:pt x="281" y="53"/>
                  </a:cubicBezTo>
                  <a:cubicBezTo>
                    <a:pt x="252" y="16"/>
                    <a:pt x="217" y="1"/>
                    <a:pt x="18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417;p58">
              <a:extLst>
                <a:ext uri="{FF2B5EF4-FFF2-40B4-BE49-F238E27FC236}">
                  <a16:creationId xmlns:a16="http://schemas.microsoft.com/office/drawing/2014/main" id="{4DD76FDF-09FA-9EDA-3FF8-3D0ACAD1E2CF}"/>
                </a:ext>
              </a:extLst>
            </p:cNvPr>
            <p:cNvSpPr/>
            <p:nvPr/>
          </p:nvSpPr>
          <p:spPr>
            <a:xfrm>
              <a:off x="3396575" y="6677025"/>
              <a:ext cx="66650" cy="32250"/>
            </a:xfrm>
            <a:custGeom>
              <a:avLst/>
              <a:gdLst/>
              <a:ahLst/>
              <a:cxnLst/>
              <a:rect l="l" t="t" r="r" b="b"/>
              <a:pathLst>
                <a:path w="2666" h="1290" extrusionOk="0">
                  <a:moveTo>
                    <a:pt x="414" y="0"/>
                  </a:moveTo>
                  <a:cubicBezTo>
                    <a:pt x="188" y="0"/>
                    <a:pt x="1" y="322"/>
                    <a:pt x="246" y="500"/>
                  </a:cubicBezTo>
                  <a:cubicBezTo>
                    <a:pt x="603" y="775"/>
                    <a:pt x="1016" y="995"/>
                    <a:pt x="1428" y="1133"/>
                  </a:cubicBezTo>
                  <a:cubicBezTo>
                    <a:pt x="1648" y="1200"/>
                    <a:pt x="1911" y="1289"/>
                    <a:pt x="2150" y="1289"/>
                  </a:cubicBezTo>
                  <a:cubicBezTo>
                    <a:pt x="2299" y="1289"/>
                    <a:pt x="2439" y="1255"/>
                    <a:pt x="2555" y="1160"/>
                  </a:cubicBezTo>
                  <a:cubicBezTo>
                    <a:pt x="2665" y="1105"/>
                    <a:pt x="2638" y="995"/>
                    <a:pt x="2555" y="913"/>
                  </a:cubicBezTo>
                  <a:cubicBezTo>
                    <a:pt x="2335" y="693"/>
                    <a:pt x="1895" y="693"/>
                    <a:pt x="1593" y="583"/>
                  </a:cubicBezTo>
                  <a:cubicBezTo>
                    <a:pt x="1235" y="473"/>
                    <a:pt x="878" y="280"/>
                    <a:pt x="576" y="60"/>
                  </a:cubicBezTo>
                  <a:cubicBezTo>
                    <a:pt x="523" y="18"/>
                    <a:pt x="468" y="0"/>
                    <a:pt x="41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418;p58">
              <a:extLst>
                <a:ext uri="{FF2B5EF4-FFF2-40B4-BE49-F238E27FC236}">
                  <a16:creationId xmlns:a16="http://schemas.microsoft.com/office/drawing/2014/main" id="{18442579-E1C5-AF33-62AF-4FFE74F4F509}"/>
                </a:ext>
              </a:extLst>
            </p:cNvPr>
            <p:cNvSpPr/>
            <p:nvPr/>
          </p:nvSpPr>
          <p:spPr>
            <a:xfrm>
              <a:off x="3388150" y="6702150"/>
              <a:ext cx="56500" cy="22075"/>
            </a:xfrm>
            <a:custGeom>
              <a:avLst/>
              <a:gdLst/>
              <a:ahLst/>
              <a:cxnLst/>
              <a:rect l="l" t="t" r="r" b="b"/>
              <a:pathLst>
                <a:path w="2260" h="883" extrusionOk="0">
                  <a:moveTo>
                    <a:pt x="170" y="1"/>
                  </a:moveTo>
                  <a:cubicBezTo>
                    <a:pt x="62" y="1"/>
                    <a:pt x="1" y="194"/>
                    <a:pt x="143" y="265"/>
                  </a:cubicBezTo>
                  <a:lnTo>
                    <a:pt x="143" y="237"/>
                  </a:lnTo>
                  <a:cubicBezTo>
                    <a:pt x="473" y="402"/>
                    <a:pt x="830" y="567"/>
                    <a:pt x="1188" y="677"/>
                  </a:cubicBezTo>
                  <a:cubicBezTo>
                    <a:pt x="1443" y="770"/>
                    <a:pt x="1717" y="882"/>
                    <a:pt x="1978" y="882"/>
                  </a:cubicBezTo>
                  <a:cubicBezTo>
                    <a:pt x="2027" y="882"/>
                    <a:pt x="2075" y="878"/>
                    <a:pt x="2122" y="870"/>
                  </a:cubicBezTo>
                  <a:cubicBezTo>
                    <a:pt x="2260" y="842"/>
                    <a:pt x="2260" y="677"/>
                    <a:pt x="2177" y="622"/>
                  </a:cubicBezTo>
                  <a:cubicBezTo>
                    <a:pt x="1902" y="485"/>
                    <a:pt x="1572" y="457"/>
                    <a:pt x="1270" y="375"/>
                  </a:cubicBezTo>
                  <a:cubicBezTo>
                    <a:pt x="913" y="292"/>
                    <a:pt x="555" y="155"/>
                    <a:pt x="225" y="18"/>
                  </a:cubicBezTo>
                  <a:cubicBezTo>
                    <a:pt x="206" y="6"/>
                    <a:pt x="187" y="1"/>
                    <a:pt x="17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419;p58">
              <a:extLst>
                <a:ext uri="{FF2B5EF4-FFF2-40B4-BE49-F238E27FC236}">
                  <a16:creationId xmlns:a16="http://schemas.microsoft.com/office/drawing/2014/main" id="{A6A185F1-001D-3614-9CA3-08890A71C8DC}"/>
                </a:ext>
              </a:extLst>
            </p:cNvPr>
            <p:cNvSpPr/>
            <p:nvPr/>
          </p:nvSpPr>
          <p:spPr>
            <a:xfrm>
              <a:off x="3117450" y="6912125"/>
              <a:ext cx="15825" cy="53000"/>
            </a:xfrm>
            <a:custGeom>
              <a:avLst/>
              <a:gdLst/>
              <a:ahLst/>
              <a:cxnLst/>
              <a:rect l="l" t="t" r="r" b="b"/>
              <a:pathLst>
                <a:path w="633" h="2120" extrusionOk="0">
                  <a:moveTo>
                    <a:pt x="249" y="1"/>
                  </a:moveTo>
                  <a:cubicBezTo>
                    <a:pt x="193" y="1"/>
                    <a:pt x="140" y="28"/>
                    <a:pt x="110" y="87"/>
                  </a:cubicBezTo>
                  <a:cubicBezTo>
                    <a:pt x="0" y="362"/>
                    <a:pt x="110" y="692"/>
                    <a:pt x="165" y="967"/>
                  </a:cubicBezTo>
                  <a:cubicBezTo>
                    <a:pt x="220" y="1297"/>
                    <a:pt x="248" y="1627"/>
                    <a:pt x="275" y="1956"/>
                  </a:cubicBezTo>
                  <a:cubicBezTo>
                    <a:pt x="288" y="2069"/>
                    <a:pt x="364" y="2119"/>
                    <a:pt x="442" y="2119"/>
                  </a:cubicBezTo>
                  <a:cubicBezTo>
                    <a:pt x="535" y="2119"/>
                    <a:pt x="633" y="2049"/>
                    <a:pt x="633" y="1929"/>
                  </a:cubicBezTo>
                  <a:cubicBezTo>
                    <a:pt x="633" y="1572"/>
                    <a:pt x="605" y="1242"/>
                    <a:pt x="578" y="912"/>
                  </a:cubicBezTo>
                  <a:cubicBezTo>
                    <a:pt x="550" y="637"/>
                    <a:pt x="578" y="252"/>
                    <a:pt x="385" y="59"/>
                  </a:cubicBezTo>
                  <a:cubicBezTo>
                    <a:pt x="347" y="21"/>
                    <a:pt x="297" y="1"/>
                    <a:pt x="249"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420;p58">
              <a:extLst>
                <a:ext uri="{FF2B5EF4-FFF2-40B4-BE49-F238E27FC236}">
                  <a16:creationId xmlns:a16="http://schemas.microsoft.com/office/drawing/2014/main" id="{E2BF331C-DE9B-CD3B-565A-57843CDD4054}"/>
                </a:ext>
              </a:extLst>
            </p:cNvPr>
            <p:cNvSpPr/>
            <p:nvPr/>
          </p:nvSpPr>
          <p:spPr>
            <a:xfrm>
              <a:off x="3093400" y="6907825"/>
              <a:ext cx="19250" cy="66075"/>
            </a:xfrm>
            <a:custGeom>
              <a:avLst/>
              <a:gdLst/>
              <a:ahLst/>
              <a:cxnLst/>
              <a:rect l="l" t="t" r="r" b="b"/>
              <a:pathLst>
                <a:path w="770" h="2643" extrusionOk="0">
                  <a:moveTo>
                    <a:pt x="185" y="1"/>
                  </a:moveTo>
                  <a:cubicBezTo>
                    <a:pt x="102" y="1"/>
                    <a:pt x="28" y="49"/>
                    <a:pt x="28" y="149"/>
                  </a:cubicBezTo>
                  <a:cubicBezTo>
                    <a:pt x="0" y="534"/>
                    <a:pt x="138" y="919"/>
                    <a:pt x="193" y="1276"/>
                  </a:cubicBezTo>
                  <a:lnTo>
                    <a:pt x="440" y="2513"/>
                  </a:lnTo>
                  <a:cubicBezTo>
                    <a:pt x="465" y="2600"/>
                    <a:pt x="534" y="2642"/>
                    <a:pt x="603" y="2642"/>
                  </a:cubicBezTo>
                  <a:cubicBezTo>
                    <a:pt x="687" y="2642"/>
                    <a:pt x="770" y="2579"/>
                    <a:pt x="770" y="2458"/>
                  </a:cubicBezTo>
                  <a:lnTo>
                    <a:pt x="770" y="2458"/>
                  </a:lnTo>
                  <a:lnTo>
                    <a:pt x="743" y="2486"/>
                  </a:lnTo>
                  <a:cubicBezTo>
                    <a:pt x="743" y="2046"/>
                    <a:pt x="688" y="1634"/>
                    <a:pt x="633" y="1221"/>
                  </a:cubicBezTo>
                  <a:cubicBezTo>
                    <a:pt x="578" y="864"/>
                    <a:pt x="550" y="451"/>
                    <a:pt x="385" y="121"/>
                  </a:cubicBezTo>
                  <a:cubicBezTo>
                    <a:pt x="345" y="42"/>
                    <a:pt x="261" y="1"/>
                    <a:pt x="18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421;p58">
              <a:extLst>
                <a:ext uri="{FF2B5EF4-FFF2-40B4-BE49-F238E27FC236}">
                  <a16:creationId xmlns:a16="http://schemas.microsoft.com/office/drawing/2014/main" id="{0AD5FDF0-441B-5C7A-0BFB-C80DF32EC6C7}"/>
                </a:ext>
              </a:extLst>
            </p:cNvPr>
            <p:cNvSpPr/>
            <p:nvPr/>
          </p:nvSpPr>
          <p:spPr>
            <a:xfrm>
              <a:off x="3175875" y="6939450"/>
              <a:ext cx="81575" cy="132475"/>
            </a:xfrm>
            <a:custGeom>
              <a:avLst/>
              <a:gdLst/>
              <a:ahLst/>
              <a:cxnLst/>
              <a:rect l="l" t="t" r="r" b="b"/>
              <a:pathLst>
                <a:path w="3263" h="5299" extrusionOk="0">
                  <a:moveTo>
                    <a:pt x="2886" y="0"/>
                  </a:moveTo>
                  <a:cubicBezTo>
                    <a:pt x="2869" y="0"/>
                    <a:pt x="2851" y="4"/>
                    <a:pt x="2832" y="11"/>
                  </a:cubicBezTo>
                  <a:cubicBezTo>
                    <a:pt x="2118" y="286"/>
                    <a:pt x="1458" y="698"/>
                    <a:pt x="770" y="1028"/>
                  </a:cubicBezTo>
                  <a:cubicBezTo>
                    <a:pt x="413" y="1193"/>
                    <a:pt x="55" y="1413"/>
                    <a:pt x="28" y="1853"/>
                  </a:cubicBezTo>
                  <a:cubicBezTo>
                    <a:pt x="0" y="2376"/>
                    <a:pt x="605" y="2871"/>
                    <a:pt x="935" y="3228"/>
                  </a:cubicBezTo>
                  <a:cubicBezTo>
                    <a:pt x="1568" y="3915"/>
                    <a:pt x="2255" y="4575"/>
                    <a:pt x="2887" y="5235"/>
                  </a:cubicBezTo>
                  <a:cubicBezTo>
                    <a:pt x="2932" y="5280"/>
                    <a:pt x="2983" y="5298"/>
                    <a:pt x="3030" y="5298"/>
                  </a:cubicBezTo>
                  <a:cubicBezTo>
                    <a:pt x="3158" y="5298"/>
                    <a:pt x="3263" y="5163"/>
                    <a:pt x="3162" y="5043"/>
                  </a:cubicBezTo>
                  <a:cubicBezTo>
                    <a:pt x="2777" y="4575"/>
                    <a:pt x="2393" y="4108"/>
                    <a:pt x="2008" y="3640"/>
                  </a:cubicBezTo>
                  <a:cubicBezTo>
                    <a:pt x="1843" y="3420"/>
                    <a:pt x="1678" y="3200"/>
                    <a:pt x="1513" y="2981"/>
                  </a:cubicBezTo>
                  <a:cubicBezTo>
                    <a:pt x="1375" y="2843"/>
                    <a:pt x="908" y="2431"/>
                    <a:pt x="853" y="2238"/>
                  </a:cubicBezTo>
                  <a:cubicBezTo>
                    <a:pt x="633" y="1523"/>
                    <a:pt x="1568" y="1358"/>
                    <a:pt x="2008" y="1111"/>
                  </a:cubicBezTo>
                  <a:cubicBezTo>
                    <a:pt x="2420" y="891"/>
                    <a:pt x="2750" y="643"/>
                    <a:pt x="2997" y="259"/>
                  </a:cubicBezTo>
                  <a:cubicBezTo>
                    <a:pt x="3069" y="140"/>
                    <a:pt x="2996" y="0"/>
                    <a:pt x="288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422;p58">
              <a:extLst>
                <a:ext uri="{FF2B5EF4-FFF2-40B4-BE49-F238E27FC236}">
                  <a16:creationId xmlns:a16="http://schemas.microsoft.com/office/drawing/2014/main" id="{92F9C0B4-E738-FF30-40A4-0E82F5EF9369}"/>
                </a:ext>
              </a:extLst>
            </p:cNvPr>
            <p:cNvSpPr/>
            <p:nvPr/>
          </p:nvSpPr>
          <p:spPr>
            <a:xfrm>
              <a:off x="3643525" y="7422675"/>
              <a:ext cx="72650" cy="41225"/>
            </a:xfrm>
            <a:custGeom>
              <a:avLst/>
              <a:gdLst/>
              <a:ahLst/>
              <a:cxnLst/>
              <a:rect l="l" t="t" r="r" b="b"/>
              <a:pathLst>
                <a:path w="2906" h="1649" extrusionOk="0">
                  <a:moveTo>
                    <a:pt x="241" y="0"/>
                  </a:moveTo>
                  <a:cubicBezTo>
                    <a:pt x="120" y="0"/>
                    <a:pt x="1" y="104"/>
                    <a:pt x="73" y="231"/>
                  </a:cubicBezTo>
                  <a:cubicBezTo>
                    <a:pt x="348" y="753"/>
                    <a:pt x="761" y="1165"/>
                    <a:pt x="1283" y="1413"/>
                  </a:cubicBezTo>
                  <a:cubicBezTo>
                    <a:pt x="1521" y="1540"/>
                    <a:pt x="1861" y="1649"/>
                    <a:pt x="2185" y="1649"/>
                  </a:cubicBezTo>
                  <a:cubicBezTo>
                    <a:pt x="2421" y="1649"/>
                    <a:pt x="2649" y="1591"/>
                    <a:pt x="2823" y="1440"/>
                  </a:cubicBezTo>
                  <a:cubicBezTo>
                    <a:pt x="2905" y="1385"/>
                    <a:pt x="2905" y="1248"/>
                    <a:pt x="2795" y="1193"/>
                  </a:cubicBezTo>
                  <a:cubicBezTo>
                    <a:pt x="2383" y="1083"/>
                    <a:pt x="1970" y="1165"/>
                    <a:pt x="1558" y="1028"/>
                  </a:cubicBezTo>
                  <a:cubicBezTo>
                    <a:pt x="1063" y="863"/>
                    <a:pt x="678" y="561"/>
                    <a:pt x="403" y="93"/>
                  </a:cubicBezTo>
                  <a:cubicBezTo>
                    <a:pt x="366" y="28"/>
                    <a:pt x="303" y="0"/>
                    <a:pt x="24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423;p58">
              <a:extLst>
                <a:ext uri="{FF2B5EF4-FFF2-40B4-BE49-F238E27FC236}">
                  <a16:creationId xmlns:a16="http://schemas.microsoft.com/office/drawing/2014/main" id="{BCAA5D70-7C2C-9368-E23B-D6C7D3080F1C}"/>
                </a:ext>
              </a:extLst>
            </p:cNvPr>
            <p:cNvSpPr/>
            <p:nvPr/>
          </p:nvSpPr>
          <p:spPr>
            <a:xfrm>
              <a:off x="3560400" y="7386675"/>
              <a:ext cx="205075" cy="114900"/>
            </a:xfrm>
            <a:custGeom>
              <a:avLst/>
              <a:gdLst/>
              <a:ahLst/>
              <a:cxnLst/>
              <a:rect l="l" t="t" r="r" b="b"/>
              <a:pathLst>
                <a:path w="8203" h="4596" extrusionOk="0">
                  <a:moveTo>
                    <a:pt x="271" y="1"/>
                  </a:moveTo>
                  <a:cubicBezTo>
                    <a:pt x="109" y="1"/>
                    <a:pt x="1" y="219"/>
                    <a:pt x="154" y="351"/>
                  </a:cubicBezTo>
                  <a:lnTo>
                    <a:pt x="181" y="351"/>
                  </a:lnTo>
                  <a:cubicBezTo>
                    <a:pt x="1061" y="1038"/>
                    <a:pt x="1914" y="1753"/>
                    <a:pt x="2711" y="2550"/>
                  </a:cubicBezTo>
                  <a:cubicBezTo>
                    <a:pt x="3288" y="3128"/>
                    <a:pt x="3838" y="4008"/>
                    <a:pt x="4553" y="4393"/>
                  </a:cubicBezTo>
                  <a:cubicBezTo>
                    <a:pt x="4819" y="4536"/>
                    <a:pt x="5106" y="4596"/>
                    <a:pt x="5400" y="4596"/>
                  </a:cubicBezTo>
                  <a:cubicBezTo>
                    <a:pt x="6350" y="4596"/>
                    <a:pt x="7379" y="3968"/>
                    <a:pt x="8072" y="3485"/>
                  </a:cubicBezTo>
                  <a:cubicBezTo>
                    <a:pt x="8203" y="3381"/>
                    <a:pt x="8111" y="3153"/>
                    <a:pt x="7960" y="3153"/>
                  </a:cubicBezTo>
                  <a:cubicBezTo>
                    <a:pt x="7952" y="3153"/>
                    <a:pt x="7943" y="3154"/>
                    <a:pt x="7935" y="3155"/>
                  </a:cubicBezTo>
                  <a:cubicBezTo>
                    <a:pt x="7302" y="3293"/>
                    <a:pt x="6780" y="3650"/>
                    <a:pt x="6148" y="3788"/>
                  </a:cubicBezTo>
                  <a:cubicBezTo>
                    <a:pt x="5933" y="3835"/>
                    <a:pt x="5740" y="3857"/>
                    <a:pt x="5562" y="3857"/>
                  </a:cubicBezTo>
                  <a:cubicBezTo>
                    <a:pt x="4804" y="3857"/>
                    <a:pt x="4329" y="3454"/>
                    <a:pt x="3728" y="2853"/>
                  </a:cubicBezTo>
                  <a:cubicBezTo>
                    <a:pt x="2711" y="1836"/>
                    <a:pt x="1584" y="901"/>
                    <a:pt x="401" y="48"/>
                  </a:cubicBezTo>
                  <a:cubicBezTo>
                    <a:pt x="357" y="15"/>
                    <a:pt x="312" y="1"/>
                    <a:pt x="27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424;p58">
              <a:extLst>
                <a:ext uri="{FF2B5EF4-FFF2-40B4-BE49-F238E27FC236}">
                  <a16:creationId xmlns:a16="http://schemas.microsoft.com/office/drawing/2014/main" id="{0DBD4ECB-AD46-B5BA-2C93-BE7015C1799E}"/>
                </a:ext>
              </a:extLst>
            </p:cNvPr>
            <p:cNvSpPr/>
            <p:nvPr/>
          </p:nvSpPr>
          <p:spPr>
            <a:xfrm>
              <a:off x="3390225" y="6600025"/>
              <a:ext cx="53050" cy="63525"/>
            </a:xfrm>
            <a:custGeom>
              <a:avLst/>
              <a:gdLst/>
              <a:ahLst/>
              <a:cxnLst/>
              <a:rect l="l" t="t" r="r" b="b"/>
              <a:pathLst>
                <a:path w="2122" h="2541" extrusionOk="0">
                  <a:moveTo>
                    <a:pt x="1968" y="0"/>
                  </a:moveTo>
                  <a:cubicBezTo>
                    <a:pt x="1937" y="0"/>
                    <a:pt x="1905" y="11"/>
                    <a:pt x="1874" y="33"/>
                  </a:cubicBezTo>
                  <a:cubicBezTo>
                    <a:pt x="1517" y="308"/>
                    <a:pt x="1324" y="776"/>
                    <a:pt x="1050" y="1133"/>
                  </a:cubicBezTo>
                  <a:cubicBezTo>
                    <a:pt x="747" y="1546"/>
                    <a:pt x="445" y="1958"/>
                    <a:pt x="87" y="2315"/>
                  </a:cubicBezTo>
                  <a:cubicBezTo>
                    <a:pt x="0" y="2402"/>
                    <a:pt x="102" y="2541"/>
                    <a:pt x="203" y="2541"/>
                  </a:cubicBezTo>
                  <a:cubicBezTo>
                    <a:pt x="230" y="2541"/>
                    <a:pt x="257" y="2531"/>
                    <a:pt x="280" y="2508"/>
                  </a:cubicBezTo>
                  <a:cubicBezTo>
                    <a:pt x="692" y="2150"/>
                    <a:pt x="1050" y="1793"/>
                    <a:pt x="1407" y="1381"/>
                  </a:cubicBezTo>
                  <a:lnTo>
                    <a:pt x="1379" y="1381"/>
                  </a:lnTo>
                  <a:cubicBezTo>
                    <a:pt x="1682" y="1023"/>
                    <a:pt x="2039" y="638"/>
                    <a:pt x="2122" y="171"/>
                  </a:cubicBezTo>
                  <a:cubicBezTo>
                    <a:pt x="2122" y="71"/>
                    <a:pt x="2050" y="0"/>
                    <a:pt x="196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425;p58">
              <a:extLst>
                <a:ext uri="{FF2B5EF4-FFF2-40B4-BE49-F238E27FC236}">
                  <a16:creationId xmlns:a16="http://schemas.microsoft.com/office/drawing/2014/main" id="{AB5BDB38-6E5A-7357-FB83-C7892339195B}"/>
                </a:ext>
              </a:extLst>
            </p:cNvPr>
            <p:cNvSpPr/>
            <p:nvPr/>
          </p:nvSpPr>
          <p:spPr>
            <a:xfrm>
              <a:off x="3103675" y="6690275"/>
              <a:ext cx="268925" cy="188925"/>
            </a:xfrm>
            <a:custGeom>
              <a:avLst/>
              <a:gdLst/>
              <a:ahLst/>
              <a:cxnLst/>
              <a:rect l="l" t="t" r="r" b="b"/>
              <a:pathLst>
                <a:path w="10757" h="7557" extrusionOk="0">
                  <a:moveTo>
                    <a:pt x="10553" y="0"/>
                  </a:moveTo>
                  <a:cubicBezTo>
                    <a:pt x="10527" y="0"/>
                    <a:pt x="10500" y="8"/>
                    <a:pt x="10477" y="25"/>
                  </a:cubicBezTo>
                  <a:cubicBezTo>
                    <a:pt x="8745" y="1180"/>
                    <a:pt x="7178" y="2637"/>
                    <a:pt x="5500" y="3902"/>
                  </a:cubicBezTo>
                  <a:cubicBezTo>
                    <a:pt x="3796" y="5194"/>
                    <a:pt x="1981" y="6211"/>
                    <a:pt x="139" y="7256"/>
                  </a:cubicBezTo>
                  <a:cubicBezTo>
                    <a:pt x="1" y="7348"/>
                    <a:pt x="56" y="7557"/>
                    <a:pt x="174" y="7557"/>
                  </a:cubicBezTo>
                  <a:cubicBezTo>
                    <a:pt x="197" y="7557"/>
                    <a:pt x="222" y="7549"/>
                    <a:pt x="249" y="7531"/>
                  </a:cubicBezTo>
                  <a:cubicBezTo>
                    <a:pt x="3851" y="5469"/>
                    <a:pt x="7920" y="3434"/>
                    <a:pt x="10669" y="218"/>
                  </a:cubicBezTo>
                  <a:cubicBezTo>
                    <a:pt x="10756" y="109"/>
                    <a:pt x="10654" y="0"/>
                    <a:pt x="1055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426;p58">
              <a:extLst>
                <a:ext uri="{FF2B5EF4-FFF2-40B4-BE49-F238E27FC236}">
                  <a16:creationId xmlns:a16="http://schemas.microsoft.com/office/drawing/2014/main" id="{2D01E371-9632-0E36-B40D-B30BFAFD076E}"/>
                </a:ext>
              </a:extLst>
            </p:cNvPr>
            <p:cNvSpPr/>
            <p:nvPr/>
          </p:nvSpPr>
          <p:spPr>
            <a:xfrm>
              <a:off x="3005399" y="6452758"/>
              <a:ext cx="964400" cy="1149625"/>
            </a:xfrm>
            <a:custGeom>
              <a:avLst/>
              <a:gdLst/>
              <a:ahLst/>
              <a:cxnLst/>
              <a:rect l="l" t="t" r="r" b="b"/>
              <a:pathLst>
                <a:path w="38576" h="45985" extrusionOk="0">
                  <a:moveTo>
                    <a:pt x="2393" y="572"/>
                  </a:moveTo>
                  <a:cubicBezTo>
                    <a:pt x="2310" y="710"/>
                    <a:pt x="2228" y="875"/>
                    <a:pt x="2118" y="985"/>
                  </a:cubicBezTo>
                  <a:cubicBezTo>
                    <a:pt x="1953" y="1122"/>
                    <a:pt x="1815" y="1232"/>
                    <a:pt x="1733" y="1287"/>
                  </a:cubicBezTo>
                  <a:cubicBezTo>
                    <a:pt x="1706" y="1315"/>
                    <a:pt x="1348" y="1535"/>
                    <a:pt x="1128" y="1645"/>
                  </a:cubicBezTo>
                  <a:cubicBezTo>
                    <a:pt x="1046" y="1672"/>
                    <a:pt x="991" y="1700"/>
                    <a:pt x="908" y="1700"/>
                  </a:cubicBezTo>
                  <a:cubicBezTo>
                    <a:pt x="936" y="1452"/>
                    <a:pt x="1953" y="710"/>
                    <a:pt x="2365" y="572"/>
                  </a:cubicBezTo>
                  <a:close/>
                  <a:moveTo>
                    <a:pt x="2860" y="957"/>
                  </a:moveTo>
                  <a:cubicBezTo>
                    <a:pt x="5335" y="4174"/>
                    <a:pt x="11246" y="11708"/>
                    <a:pt x="11246" y="11873"/>
                  </a:cubicBezTo>
                  <a:cubicBezTo>
                    <a:pt x="11297" y="12253"/>
                    <a:pt x="10061" y="13101"/>
                    <a:pt x="9588" y="13101"/>
                  </a:cubicBezTo>
                  <a:cubicBezTo>
                    <a:pt x="9549" y="13101"/>
                    <a:pt x="9514" y="13095"/>
                    <a:pt x="9486" y="13082"/>
                  </a:cubicBezTo>
                  <a:cubicBezTo>
                    <a:pt x="9321" y="13000"/>
                    <a:pt x="9102" y="12587"/>
                    <a:pt x="8992" y="12422"/>
                  </a:cubicBezTo>
                  <a:cubicBezTo>
                    <a:pt x="7507" y="10498"/>
                    <a:pt x="6022" y="8573"/>
                    <a:pt x="4537" y="6649"/>
                  </a:cubicBezTo>
                  <a:cubicBezTo>
                    <a:pt x="3410" y="5191"/>
                    <a:pt x="2283" y="3734"/>
                    <a:pt x="1156" y="2249"/>
                  </a:cubicBezTo>
                  <a:cubicBezTo>
                    <a:pt x="1211" y="2222"/>
                    <a:pt x="1266" y="2222"/>
                    <a:pt x="1321" y="2194"/>
                  </a:cubicBezTo>
                  <a:cubicBezTo>
                    <a:pt x="1348" y="2194"/>
                    <a:pt x="1348" y="2167"/>
                    <a:pt x="1348" y="2167"/>
                  </a:cubicBezTo>
                  <a:cubicBezTo>
                    <a:pt x="1403" y="2140"/>
                    <a:pt x="1486" y="2112"/>
                    <a:pt x="1541" y="2085"/>
                  </a:cubicBezTo>
                  <a:cubicBezTo>
                    <a:pt x="1541" y="2085"/>
                    <a:pt x="1541" y="2057"/>
                    <a:pt x="1541" y="2057"/>
                  </a:cubicBezTo>
                  <a:cubicBezTo>
                    <a:pt x="1706" y="1975"/>
                    <a:pt x="1843" y="1892"/>
                    <a:pt x="1925" y="1810"/>
                  </a:cubicBezTo>
                  <a:cubicBezTo>
                    <a:pt x="2173" y="1645"/>
                    <a:pt x="2613" y="1315"/>
                    <a:pt x="2860" y="957"/>
                  </a:cubicBezTo>
                  <a:close/>
                  <a:moveTo>
                    <a:pt x="18742" y="6719"/>
                  </a:moveTo>
                  <a:cubicBezTo>
                    <a:pt x="18801" y="6719"/>
                    <a:pt x="18859" y="6723"/>
                    <a:pt x="18917" y="6731"/>
                  </a:cubicBezTo>
                  <a:cubicBezTo>
                    <a:pt x="19219" y="6786"/>
                    <a:pt x="19632" y="7034"/>
                    <a:pt x="19934" y="7144"/>
                  </a:cubicBezTo>
                  <a:cubicBezTo>
                    <a:pt x="20539" y="7363"/>
                    <a:pt x="21144" y="7611"/>
                    <a:pt x="21749" y="7831"/>
                  </a:cubicBezTo>
                  <a:cubicBezTo>
                    <a:pt x="21859" y="7886"/>
                    <a:pt x="22821" y="8133"/>
                    <a:pt x="22876" y="8243"/>
                  </a:cubicBezTo>
                  <a:cubicBezTo>
                    <a:pt x="23014" y="8518"/>
                    <a:pt x="22601" y="9068"/>
                    <a:pt x="22079" y="9673"/>
                  </a:cubicBezTo>
                  <a:cubicBezTo>
                    <a:pt x="22051" y="9673"/>
                    <a:pt x="21996" y="9700"/>
                    <a:pt x="21969" y="9728"/>
                  </a:cubicBezTo>
                  <a:cubicBezTo>
                    <a:pt x="21667" y="10058"/>
                    <a:pt x="21364" y="10388"/>
                    <a:pt x="21062" y="10690"/>
                  </a:cubicBezTo>
                  <a:cubicBezTo>
                    <a:pt x="20622" y="11103"/>
                    <a:pt x="20237" y="11433"/>
                    <a:pt x="20127" y="11543"/>
                  </a:cubicBezTo>
                  <a:cubicBezTo>
                    <a:pt x="19219" y="12395"/>
                    <a:pt x="18285" y="13247"/>
                    <a:pt x="17350" y="14045"/>
                  </a:cubicBezTo>
                  <a:cubicBezTo>
                    <a:pt x="16168" y="15034"/>
                    <a:pt x="14958" y="15969"/>
                    <a:pt x="13776" y="16904"/>
                  </a:cubicBezTo>
                  <a:cubicBezTo>
                    <a:pt x="12841" y="17619"/>
                    <a:pt x="11906" y="18306"/>
                    <a:pt x="10944" y="18994"/>
                  </a:cubicBezTo>
                  <a:cubicBezTo>
                    <a:pt x="10036" y="19653"/>
                    <a:pt x="9102" y="20286"/>
                    <a:pt x="8167" y="20891"/>
                  </a:cubicBezTo>
                  <a:cubicBezTo>
                    <a:pt x="7809" y="21111"/>
                    <a:pt x="7452" y="21386"/>
                    <a:pt x="7039" y="21661"/>
                  </a:cubicBezTo>
                  <a:cubicBezTo>
                    <a:pt x="6297" y="22128"/>
                    <a:pt x="5527" y="22568"/>
                    <a:pt x="4730" y="22980"/>
                  </a:cubicBezTo>
                  <a:cubicBezTo>
                    <a:pt x="4702" y="23008"/>
                    <a:pt x="4675" y="23035"/>
                    <a:pt x="4647" y="23063"/>
                  </a:cubicBezTo>
                  <a:cubicBezTo>
                    <a:pt x="4290" y="23200"/>
                    <a:pt x="3933" y="23338"/>
                    <a:pt x="3575" y="23393"/>
                  </a:cubicBezTo>
                  <a:cubicBezTo>
                    <a:pt x="3424" y="23417"/>
                    <a:pt x="3321" y="23434"/>
                    <a:pt x="3250" y="23434"/>
                  </a:cubicBezTo>
                  <a:cubicBezTo>
                    <a:pt x="3075" y="23434"/>
                    <a:pt x="3092" y="23332"/>
                    <a:pt x="3053" y="22980"/>
                  </a:cubicBezTo>
                  <a:lnTo>
                    <a:pt x="3053" y="23008"/>
                  </a:lnTo>
                  <a:cubicBezTo>
                    <a:pt x="2943" y="22375"/>
                    <a:pt x="2915" y="21716"/>
                    <a:pt x="2833" y="21083"/>
                  </a:cubicBezTo>
                  <a:cubicBezTo>
                    <a:pt x="2695" y="19818"/>
                    <a:pt x="2448" y="19104"/>
                    <a:pt x="3245" y="18059"/>
                  </a:cubicBezTo>
                  <a:cubicBezTo>
                    <a:pt x="4757" y="16107"/>
                    <a:pt x="6764" y="14485"/>
                    <a:pt x="8689" y="12945"/>
                  </a:cubicBezTo>
                  <a:cubicBezTo>
                    <a:pt x="8717" y="13000"/>
                    <a:pt x="8772" y="13055"/>
                    <a:pt x="8827" y="13110"/>
                  </a:cubicBezTo>
                  <a:cubicBezTo>
                    <a:pt x="9095" y="13473"/>
                    <a:pt x="9319" y="13655"/>
                    <a:pt x="9611" y="13655"/>
                  </a:cubicBezTo>
                  <a:cubicBezTo>
                    <a:pt x="9828" y="13655"/>
                    <a:pt x="10082" y="13556"/>
                    <a:pt x="10421" y="13357"/>
                  </a:cubicBezTo>
                  <a:cubicBezTo>
                    <a:pt x="11081" y="12972"/>
                    <a:pt x="11988" y="12285"/>
                    <a:pt x="11631" y="11460"/>
                  </a:cubicBezTo>
                  <a:cubicBezTo>
                    <a:pt x="11549" y="11295"/>
                    <a:pt x="11439" y="11103"/>
                    <a:pt x="11301" y="10938"/>
                  </a:cubicBezTo>
                  <a:cubicBezTo>
                    <a:pt x="13171" y="9563"/>
                    <a:pt x="15095" y="8216"/>
                    <a:pt x="17185" y="7253"/>
                  </a:cubicBezTo>
                  <a:cubicBezTo>
                    <a:pt x="17655" y="7031"/>
                    <a:pt x="18214" y="6719"/>
                    <a:pt x="18742" y="6719"/>
                  </a:cubicBezTo>
                  <a:close/>
                  <a:moveTo>
                    <a:pt x="22106" y="10470"/>
                  </a:moveTo>
                  <a:cubicBezTo>
                    <a:pt x="22189" y="10580"/>
                    <a:pt x="22271" y="10718"/>
                    <a:pt x="22299" y="10800"/>
                  </a:cubicBezTo>
                  <a:cubicBezTo>
                    <a:pt x="22711" y="11570"/>
                    <a:pt x="23179" y="12285"/>
                    <a:pt x="23619" y="13027"/>
                  </a:cubicBezTo>
                  <a:cubicBezTo>
                    <a:pt x="24168" y="13935"/>
                    <a:pt x="24718" y="14842"/>
                    <a:pt x="25268" y="15777"/>
                  </a:cubicBezTo>
                  <a:cubicBezTo>
                    <a:pt x="24663" y="16904"/>
                    <a:pt x="23619" y="17839"/>
                    <a:pt x="22656" y="18719"/>
                  </a:cubicBezTo>
                  <a:cubicBezTo>
                    <a:pt x="21254" y="20011"/>
                    <a:pt x="19742" y="21193"/>
                    <a:pt x="18202" y="22348"/>
                  </a:cubicBezTo>
                  <a:cubicBezTo>
                    <a:pt x="15508" y="24355"/>
                    <a:pt x="12676" y="26417"/>
                    <a:pt x="9624" y="27902"/>
                  </a:cubicBezTo>
                  <a:cubicBezTo>
                    <a:pt x="8937" y="27159"/>
                    <a:pt x="8249" y="26390"/>
                    <a:pt x="7562" y="25620"/>
                  </a:cubicBezTo>
                  <a:cubicBezTo>
                    <a:pt x="6957" y="24960"/>
                    <a:pt x="6325" y="24273"/>
                    <a:pt x="5692" y="23613"/>
                  </a:cubicBezTo>
                  <a:cubicBezTo>
                    <a:pt x="5610" y="23530"/>
                    <a:pt x="5500" y="23393"/>
                    <a:pt x="5362" y="23255"/>
                  </a:cubicBezTo>
                  <a:cubicBezTo>
                    <a:pt x="6407" y="22705"/>
                    <a:pt x="7452" y="22073"/>
                    <a:pt x="8442" y="21413"/>
                  </a:cubicBezTo>
                  <a:cubicBezTo>
                    <a:pt x="11878" y="19269"/>
                    <a:pt x="15123" y="16767"/>
                    <a:pt x="18147" y="14100"/>
                  </a:cubicBezTo>
                  <a:cubicBezTo>
                    <a:pt x="19165" y="13220"/>
                    <a:pt x="20154" y="12340"/>
                    <a:pt x="21117" y="11405"/>
                  </a:cubicBezTo>
                  <a:cubicBezTo>
                    <a:pt x="21447" y="11103"/>
                    <a:pt x="21776" y="10800"/>
                    <a:pt x="22106" y="10470"/>
                  </a:cubicBezTo>
                  <a:close/>
                  <a:moveTo>
                    <a:pt x="25681" y="16437"/>
                  </a:moveTo>
                  <a:cubicBezTo>
                    <a:pt x="25928" y="16877"/>
                    <a:pt x="26203" y="17344"/>
                    <a:pt x="26478" y="17784"/>
                  </a:cubicBezTo>
                  <a:cubicBezTo>
                    <a:pt x="28540" y="21303"/>
                    <a:pt x="30740" y="24740"/>
                    <a:pt x="32884" y="28204"/>
                  </a:cubicBezTo>
                  <a:cubicBezTo>
                    <a:pt x="29887" y="32961"/>
                    <a:pt x="25158" y="36233"/>
                    <a:pt x="20099" y="38570"/>
                  </a:cubicBezTo>
                  <a:cubicBezTo>
                    <a:pt x="19604" y="38075"/>
                    <a:pt x="19110" y="37580"/>
                    <a:pt x="18615" y="37085"/>
                  </a:cubicBezTo>
                  <a:cubicBezTo>
                    <a:pt x="16223" y="34610"/>
                    <a:pt x="13776" y="32136"/>
                    <a:pt x="11329" y="29689"/>
                  </a:cubicBezTo>
                  <a:cubicBezTo>
                    <a:pt x="10861" y="29222"/>
                    <a:pt x="10394" y="28727"/>
                    <a:pt x="9926" y="28232"/>
                  </a:cubicBezTo>
                  <a:cubicBezTo>
                    <a:pt x="13143" y="26885"/>
                    <a:pt x="16085" y="24685"/>
                    <a:pt x="18835" y="22623"/>
                  </a:cubicBezTo>
                  <a:cubicBezTo>
                    <a:pt x="20429" y="21441"/>
                    <a:pt x="22024" y="20203"/>
                    <a:pt x="23481" y="18856"/>
                  </a:cubicBezTo>
                  <a:cubicBezTo>
                    <a:pt x="24223" y="18141"/>
                    <a:pt x="25131" y="17371"/>
                    <a:pt x="25681" y="16437"/>
                  </a:cubicBezTo>
                  <a:close/>
                  <a:moveTo>
                    <a:pt x="33297" y="28892"/>
                  </a:moveTo>
                  <a:cubicBezTo>
                    <a:pt x="34699" y="31146"/>
                    <a:pt x="36074" y="33401"/>
                    <a:pt x="37366" y="35683"/>
                  </a:cubicBezTo>
                  <a:lnTo>
                    <a:pt x="37393" y="35683"/>
                  </a:lnTo>
                  <a:cubicBezTo>
                    <a:pt x="37696" y="36260"/>
                    <a:pt x="38026" y="36590"/>
                    <a:pt x="37778" y="37250"/>
                  </a:cubicBezTo>
                  <a:cubicBezTo>
                    <a:pt x="37613" y="37745"/>
                    <a:pt x="37118" y="38240"/>
                    <a:pt x="36788" y="38625"/>
                  </a:cubicBezTo>
                  <a:cubicBezTo>
                    <a:pt x="35689" y="39889"/>
                    <a:pt x="34396" y="40989"/>
                    <a:pt x="33077" y="42006"/>
                  </a:cubicBezTo>
                  <a:cubicBezTo>
                    <a:pt x="31839" y="42941"/>
                    <a:pt x="30547" y="43849"/>
                    <a:pt x="29200" y="44563"/>
                  </a:cubicBezTo>
                  <a:cubicBezTo>
                    <a:pt x="28705" y="44811"/>
                    <a:pt x="28183" y="45058"/>
                    <a:pt x="27660" y="45223"/>
                  </a:cubicBezTo>
                  <a:cubicBezTo>
                    <a:pt x="27445" y="45291"/>
                    <a:pt x="27265" y="45323"/>
                    <a:pt x="27108" y="45323"/>
                  </a:cubicBezTo>
                  <a:cubicBezTo>
                    <a:pt x="26566" y="45323"/>
                    <a:pt x="26303" y="44941"/>
                    <a:pt x="25791" y="44343"/>
                  </a:cubicBezTo>
                  <a:cubicBezTo>
                    <a:pt x="24168" y="42501"/>
                    <a:pt x="22381" y="40797"/>
                    <a:pt x="20622" y="39065"/>
                  </a:cubicBezTo>
                  <a:cubicBezTo>
                    <a:pt x="21667" y="38872"/>
                    <a:pt x="22656" y="38157"/>
                    <a:pt x="23564" y="37635"/>
                  </a:cubicBezTo>
                  <a:cubicBezTo>
                    <a:pt x="24993" y="36838"/>
                    <a:pt x="26396" y="35930"/>
                    <a:pt x="27688" y="34940"/>
                  </a:cubicBezTo>
                  <a:cubicBezTo>
                    <a:pt x="29777" y="33346"/>
                    <a:pt x="32224" y="31394"/>
                    <a:pt x="33297" y="28892"/>
                  </a:cubicBezTo>
                  <a:close/>
                  <a:moveTo>
                    <a:pt x="2506" y="1"/>
                  </a:moveTo>
                  <a:cubicBezTo>
                    <a:pt x="2031" y="1"/>
                    <a:pt x="1453" y="448"/>
                    <a:pt x="1156" y="682"/>
                  </a:cubicBezTo>
                  <a:cubicBezTo>
                    <a:pt x="826" y="930"/>
                    <a:pt x="1" y="1645"/>
                    <a:pt x="358" y="2167"/>
                  </a:cubicBezTo>
                  <a:cubicBezTo>
                    <a:pt x="3025" y="5604"/>
                    <a:pt x="5665" y="9096"/>
                    <a:pt x="8332" y="12532"/>
                  </a:cubicBezTo>
                  <a:cubicBezTo>
                    <a:pt x="6352" y="14100"/>
                    <a:pt x="4263" y="15777"/>
                    <a:pt x="2723" y="17811"/>
                  </a:cubicBezTo>
                  <a:cubicBezTo>
                    <a:pt x="2035" y="18746"/>
                    <a:pt x="2063" y="19214"/>
                    <a:pt x="2200" y="20286"/>
                  </a:cubicBezTo>
                  <a:cubicBezTo>
                    <a:pt x="2283" y="21083"/>
                    <a:pt x="2365" y="21881"/>
                    <a:pt x="2448" y="22678"/>
                  </a:cubicBezTo>
                  <a:cubicBezTo>
                    <a:pt x="2475" y="23035"/>
                    <a:pt x="2420" y="23695"/>
                    <a:pt x="2695" y="23915"/>
                  </a:cubicBezTo>
                  <a:cubicBezTo>
                    <a:pt x="2832" y="24028"/>
                    <a:pt x="3007" y="24075"/>
                    <a:pt x="3204" y="24075"/>
                  </a:cubicBezTo>
                  <a:cubicBezTo>
                    <a:pt x="3680" y="24075"/>
                    <a:pt x="4287" y="23802"/>
                    <a:pt x="4812" y="23530"/>
                  </a:cubicBezTo>
                  <a:cubicBezTo>
                    <a:pt x="5142" y="23613"/>
                    <a:pt x="5775" y="24520"/>
                    <a:pt x="5995" y="24767"/>
                  </a:cubicBezTo>
                  <a:lnTo>
                    <a:pt x="6022" y="24767"/>
                  </a:lnTo>
                  <a:cubicBezTo>
                    <a:pt x="6710" y="25510"/>
                    <a:pt x="7369" y="26252"/>
                    <a:pt x="8057" y="27022"/>
                  </a:cubicBezTo>
                  <a:cubicBezTo>
                    <a:pt x="9349" y="28452"/>
                    <a:pt x="10696" y="29826"/>
                    <a:pt x="12043" y="31201"/>
                  </a:cubicBezTo>
                  <a:cubicBezTo>
                    <a:pt x="14738" y="33923"/>
                    <a:pt x="17405" y="36645"/>
                    <a:pt x="20072" y="39394"/>
                  </a:cubicBezTo>
                  <a:cubicBezTo>
                    <a:pt x="21172" y="40522"/>
                    <a:pt x="22326" y="41567"/>
                    <a:pt x="23454" y="42694"/>
                  </a:cubicBezTo>
                  <a:cubicBezTo>
                    <a:pt x="24168" y="43381"/>
                    <a:pt x="24883" y="44124"/>
                    <a:pt x="25516" y="44893"/>
                  </a:cubicBezTo>
                  <a:cubicBezTo>
                    <a:pt x="25791" y="45196"/>
                    <a:pt x="26011" y="45691"/>
                    <a:pt x="26423" y="45856"/>
                  </a:cubicBezTo>
                  <a:cubicBezTo>
                    <a:pt x="26621" y="45945"/>
                    <a:pt x="26839" y="45984"/>
                    <a:pt x="27070" y="45984"/>
                  </a:cubicBezTo>
                  <a:cubicBezTo>
                    <a:pt x="28481" y="45984"/>
                    <a:pt x="30396" y="44522"/>
                    <a:pt x="31317" y="43931"/>
                  </a:cubicBezTo>
                  <a:cubicBezTo>
                    <a:pt x="33709" y="42364"/>
                    <a:pt x="36321" y="40439"/>
                    <a:pt x="37916" y="38047"/>
                  </a:cubicBezTo>
                  <a:cubicBezTo>
                    <a:pt x="38191" y="37662"/>
                    <a:pt x="38576" y="37140"/>
                    <a:pt x="38493" y="36645"/>
                  </a:cubicBezTo>
                  <a:cubicBezTo>
                    <a:pt x="38466" y="36343"/>
                    <a:pt x="38246" y="36068"/>
                    <a:pt x="38108" y="35820"/>
                  </a:cubicBezTo>
                  <a:cubicBezTo>
                    <a:pt x="37531" y="34885"/>
                    <a:pt x="36981" y="33978"/>
                    <a:pt x="36431" y="33071"/>
                  </a:cubicBezTo>
                  <a:cubicBezTo>
                    <a:pt x="34506" y="29936"/>
                    <a:pt x="32554" y="26802"/>
                    <a:pt x="30657" y="23668"/>
                  </a:cubicBezTo>
                  <a:cubicBezTo>
                    <a:pt x="29063" y="21083"/>
                    <a:pt x="27523" y="18444"/>
                    <a:pt x="25956" y="15832"/>
                  </a:cubicBezTo>
                  <a:cubicBezTo>
                    <a:pt x="25983" y="15667"/>
                    <a:pt x="25901" y="15557"/>
                    <a:pt x="25763" y="15502"/>
                  </a:cubicBezTo>
                  <a:cubicBezTo>
                    <a:pt x="25598" y="15227"/>
                    <a:pt x="25433" y="14952"/>
                    <a:pt x="25268" y="14677"/>
                  </a:cubicBezTo>
                  <a:cubicBezTo>
                    <a:pt x="24773" y="13852"/>
                    <a:pt x="24251" y="13027"/>
                    <a:pt x="23756" y="12202"/>
                  </a:cubicBezTo>
                  <a:cubicBezTo>
                    <a:pt x="23481" y="11790"/>
                    <a:pt x="22546" y="10663"/>
                    <a:pt x="22464" y="10085"/>
                  </a:cubicBezTo>
                  <a:cubicBezTo>
                    <a:pt x="22904" y="9563"/>
                    <a:pt x="23261" y="9013"/>
                    <a:pt x="23371" y="8491"/>
                  </a:cubicBezTo>
                  <a:cubicBezTo>
                    <a:pt x="23564" y="7583"/>
                    <a:pt x="22216" y="7446"/>
                    <a:pt x="21584" y="7198"/>
                  </a:cubicBezTo>
                  <a:cubicBezTo>
                    <a:pt x="20695" y="6848"/>
                    <a:pt x="19647" y="6198"/>
                    <a:pt x="18660" y="6198"/>
                  </a:cubicBezTo>
                  <a:cubicBezTo>
                    <a:pt x="18487" y="6198"/>
                    <a:pt x="18316" y="6218"/>
                    <a:pt x="18147" y="6264"/>
                  </a:cubicBezTo>
                  <a:cubicBezTo>
                    <a:pt x="15563" y="6951"/>
                    <a:pt x="13088" y="8931"/>
                    <a:pt x="10944" y="10498"/>
                  </a:cubicBezTo>
                  <a:cubicBezTo>
                    <a:pt x="10641" y="10113"/>
                    <a:pt x="10284" y="9755"/>
                    <a:pt x="10036" y="9398"/>
                  </a:cubicBezTo>
                  <a:cubicBezTo>
                    <a:pt x="9157" y="8271"/>
                    <a:pt x="8277" y="7116"/>
                    <a:pt x="7397" y="5989"/>
                  </a:cubicBezTo>
                  <a:cubicBezTo>
                    <a:pt x="5912" y="4037"/>
                    <a:pt x="4427" y="2112"/>
                    <a:pt x="2943" y="187"/>
                  </a:cubicBezTo>
                  <a:cubicBezTo>
                    <a:pt x="2915" y="160"/>
                    <a:pt x="2915" y="160"/>
                    <a:pt x="2915" y="160"/>
                  </a:cubicBezTo>
                  <a:lnTo>
                    <a:pt x="2888" y="132"/>
                  </a:lnTo>
                  <a:cubicBezTo>
                    <a:pt x="2776" y="39"/>
                    <a:pt x="2645" y="1"/>
                    <a:pt x="250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63" name="Google Shape;3378;p58">
            <a:extLst>
              <a:ext uri="{FF2B5EF4-FFF2-40B4-BE49-F238E27FC236}">
                <a16:creationId xmlns:a16="http://schemas.microsoft.com/office/drawing/2014/main" id="{BD1A37C5-245A-1172-488C-3191A2226AD7}"/>
              </a:ext>
            </a:extLst>
          </p:cNvPr>
          <p:cNvGrpSpPr/>
          <p:nvPr/>
        </p:nvGrpSpPr>
        <p:grpSpPr>
          <a:xfrm>
            <a:off x="-214009" y="-382498"/>
            <a:ext cx="1492916" cy="1835436"/>
            <a:chOff x="2159275" y="7105275"/>
            <a:chExt cx="912150" cy="1121425"/>
          </a:xfrm>
        </p:grpSpPr>
        <p:sp>
          <p:nvSpPr>
            <p:cNvPr id="3764" name="Google Shape;3379;p58">
              <a:extLst>
                <a:ext uri="{FF2B5EF4-FFF2-40B4-BE49-F238E27FC236}">
                  <a16:creationId xmlns:a16="http://schemas.microsoft.com/office/drawing/2014/main" id="{28466178-B234-B910-462F-897385552C29}"/>
                </a:ext>
              </a:extLst>
            </p:cNvPr>
            <p:cNvSpPr/>
            <p:nvPr/>
          </p:nvSpPr>
          <p:spPr>
            <a:xfrm>
              <a:off x="2691725" y="7596525"/>
              <a:ext cx="214250" cy="173775"/>
            </a:xfrm>
            <a:custGeom>
              <a:avLst/>
              <a:gdLst/>
              <a:ahLst/>
              <a:cxnLst/>
              <a:rect l="l" t="t" r="r" b="b"/>
              <a:pathLst>
                <a:path w="8570" h="6951" extrusionOk="0">
                  <a:moveTo>
                    <a:pt x="151" y="0"/>
                  </a:moveTo>
                  <a:cubicBezTo>
                    <a:pt x="63" y="0"/>
                    <a:pt x="0" y="108"/>
                    <a:pt x="93" y="178"/>
                  </a:cubicBezTo>
                  <a:cubicBezTo>
                    <a:pt x="1468" y="1278"/>
                    <a:pt x="3007" y="2185"/>
                    <a:pt x="4409" y="3312"/>
                  </a:cubicBezTo>
                  <a:cubicBezTo>
                    <a:pt x="5784" y="4439"/>
                    <a:pt x="7076" y="5649"/>
                    <a:pt x="8341" y="6914"/>
                  </a:cubicBezTo>
                  <a:cubicBezTo>
                    <a:pt x="8367" y="6939"/>
                    <a:pt x="8394" y="6950"/>
                    <a:pt x="8419" y="6950"/>
                  </a:cubicBezTo>
                  <a:cubicBezTo>
                    <a:pt x="8503" y="6950"/>
                    <a:pt x="8569" y="6833"/>
                    <a:pt x="8506" y="6749"/>
                  </a:cubicBezTo>
                  <a:cubicBezTo>
                    <a:pt x="6224" y="4192"/>
                    <a:pt x="3365" y="1415"/>
                    <a:pt x="203" y="13"/>
                  </a:cubicBezTo>
                  <a:cubicBezTo>
                    <a:pt x="185" y="4"/>
                    <a:pt x="168" y="0"/>
                    <a:pt x="15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380;p58">
              <a:extLst>
                <a:ext uri="{FF2B5EF4-FFF2-40B4-BE49-F238E27FC236}">
                  <a16:creationId xmlns:a16="http://schemas.microsoft.com/office/drawing/2014/main" id="{E7B4A640-23A6-F632-EB7C-1DB820810559}"/>
                </a:ext>
              </a:extLst>
            </p:cNvPr>
            <p:cNvSpPr/>
            <p:nvPr/>
          </p:nvSpPr>
          <p:spPr>
            <a:xfrm>
              <a:off x="2575150" y="7531550"/>
              <a:ext cx="20575" cy="15100"/>
            </a:xfrm>
            <a:custGeom>
              <a:avLst/>
              <a:gdLst/>
              <a:ahLst/>
              <a:cxnLst/>
              <a:rect l="l" t="t" r="r" b="b"/>
              <a:pathLst>
                <a:path w="823" h="604" extrusionOk="0">
                  <a:moveTo>
                    <a:pt x="441" y="1"/>
                  </a:moveTo>
                  <a:cubicBezTo>
                    <a:pt x="222" y="1"/>
                    <a:pt x="1" y="234"/>
                    <a:pt x="137" y="467"/>
                  </a:cubicBezTo>
                  <a:cubicBezTo>
                    <a:pt x="201" y="564"/>
                    <a:pt x="292" y="604"/>
                    <a:pt x="382" y="604"/>
                  </a:cubicBezTo>
                  <a:cubicBezTo>
                    <a:pt x="601" y="604"/>
                    <a:pt x="823" y="371"/>
                    <a:pt x="687" y="137"/>
                  </a:cubicBezTo>
                  <a:cubicBezTo>
                    <a:pt x="622" y="41"/>
                    <a:pt x="532" y="1"/>
                    <a:pt x="44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381;p58">
              <a:extLst>
                <a:ext uri="{FF2B5EF4-FFF2-40B4-BE49-F238E27FC236}">
                  <a16:creationId xmlns:a16="http://schemas.microsoft.com/office/drawing/2014/main" id="{49ED3EC5-39E6-69DB-53D1-EBB8F1DEB801}"/>
                </a:ext>
              </a:extLst>
            </p:cNvPr>
            <p:cNvSpPr/>
            <p:nvPr/>
          </p:nvSpPr>
          <p:spPr>
            <a:xfrm>
              <a:off x="2502525" y="7611825"/>
              <a:ext cx="20375" cy="19575"/>
            </a:xfrm>
            <a:custGeom>
              <a:avLst/>
              <a:gdLst/>
              <a:ahLst/>
              <a:cxnLst/>
              <a:rect l="l" t="t" r="r" b="b"/>
              <a:pathLst>
                <a:path w="815" h="783" extrusionOk="0">
                  <a:moveTo>
                    <a:pt x="347" y="1"/>
                  </a:moveTo>
                  <a:cubicBezTo>
                    <a:pt x="169" y="1"/>
                    <a:pt x="1" y="117"/>
                    <a:pt x="17" y="336"/>
                  </a:cubicBezTo>
                  <a:cubicBezTo>
                    <a:pt x="17" y="446"/>
                    <a:pt x="45" y="556"/>
                    <a:pt x="100" y="611"/>
                  </a:cubicBezTo>
                  <a:cubicBezTo>
                    <a:pt x="185" y="713"/>
                    <a:pt x="301" y="783"/>
                    <a:pt x="423" y="783"/>
                  </a:cubicBezTo>
                  <a:cubicBezTo>
                    <a:pt x="499" y="783"/>
                    <a:pt x="576" y="756"/>
                    <a:pt x="650" y="693"/>
                  </a:cubicBezTo>
                  <a:cubicBezTo>
                    <a:pt x="808" y="561"/>
                    <a:pt x="814" y="329"/>
                    <a:pt x="670" y="189"/>
                  </a:cubicBezTo>
                  <a:lnTo>
                    <a:pt x="670" y="189"/>
                  </a:lnTo>
                  <a:cubicBezTo>
                    <a:pt x="672" y="188"/>
                    <a:pt x="666" y="175"/>
                    <a:pt x="650" y="143"/>
                  </a:cubicBezTo>
                  <a:cubicBezTo>
                    <a:pt x="575" y="47"/>
                    <a:pt x="459" y="1"/>
                    <a:pt x="34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382;p58">
              <a:extLst>
                <a:ext uri="{FF2B5EF4-FFF2-40B4-BE49-F238E27FC236}">
                  <a16:creationId xmlns:a16="http://schemas.microsoft.com/office/drawing/2014/main" id="{3CF694E6-41CB-BEA1-1F5C-03D97E3A2A23}"/>
                </a:ext>
              </a:extLst>
            </p:cNvPr>
            <p:cNvSpPr/>
            <p:nvPr/>
          </p:nvSpPr>
          <p:spPr>
            <a:xfrm>
              <a:off x="2562050" y="7633275"/>
              <a:ext cx="20650" cy="15925"/>
            </a:xfrm>
            <a:custGeom>
              <a:avLst/>
              <a:gdLst/>
              <a:ahLst/>
              <a:cxnLst/>
              <a:rect l="l" t="t" r="r" b="b"/>
              <a:pathLst>
                <a:path w="826" h="637" extrusionOk="0">
                  <a:moveTo>
                    <a:pt x="386" y="0"/>
                  </a:moveTo>
                  <a:cubicBezTo>
                    <a:pt x="83" y="55"/>
                    <a:pt x="1" y="412"/>
                    <a:pt x="248" y="577"/>
                  </a:cubicBezTo>
                  <a:cubicBezTo>
                    <a:pt x="276" y="577"/>
                    <a:pt x="303" y="605"/>
                    <a:pt x="331" y="605"/>
                  </a:cubicBezTo>
                  <a:cubicBezTo>
                    <a:pt x="373" y="626"/>
                    <a:pt x="421" y="636"/>
                    <a:pt x="468" y="636"/>
                  </a:cubicBezTo>
                  <a:cubicBezTo>
                    <a:pt x="608" y="636"/>
                    <a:pt x="750" y="549"/>
                    <a:pt x="771" y="385"/>
                  </a:cubicBezTo>
                  <a:lnTo>
                    <a:pt x="771" y="412"/>
                  </a:lnTo>
                  <a:cubicBezTo>
                    <a:pt x="826" y="192"/>
                    <a:pt x="661" y="0"/>
                    <a:pt x="46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383;p58">
              <a:extLst>
                <a:ext uri="{FF2B5EF4-FFF2-40B4-BE49-F238E27FC236}">
                  <a16:creationId xmlns:a16="http://schemas.microsoft.com/office/drawing/2014/main" id="{131EB47E-E6F7-F38F-DC38-E8CFBB8BFCB1}"/>
                </a:ext>
              </a:extLst>
            </p:cNvPr>
            <p:cNvSpPr/>
            <p:nvPr/>
          </p:nvSpPr>
          <p:spPr>
            <a:xfrm>
              <a:off x="2726350" y="8167825"/>
              <a:ext cx="16500" cy="14175"/>
            </a:xfrm>
            <a:custGeom>
              <a:avLst/>
              <a:gdLst/>
              <a:ahLst/>
              <a:cxnLst/>
              <a:rect l="l" t="t" r="r" b="b"/>
              <a:pathLst>
                <a:path w="660" h="567" extrusionOk="0">
                  <a:moveTo>
                    <a:pt x="248" y="0"/>
                  </a:moveTo>
                  <a:cubicBezTo>
                    <a:pt x="195" y="0"/>
                    <a:pt x="145" y="17"/>
                    <a:pt x="110" y="64"/>
                  </a:cubicBezTo>
                  <a:cubicBezTo>
                    <a:pt x="0" y="201"/>
                    <a:pt x="55" y="339"/>
                    <a:pt x="110" y="449"/>
                  </a:cubicBezTo>
                  <a:cubicBezTo>
                    <a:pt x="171" y="524"/>
                    <a:pt x="256" y="566"/>
                    <a:pt x="343" y="566"/>
                  </a:cubicBezTo>
                  <a:cubicBezTo>
                    <a:pt x="415" y="566"/>
                    <a:pt x="488" y="538"/>
                    <a:pt x="550" y="476"/>
                  </a:cubicBezTo>
                  <a:cubicBezTo>
                    <a:pt x="660" y="366"/>
                    <a:pt x="632" y="119"/>
                    <a:pt x="468" y="64"/>
                  </a:cubicBezTo>
                  <a:cubicBezTo>
                    <a:pt x="404" y="32"/>
                    <a:pt x="322" y="0"/>
                    <a:pt x="24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384;p58">
              <a:extLst>
                <a:ext uri="{FF2B5EF4-FFF2-40B4-BE49-F238E27FC236}">
                  <a16:creationId xmlns:a16="http://schemas.microsoft.com/office/drawing/2014/main" id="{5C2054C0-57B2-9FF3-6518-612E2BDA8A6F}"/>
                </a:ext>
              </a:extLst>
            </p:cNvPr>
            <p:cNvSpPr/>
            <p:nvPr/>
          </p:nvSpPr>
          <p:spPr>
            <a:xfrm>
              <a:off x="2673450" y="8122675"/>
              <a:ext cx="19175" cy="14450"/>
            </a:xfrm>
            <a:custGeom>
              <a:avLst/>
              <a:gdLst/>
              <a:ahLst/>
              <a:cxnLst/>
              <a:rect l="l" t="t" r="r" b="b"/>
              <a:pathLst>
                <a:path w="767" h="578" extrusionOk="0">
                  <a:moveTo>
                    <a:pt x="407" y="0"/>
                  </a:moveTo>
                  <a:cubicBezTo>
                    <a:pt x="206" y="0"/>
                    <a:pt x="1" y="227"/>
                    <a:pt x="137" y="440"/>
                  </a:cubicBezTo>
                  <a:cubicBezTo>
                    <a:pt x="193" y="537"/>
                    <a:pt x="277" y="577"/>
                    <a:pt x="361" y="577"/>
                  </a:cubicBezTo>
                  <a:cubicBezTo>
                    <a:pt x="561" y="577"/>
                    <a:pt x="767" y="351"/>
                    <a:pt x="631" y="138"/>
                  </a:cubicBezTo>
                  <a:cubicBezTo>
                    <a:pt x="575" y="40"/>
                    <a:pt x="491" y="0"/>
                    <a:pt x="40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385;p58">
              <a:extLst>
                <a:ext uri="{FF2B5EF4-FFF2-40B4-BE49-F238E27FC236}">
                  <a16:creationId xmlns:a16="http://schemas.microsoft.com/office/drawing/2014/main" id="{909732A1-8ECD-FEF2-B2E4-10D2EAFBAC48}"/>
                </a:ext>
              </a:extLst>
            </p:cNvPr>
            <p:cNvSpPr/>
            <p:nvPr/>
          </p:nvSpPr>
          <p:spPr>
            <a:xfrm>
              <a:off x="2543550" y="7774275"/>
              <a:ext cx="24725" cy="22025"/>
            </a:xfrm>
            <a:custGeom>
              <a:avLst/>
              <a:gdLst/>
              <a:ahLst/>
              <a:cxnLst/>
              <a:rect l="l" t="t" r="r" b="b"/>
              <a:pathLst>
                <a:path w="989" h="881" extrusionOk="0">
                  <a:moveTo>
                    <a:pt x="500" y="1"/>
                  </a:moveTo>
                  <a:cubicBezTo>
                    <a:pt x="245" y="1"/>
                    <a:pt x="0" y="244"/>
                    <a:pt x="81" y="546"/>
                  </a:cubicBezTo>
                  <a:cubicBezTo>
                    <a:pt x="81" y="546"/>
                    <a:pt x="109" y="574"/>
                    <a:pt x="109" y="574"/>
                  </a:cubicBezTo>
                  <a:cubicBezTo>
                    <a:pt x="167" y="768"/>
                    <a:pt x="336" y="880"/>
                    <a:pt x="517" y="880"/>
                  </a:cubicBezTo>
                  <a:cubicBezTo>
                    <a:pt x="592" y="880"/>
                    <a:pt x="669" y="861"/>
                    <a:pt x="741" y="821"/>
                  </a:cubicBezTo>
                  <a:cubicBezTo>
                    <a:pt x="961" y="656"/>
                    <a:pt x="988" y="326"/>
                    <a:pt x="796" y="134"/>
                  </a:cubicBezTo>
                  <a:cubicBezTo>
                    <a:pt x="796" y="134"/>
                    <a:pt x="768" y="134"/>
                    <a:pt x="768" y="106"/>
                  </a:cubicBezTo>
                  <a:cubicBezTo>
                    <a:pt x="688" y="33"/>
                    <a:pt x="593" y="1"/>
                    <a:pt x="50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386;p58">
              <a:extLst>
                <a:ext uri="{FF2B5EF4-FFF2-40B4-BE49-F238E27FC236}">
                  <a16:creationId xmlns:a16="http://schemas.microsoft.com/office/drawing/2014/main" id="{DA60CBD4-9082-58E1-C148-DD8B8EB41544}"/>
                </a:ext>
              </a:extLst>
            </p:cNvPr>
            <p:cNvSpPr/>
            <p:nvPr/>
          </p:nvSpPr>
          <p:spPr>
            <a:xfrm>
              <a:off x="2489200" y="7781425"/>
              <a:ext cx="17900" cy="17750"/>
            </a:xfrm>
            <a:custGeom>
              <a:avLst/>
              <a:gdLst/>
              <a:ahLst/>
              <a:cxnLst/>
              <a:rect l="l" t="t" r="r" b="b"/>
              <a:pathLst>
                <a:path w="716" h="710" extrusionOk="0">
                  <a:moveTo>
                    <a:pt x="387" y="0"/>
                  </a:moveTo>
                  <a:cubicBezTo>
                    <a:pt x="276" y="0"/>
                    <a:pt x="166" y="55"/>
                    <a:pt x="110" y="178"/>
                  </a:cubicBezTo>
                  <a:cubicBezTo>
                    <a:pt x="83" y="205"/>
                    <a:pt x="83" y="205"/>
                    <a:pt x="83" y="205"/>
                  </a:cubicBezTo>
                  <a:cubicBezTo>
                    <a:pt x="1" y="398"/>
                    <a:pt x="83" y="645"/>
                    <a:pt x="303" y="700"/>
                  </a:cubicBezTo>
                  <a:cubicBezTo>
                    <a:pt x="329" y="707"/>
                    <a:pt x="355" y="710"/>
                    <a:pt x="379" y="710"/>
                  </a:cubicBezTo>
                  <a:cubicBezTo>
                    <a:pt x="566" y="710"/>
                    <a:pt x="715" y="540"/>
                    <a:pt x="715" y="370"/>
                  </a:cubicBezTo>
                  <a:lnTo>
                    <a:pt x="715" y="343"/>
                  </a:lnTo>
                  <a:lnTo>
                    <a:pt x="715" y="315"/>
                  </a:lnTo>
                  <a:cubicBezTo>
                    <a:pt x="715" y="119"/>
                    <a:pt x="550" y="0"/>
                    <a:pt x="38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387;p58">
              <a:extLst>
                <a:ext uri="{FF2B5EF4-FFF2-40B4-BE49-F238E27FC236}">
                  <a16:creationId xmlns:a16="http://schemas.microsoft.com/office/drawing/2014/main" id="{9E0258F9-25F7-FE21-59B4-25958FFEABBB}"/>
                </a:ext>
              </a:extLst>
            </p:cNvPr>
            <p:cNvSpPr/>
            <p:nvPr/>
          </p:nvSpPr>
          <p:spPr>
            <a:xfrm>
              <a:off x="2494700" y="7719825"/>
              <a:ext cx="19950" cy="17700"/>
            </a:xfrm>
            <a:custGeom>
              <a:avLst/>
              <a:gdLst/>
              <a:ahLst/>
              <a:cxnLst/>
              <a:rect l="l" t="t" r="r" b="b"/>
              <a:pathLst>
                <a:path w="798" h="708" extrusionOk="0">
                  <a:moveTo>
                    <a:pt x="409" y="0"/>
                  </a:moveTo>
                  <a:cubicBezTo>
                    <a:pt x="344" y="0"/>
                    <a:pt x="279" y="18"/>
                    <a:pt x="220" y="57"/>
                  </a:cubicBezTo>
                  <a:cubicBezTo>
                    <a:pt x="55" y="167"/>
                    <a:pt x="0" y="387"/>
                    <a:pt x="110" y="552"/>
                  </a:cubicBezTo>
                  <a:cubicBezTo>
                    <a:pt x="163" y="658"/>
                    <a:pt x="284" y="707"/>
                    <a:pt x="400" y="707"/>
                  </a:cubicBezTo>
                  <a:cubicBezTo>
                    <a:pt x="465" y="707"/>
                    <a:pt x="529" y="692"/>
                    <a:pt x="578" y="662"/>
                  </a:cubicBezTo>
                  <a:cubicBezTo>
                    <a:pt x="743" y="552"/>
                    <a:pt x="798" y="332"/>
                    <a:pt x="715" y="167"/>
                  </a:cubicBezTo>
                  <a:cubicBezTo>
                    <a:pt x="644" y="61"/>
                    <a:pt x="527" y="0"/>
                    <a:pt x="40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388;p58">
              <a:extLst>
                <a:ext uri="{FF2B5EF4-FFF2-40B4-BE49-F238E27FC236}">
                  <a16:creationId xmlns:a16="http://schemas.microsoft.com/office/drawing/2014/main" id="{9734EAF1-7E35-474F-7767-4DA302EA016D}"/>
                </a:ext>
              </a:extLst>
            </p:cNvPr>
            <p:cNvSpPr/>
            <p:nvPr/>
          </p:nvSpPr>
          <p:spPr>
            <a:xfrm>
              <a:off x="2551075" y="7707425"/>
              <a:ext cx="17875" cy="17450"/>
            </a:xfrm>
            <a:custGeom>
              <a:avLst/>
              <a:gdLst/>
              <a:ahLst/>
              <a:cxnLst/>
              <a:rect l="l" t="t" r="r" b="b"/>
              <a:pathLst>
                <a:path w="715" h="698" extrusionOk="0">
                  <a:moveTo>
                    <a:pt x="338" y="0"/>
                  </a:moveTo>
                  <a:cubicBezTo>
                    <a:pt x="145" y="0"/>
                    <a:pt x="25" y="155"/>
                    <a:pt x="0" y="333"/>
                  </a:cubicBezTo>
                  <a:cubicBezTo>
                    <a:pt x="0" y="388"/>
                    <a:pt x="0" y="443"/>
                    <a:pt x="28" y="498"/>
                  </a:cubicBezTo>
                  <a:cubicBezTo>
                    <a:pt x="74" y="637"/>
                    <a:pt x="197" y="698"/>
                    <a:pt x="349" y="698"/>
                  </a:cubicBezTo>
                  <a:cubicBezTo>
                    <a:pt x="378" y="698"/>
                    <a:pt x="409" y="695"/>
                    <a:pt x="440" y="691"/>
                  </a:cubicBezTo>
                  <a:cubicBezTo>
                    <a:pt x="550" y="663"/>
                    <a:pt x="632" y="553"/>
                    <a:pt x="660" y="443"/>
                  </a:cubicBezTo>
                  <a:cubicBezTo>
                    <a:pt x="660" y="416"/>
                    <a:pt x="660" y="416"/>
                    <a:pt x="660" y="416"/>
                  </a:cubicBezTo>
                  <a:lnTo>
                    <a:pt x="687" y="416"/>
                  </a:lnTo>
                  <a:cubicBezTo>
                    <a:pt x="715" y="196"/>
                    <a:pt x="577" y="3"/>
                    <a:pt x="385" y="3"/>
                  </a:cubicBezTo>
                  <a:cubicBezTo>
                    <a:pt x="369" y="1"/>
                    <a:pt x="353" y="0"/>
                    <a:pt x="33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389;p58">
              <a:extLst>
                <a:ext uri="{FF2B5EF4-FFF2-40B4-BE49-F238E27FC236}">
                  <a16:creationId xmlns:a16="http://schemas.microsoft.com/office/drawing/2014/main" id="{BDD38CFB-EDF7-CB08-FEA3-5A5C2FABEF42}"/>
                </a:ext>
              </a:extLst>
            </p:cNvPr>
            <p:cNvSpPr/>
            <p:nvPr/>
          </p:nvSpPr>
          <p:spPr>
            <a:xfrm>
              <a:off x="2519450" y="7885700"/>
              <a:ext cx="19275" cy="16350"/>
            </a:xfrm>
            <a:custGeom>
              <a:avLst/>
              <a:gdLst/>
              <a:ahLst/>
              <a:cxnLst/>
              <a:rect l="l" t="t" r="r" b="b"/>
              <a:pathLst>
                <a:path w="771" h="654" extrusionOk="0">
                  <a:moveTo>
                    <a:pt x="351" y="0"/>
                  </a:moveTo>
                  <a:cubicBezTo>
                    <a:pt x="248" y="0"/>
                    <a:pt x="151" y="48"/>
                    <a:pt x="110" y="158"/>
                  </a:cubicBezTo>
                  <a:cubicBezTo>
                    <a:pt x="110" y="158"/>
                    <a:pt x="83" y="158"/>
                    <a:pt x="83" y="186"/>
                  </a:cubicBezTo>
                  <a:cubicBezTo>
                    <a:pt x="0" y="406"/>
                    <a:pt x="110" y="653"/>
                    <a:pt x="385" y="653"/>
                  </a:cubicBezTo>
                  <a:cubicBezTo>
                    <a:pt x="633" y="653"/>
                    <a:pt x="770" y="378"/>
                    <a:pt x="633" y="158"/>
                  </a:cubicBezTo>
                  <a:cubicBezTo>
                    <a:pt x="633" y="158"/>
                    <a:pt x="633" y="131"/>
                    <a:pt x="633" y="131"/>
                  </a:cubicBezTo>
                  <a:cubicBezTo>
                    <a:pt x="564" y="48"/>
                    <a:pt x="454" y="0"/>
                    <a:pt x="35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390;p58">
              <a:extLst>
                <a:ext uri="{FF2B5EF4-FFF2-40B4-BE49-F238E27FC236}">
                  <a16:creationId xmlns:a16="http://schemas.microsoft.com/office/drawing/2014/main" id="{FD60A8EE-84FF-297C-6EE3-653406597DEE}"/>
                </a:ext>
              </a:extLst>
            </p:cNvPr>
            <p:cNvSpPr/>
            <p:nvPr/>
          </p:nvSpPr>
          <p:spPr>
            <a:xfrm>
              <a:off x="2568925" y="7917775"/>
              <a:ext cx="17175" cy="13850"/>
            </a:xfrm>
            <a:custGeom>
              <a:avLst/>
              <a:gdLst/>
              <a:ahLst/>
              <a:cxnLst/>
              <a:rect l="l" t="t" r="r" b="b"/>
              <a:pathLst>
                <a:path w="687" h="554" extrusionOk="0">
                  <a:moveTo>
                    <a:pt x="418" y="0"/>
                  </a:moveTo>
                  <a:cubicBezTo>
                    <a:pt x="407" y="0"/>
                    <a:pt x="396" y="1"/>
                    <a:pt x="386" y="3"/>
                  </a:cubicBezTo>
                  <a:lnTo>
                    <a:pt x="358" y="3"/>
                  </a:lnTo>
                  <a:cubicBezTo>
                    <a:pt x="83" y="30"/>
                    <a:pt x="1" y="360"/>
                    <a:pt x="248" y="498"/>
                  </a:cubicBezTo>
                  <a:cubicBezTo>
                    <a:pt x="248" y="498"/>
                    <a:pt x="248" y="498"/>
                    <a:pt x="276" y="525"/>
                  </a:cubicBezTo>
                  <a:cubicBezTo>
                    <a:pt x="308" y="544"/>
                    <a:pt x="343" y="553"/>
                    <a:pt x="379" y="553"/>
                  </a:cubicBezTo>
                  <a:cubicBezTo>
                    <a:pt x="496" y="553"/>
                    <a:pt x="619" y="459"/>
                    <a:pt x="661" y="333"/>
                  </a:cubicBezTo>
                  <a:cubicBezTo>
                    <a:pt x="686" y="178"/>
                    <a:pt x="568" y="0"/>
                    <a:pt x="41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391;p58">
              <a:extLst>
                <a:ext uri="{FF2B5EF4-FFF2-40B4-BE49-F238E27FC236}">
                  <a16:creationId xmlns:a16="http://schemas.microsoft.com/office/drawing/2014/main" id="{A77088AE-E05E-C57D-9AD5-5D552C421E8C}"/>
                </a:ext>
              </a:extLst>
            </p:cNvPr>
            <p:cNvSpPr/>
            <p:nvPr/>
          </p:nvSpPr>
          <p:spPr>
            <a:xfrm>
              <a:off x="2531825" y="7987225"/>
              <a:ext cx="18575" cy="15625"/>
            </a:xfrm>
            <a:custGeom>
              <a:avLst/>
              <a:gdLst/>
              <a:ahLst/>
              <a:cxnLst/>
              <a:rect l="l" t="t" r="r" b="b"/>
              <a:pathLst>
                <a:path w="743" h="625" extrusionOk="0">
                  <a:moveTo>
                    <a:pt x="365" y="1"/>
                  </a:moveTo>
                  <a:cubicBezTo>
                    <a:pt x="326" y="1"/>
                    <a:pt x="287" y="10"/>
                    <a:pt x="248" y="29"/>
                  </a:cubicBezTo>
                  <a:cubicBezTo>
                    <a:pt x="55" y="112"/>
                    <a:pt x="0" y="304"/>
                    <a:pt x="110" y="469"/>
                  </a:cubicBezTo>
                  <a:cubicBezTo>
                    <a:pt x="163" y="575"/>
                    <a:pt x="261" y="624"/>
                    <a:pt x="368" y="624"/>
                  </a:cubicBezTo>
                  <a:cubicBezTo>
                    <a:pt x="428" y="624"/>
                    <a:pt x="491" y="609"/>
                    <a:pt x="550" y="579"/>
                  </a:cubicBezTo>
                  <a:cubicBezTo>
                    <a:pt x="715" y="469"/>
                    <a:pt x="743" y="194"/>
                    <a:pt x="578" y="57"/>
                  </a:cubicBezTo>
                  <a:lnTo>
                    <a:pt x="578" y="57"/>
                  </a:lnTo>
                  <a:lnTo>
                    <a:pt x="578" y="84"/>
                  </a:lnTo>
                  <a:cubicBezTo>
                    <a:pt x="507" y="31"/>
                    <a:pt x="436" y="1"/>
                    <a:pt x="36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392;p58">
              <a:extLst>
                <a:ext uri="{FF2B5EF4-FFF2-40B4-BE49-F238E27FC236}">
                  <a16:creationId xmlns:a16="http://schemas.microsoft.com/office/drawing/2014/main" id="{40DCE9CB-7486-5014-012B-E5F3DA956D68}"/>
                </a:ext>
              </a:extLst>
            </p:cNvPr>
            <p:cNvSpPr/>
            <p:nvPr/>
          </p:nvSpPr>
          <p:spPr>
            <a:xfrm>
              <a:off x="2593000" y="8025000"/>
              <a:ext cx="19175" cy="14825"/>
            </a:xfrm>
            <a:custGeom>
              <a:avLst/>
              <a:gdLst/>
              <a:ahLst/>
              <a:cxnLst/>
              <a:rect l="l" t="t" r="r" b="b"/>
              <a:pathLst>
                <a:path w="767" h="593" extrusionOk="0">
                  <a:moveTo>
                    <a:pt x="473" y="1"/>
                  </a:moveTo>
                  <a:cubicBezTo>
                    <a:pt x="462" y="1"/>
                    <a:pt x="451" y="1"/>
                    <a:pt x="440" y="3"/>
                  </a:cubicBezTo>
                  <a:lnTo>
                    <a:pt x="358" y="3"/>
                  </a:lnTo>
                  <a:cubicBezTo>
                    <a:pt x="83" y="58"/>
                    <a:pt x="0" y="360"/>
                    <a:pt x="248" y="525"/>
                  </a:cubicBezTo>
                  <a:cubicBezTo>
                    <a:pt x="248" y="525"/>
                    <a:pt x="275" y="553"/>
                    <a:pt x="303" y="553"/>
                  </a:cubicBezTo>
                  <a:cubicBezTo>
                    <a:pt x="344" y="580"/>
                    <a:pt x="389" y="592"/>
                    <a:pt x="433" y="592"/>
                  </a:cubicBezTo>
                  <a:cubicBezTo>
                    <a:pt x="566" y="592"/>
                    <a:pt x="694" y="484"/>
                    <a:pt x="715" y="360"/>
                  </a:cubicBezTo>
                  <a:cubicBezTo>
                    <a:pt x="767" y="205"/>
                    <a:pt x="648" y="1"/>
                    <a:pt x="47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393;p58">
              <a:extLst>
                <a:ext uri="{FF2B5EF4-FFF2-40B4-BE49-F238E27FC236}">
                  <a16:creationId xmlns:a16="http://schemas.microsoft.com/office/drawing/2014/main" id="{A963939A-4F41-B02B-A74B-5856D2D698BC}"/>
                </a:ext>
              </a:extLst>
            </p:cNvPr>
            <p:cNvSpPr/>
            <p:nvPr/>
          </p:nvSpPr>
          <p:spPr>
            <a:xfrm>
              <a:off x="2573775" y="8057675"/>
              <a:ext cx="19225" cy="14525"/>
            </a:xfrm>
            <a:custGeom>
              <a:avLst/>
              <a:gdLst/>
              <a:ahLst/>
              <a:cxnLst/>
              <a:rect l="l" t="t" r="r" b="b"/>
              <a:pathLst>
                <a:path w="769" h="581" extrusionOk="0">
                  <a:moveTo>
                    <a:pt x="412" y="1"/>
                  </a:moveTo>
                  <a:cubicBezTo>
                    <a:pt x="210" y="1"/>
                    <a:pt x="0" y="221"/>
                    <a:pt x="137" y="455"/>
                  </a:cubicBezTo>
                  <a:cubicBezTo>
                    <a:pt x="193" y="543"/>
                    <a:pt x="274" y="580"/>
                    <a:pt x="357" y="580"/>
                  </a:cubicBezTo>
                  <a:cubicBezTo>
                    <a:pt x="559" y="580"/>
                    <a:pt x="768" y="360"/>
                    <a:pt x="632" y="126"/>
                  </a:cubicBezTo>
                  <a:cubicBezTo>
                    <a:pt x="576" y="38"/>
                    <a:pt x="495" y="1"/>
                    <a:pt x="41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394;p58">
              <a:extLst>
                <a:ext uri="{FF2B5EF4-FFF2-40B4-BE49-F238E27FC236}">
                  <a16:creationId xmlns:a16="http://schemas.microsoft.com/office/drawing/2014/main" id="{FA41A9E2-C4A6-28FB-111C-3EB1EC22C78F}"/>
                </a:ext>
              </a:extLst>
            </p:cNvPr>
            <p:cNvSpPr/>
            <p:nvPr/>
          </p:nvSpPr>
          <p:spPr>
            <a:xfrm>
              <a:off x="2615675" y="8077975"/>
              <a:ext cx="21950" cy="15475"/>
            </a:xfrm>
            <a:custGeom>
              <a:avLst/>
              <a:gdLst/>
              <a:ahLst/>
              <a:cxnLst/>
              <a:rect l="l" t="t" r="r" b="b"/>
              <a:pathLst>
                <a:path w="878" h="619" extrusionOk="0">
                  <a:moveTo>
                    <a:pt x="385" y="1"/>
                  </a:moveTo>
                  <a:cubicBezTo>
                    <a:pt x="83" y="28"/>
                    <a:pt x="0" y="413"/>
                    <a:pt x="248" y="551"/>
                  </a:cubicBezTo>
                  <a:cubicBezTo>
                    <a:pt x="303" y="578"/>
                    <a:pt x="330" y="578"/>
                    <a:pt x="385" y="606"/>
                  </a:cubicBezTo>
                  <a:cubicBezTo>
                    <a:pt x="416" y="615"/>
                    <a:pt x="445" y="619"/>
                    <a:pt x="473" y="619"/>
                  </a:cubicBezTo>
                  <a:cubicBezTo>
                    <a:pt x="789" y="619"/>
                    <a:pt x="877" y="79"/>
                    <a:pt x="523" y="28"/>
                  </a:cubicBezTo>
                  <a:cubicBezTo>
                    <a:pt x="468" y="1"/>
                    <a:pt x="440" y="1"/>
                    <a:pt x="38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395;p58">
              <a:extLst>
                <a:ext uri="{FF2B5EF4-FFF2-40B4-BE49-F238E27FC236}">
                  <a16:creationId xmlns:a16="http://schemas.microsoft.com/office/drawing/2014/main" id="{E8B1A03B-38CD-B1F0-D27C-2BD9AEB0D5CB}"/>
                </a:ext>
              </a:extLst>
            </p:cNvPr>
            <p:cNvSpPr/>
            <p:nvPr/>
          </p:nvSpPr>
          <p:spPr>
            <a:xfrm>
              <a:off x="2430775" y="7569300"/>
              <a:ext cx="22550" cy="17275"/>
            </a:xfrm>
            <a:custGeom>
              <a:avLst/>
              <a:gdLst/>
              <a:ahLst/>
              <a:cxnLst/>
              <a:rect l="l" t="t" r="r" b="b"/>
              <a:pathLst>
                <a:path w="902" h="691" extrusionOk="0">
                  <a:moveTo>
                    <a:pt x="496" y="0"/>
                  </a:moveTo>
                  <a:cubicBezTo>
                    <a:pt x="487" y="0"/>
                    <a:pt x="477" y="1"/>
                    <a:pt x="468" y="2"/>
                  </a:cubicBezTo>
                  <a:lnTo>
                    <a:pt x="440" y="2"/>
                  </a:lnTo>
                  <a:cubicBezTo>
                    <a:pt x="193" y="57"/>
                    <a:pt x="0" y="304"/>
                    <a:pt x="138" y="524"/>
                  </a:cubicBezTo>
                  <a:cubicBezTo>
                    <a:pt x="215" y="641"/>
                    <a:pt x="323" y="690"/>
                    <a:pt x="430" y="690"/>
                  </a:cubicBezTo>
                  <a:cubicBezTo>
                    <a:pt x="550" y="690"/>
                    <a:pt x="670" y="627"/>
                    <a:pt x="743" y="524"/>
                  </a:cubicBezTo>
                  <a:lnTo>
                    <a:pt x="770" y="469"/>
                  </a:lnTo>
                  <a:cubicBezTo>
                    <a:pt x="902" y="285"/>
                    <a:pt x="706" y="0"/>
                    <a:pt x="49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396;p58">
              <a:extLst>
                <a:ext uri="{FF2B5EF4-FFF2-40B4-BE49-F238E27FC236}">
                  <a16:creationId xmlns:a16="http://schemas.microsoft.com/office/drawing/2014/main" id="{F4903846-8E45-7447-10DD-F8AEA4F4E8C6}"/>
                </a:ext>
              </a:extLst>
            </p:cNvPr>
            <p:cNvSpPr/>
            <p:nvPr/>
          </p:nvSpPr>
          <p:spPr>
            <a:xfrm>
              <a:off x="2450700" y="7583750"/>
              <a:ext cx="20650" cy="18650"/>
            </a:xfrm>
            <a:custGeom>
              <a:avLst/>
              <a:gdLst/>
              <a:ahLst/>
              <a:cxnLst/>
              <a:rect l="l" t="t" r="r" b="b"/>
              <a:pathLst>
                <a:path w="826" h="746" extrusionOk="0">
                  <a:moveTo>
                    <a:pt x="410" y="0"/>
                  </a:moveTo>
                  <a:cubicBezTo>
                    <a:pt x="344" y="0"/>
                    <a:pt x="277" y="19"/>
                    <a:pt x="221" y="56"/>
                  </a:cubicBezTo>
                  <a:cubicBezTo>
                    <a:pt x="56" y="166"/>
                    <a:pt x="1" y="414"/>
                    <a:pt x="111" y="579"/>
                  </a:cubicBezTo>
                  <a:cubicBezTo>
                    <a:pt x="182" y="685"/>
                    <a:pt x="299" y="746"/>
                    <a:pt x="417" y="746"/>
                  </a:cubicBezTo>
                  <a:cubicBezTo>
                    <a:pt x="482" y="746"/>
                    <a:pt x="547" y="728"/>
                    <a:pt x="606" y="689"/>
                  </a:cubicBezTo>
                  <a:cubicBezTo>
                    <a:pt x="771" y="579"/>
                    <a:pt x="826" y="359"/>
                    <a:pt x="716" y="194"/>
                  </a:cubicBezTo>
                  <a:cubicBezTo>
                    <a:pt x="662" y="67"/>
                    <a:pt x="536" y="0"/>
                    <a:pt x="41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397;p58">
              <a:extLst>
                <a:ext uri="{FF2B5EF4-FFF2-40B4-BE49-F238E27FC236}">
                  <a16:creationId xmlns:a16="http://schemas.microsoft.com/office/drawing/2014/main" id="{8D4D9A20-795E-A1D8-E933-6AD871221044}"/>
                </a:ext>
              </a:extLst>
            </p:cNvPr>
            <p:cNvSpPr/>
            <p:nvPr/>
          </p:nvSpPr>
          <p:spPr>
            <a:xfrm>
              <a:off x="2938025" y="7921075"/>
              <a:ext cx="34425" cy="126200"/>
            </a:xfrm>
            <a:custGeom>
              <a:avLst/>
              <a:gdLst/>
              <a:ahLst/>
              <a:cxnLst/>
              <a:rect l="l" t="t" r="r" b="b"/>
              <a:pathLst>
                <a:path w="1377" h="5048" extrusionOk="0">
                  <a:moveTo>
                    <a:pt x="158" y="1"/>
                  </a:moveTo>
                  <a:cubicBezTo>
                    <a:pt x="72" y="1"/>
                    <a:pt x="0" y="88"/>
                    <a:pt x="56" y="201"/>
                  </a:cubicBezTo>
                  <a:cubicBezTo>
                    <a:pt x="771" y="1740"/>
                    <a:pt x="1129" y="3198"/>
                    <a:pt x="496" y="4875"/>
                  </a:cubicBezTo>
                  <a:cubicBezTo>
                    <a:pt x="459" y="4968"/>
                    <a:pt x="535" y="5048"/>
                    <a:pt x="613" y="5048"/>
                  </a:cubicBezTo>
                  <a:cubicBezTo>
                    <a:pt x="651" y="5048"/>
                    <a:pt x="689" y="5029"/>
                    <a:pt x="716" y="4985"/>
                  </a:cubicBezTo>
                  <a:cubicBezTo>
                    <a:pt x="1349" y="3445"/>
                    <a:pt x="1376" y="1410"/>
                    <a:pt x="276" y="63"/>
                  </a:cubicBezTo>
                  <a:cubicBezTo>
                    <a:pt x="242" y="20"/>
                    <a:pt x="198" y="1"/>
                    <a:pt x="15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398;p58">
              <a:extLst>
                <a:ext uri="{FF2B5EF4-FFF2-40B4-BE49-F238E27FC236}">
                  <a16:creationId xmlns:a16="http://schemas.microsoft.com/office/drawing/2014/main" id="{E80EDBA5-E1FC-62DF-52D7-597C5434CAF1}"/>
                </a:ext>
              </a:extLst>
            </p:cNvPr>
            <p:cNvSpPr/>
            <p:nvPr/>
          </p:nvSpPr>
          <p:spPr>
            <a:xfrm>
              <a:off x="2920775" y="7826100"/>
              <a:ext cx="116975" cy="323400"/>
            </a:xfrm>
            <a:custGeom>
              <a:avLst/>
              <a:gdLst/>
              <a:ahLst/>
              <a:cxnLst/>
              <a:rect l="l" t="t" r="r" b="b"/>
              <a:pathLst>
                <a:path w="4679" h="12936" extrusionOk="0">
                  <a:moveTo>
                    <a:pt x="1518" y="1"/>
                  </a:moveTo>
                  <a:cubicBezTo>
                    <a:pt x="1455" y="1"/>
                    <a:pt x="1388" y="50"/>
                    <a:pt x="1406" y="123"/>
                  </a:cubicBezTo>
                  <a:cubicBezTo>
                    <a:pt x="2314" y="2213"/>
                    <a:pt x="3331" y="4275"/>
                    <a:pt x="3248" y="6612"/>
                  </a:cubicBezTo>
                  <a:cubicBezTo>
                    <a:pt x="3166" y="8976"/>
                    <a:pt x="2066" y="11286"/>
                    <a:pt x="114" y="12660"/>
                  </a:cubicBezTo>
                  <a:cubicBezTo>
                    <a:pt x="1" y="12751"/>
                    <a:pt x="74" y="12935"/>
                    <a:pt x="196" y="12935"/>
                  </a:cubicBezTo>
                  <a:cubicBezTo>
                    <a:pt x="222" y="12935"/>
                    <a:pt x="250" y="12927"/>
                    <a:pt x="279" y="12908"/>
                  </a:cubicBezTo>
                  <a:cubicBezTo>
                    <a:pt x="4678" y="10241"/>
                    <a:pt x="4156" y="3835"/>
                    <a:pt x="1599" y="40"/>
                  </a:cubicBezTo>
                  <a:cubicBezTo>
                    <a:pt x="1580" y="13"/>
                    <a:pt x="1550" y="1"/>
                    <a:pt x="151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399;p58">
              <a:extLst>
                <a:ext uri="{FF2B5EF4-FFF2-40B4-BE49-F238E27FC236}">
                  <a16:creationId xmlns:a16="http://schemas.microsoft.com/office/drawing/2014/main" id="{15C1594D-D6D1-2D7D-5812-F8022035F8AA}"/>
                </a:ext>
              </a:extLst>
            </p:cNvPr>
            <p:cNvSpPr/>
            <p:nvPr/>
          </p:nvSpPr>
          <p:spPr>
            <a:xfrm>
              <a:off x="2159275" y="7105275"/>
              <a:ext cx="912150" cy="1121425"/>
            </a:xfrm>
            <a:custGeom>
              <a:avLst/>
              <a:gdLst/>
              <a:ahLst/>
              <a:cxnLst/>
              <a:rect l="l" t="t" r="r" b="b"/>
              <a:pathLst>
                <a:path w="36486" h="44857" extrusionOk="0">
                  <a:moveTo>
                    <a:pt x="8562" y="798"/>
                  </a:moveTo>
                  <a:cubicBezTo>
                    <a:pt x="8826" y="798"/>
                    <a:pt x="9097" y="869"/>
                    <a:pt x="9403" y="1022"/>
                  </a:cubicBezTo>
                  <a:cubicBezTo>
                    <a:pt x="10228" y="1461"/>
                    <a:pt x="10311" y="1984"/>
                    <a:pt x="10366" y="2864"/>
                  </a:cubicBezTo>
                  <a:cubicBezTo>
                    <a:pt x="10421" y="4596"/>
                    <a:pt x="10091" y="5971"/>
                    <a:pt x="10860" y="7620"/>
                  </a:cubicBezTo>
                  <a:cubicBezTo>
                    <a:pt x="11960" y="10012"/>
                    <a:pt x="13555" y="12844"/>
                    <a:pt x="15892" y="14274"/>
                  </a:cubicBezTo>
                  <a:cubicBezTo>
                    <a:pt x="15809" y="14301"/>
                    <a:pt x="15727" y="14329"/>
                    <a:pt x="15645" y="14356"/>
                  </a:cubicBezTo>
                  <a:cubicBezTo>
                    <a:pt x="14792" y="14604"/>
                    <a:pt x="14600" y="15319"/>
                    <a:pt x="14077" y="15951"/>
                  </a:cubicBezTo>
                  <a:cubicBezTo>
                    <a:pt x="13912" y="16116"/>
                    <a:pt x="13747" y="16253"/>
                    <a:pt x="13555" y="16363"/>
                  </a:cubicBezTo>
                  <a:cubicBezTo>
                    <a:pt x="12758" y="15346"/>
                    <a:pt x="12098" y="14191"/>
                    <a:pt x="11273" y="13202"/>
                  </a:cubicBezTo>
                  <a:cubicBezTo>
                    <a:pt x="11252" y="13181"/>
                    <a:pt x="11230" y="13172"/>
                    <a:pt x="11209" y="13172"/>
                  </a:cubicBezTo>
                  <a:cubicBezTo>
                    <a:pt x="11146" y="13172"/>
                    <a:pt x="11094" y="13250"/>
                    <a:pt x="11135" y="13312"/>
                  </a:cubicBezTo>
                  <a:cubicBezTo>
                    <a:pt x="11713" y="14439"/>
                    <a:pt x="12455" y="15456"/>
                    <a:pt x="13088" y="16556"/>
                  </a:cubicBezTo>
                  <a:cubicBezTo>
                    <a:pt x="12730" y="16666"/>
                    <a:pt x="12345" y="16693"/>
                    <a:pt x="11960" y="16776"/>
                  </a:cubicBezTo>
                  <a:cubicBezTo>
                    <a:pt x="10915" y="14741"/>
                    <a:pt x="9733" y="12844"/>
                    <a:pt x="8139" y="11195"/>
                  </a:cubicBezTo>
                  <a:cubicBezTo>
                    <a:pt x="8118" y="11174"/>
                    <a:pt x="8093" y="11166"/>
                    <a:pt x="8068" y="11166"/>
                  </a:cubicBezTo>
                  <a:cubicBezTo>
                    <a:pt x="7990" y="11166"/>
                    <a:pt x="7911" y="11249"/>
                    <a:pt x="7974" y="11332"/>
                  </a:cubicBezTo>
                  <a:cubicBezTo>
                    <a:pt x="9266" y="13037"/>
                    <a:pt x="10531" y="14934"/>
                    <a:pt x="11300" y="16941"/>
                  </a:cubicBezTo>
                  <a:cubicBezTo>
                    <a:pt x="11245" y="16968"/>
                    <a:pt x="11163" y="17023"/>
                    <a:pt x="11080" y="17051"/>
                  </a:cubicBezTo>
                  <a:cubicBezTo>
                    <a:pt x="10778" y="17216"/>
                    <a:pt x="10586" y="17381"/>
                    <a:pt x="10448" y="17628"/>
                  </a:cubicBezTo>
                  <a:cubicBezTo>
                    <a:pt x="9293" y="14604"/>
                    <a:pt x="7286" y="11772"/>
                    <a:pt x="5142" y="9435"/>
                  </a:cubicBezTo>
                  <a:cubicBezTo>
                    <a:pt x="4647" y="8885"/>
                    <a:pt x="4097" y="8363"/>
                    <a:pt x="3464" y="7978"/>
                  </a:cubicBezTo>
                  <a:cubicBezTo>
                    <a:pt x="2667" y="7483"/>
                    <a:pt x="1787" y="7125"/>
                    <a:pt x="1237" y="6301"/>
                  </a:cubicBezTo>
                  <a:cubicBezTo>
                    <a:pt x="550" y="5201"/>
                    <a:pt x="798" y="3826"/>
                    <a:pt x="2117" y="3304"/>
                  </a:cubicBezTo>
                  <a:cubicBezTo>
                    <a:pt x="2309" y="3231"/>
                    <a:pt x="2499" y="3200"/>
                    <a:pt x="2686" y="3200"/>
                  </a:cubicBezTo>
                  <a:cubicBezTo>
                    <a:pt x="3780" y="3200"/>
                    <a:pt x="4757" y="4264"/>
                    <a:pt x="5312" y="4264"/>
                  </a:cubicBezTo>
                  <a:cubicBezTo>
                    <a:pt x="5381" y="4264"/>
                    <a:pt x="5444" y="4248"/>
                    <a:pt x="5499" y="4211"/>
                  </a:cubicBezTo>
                  <a:cubicBezTo>
                    <a:pt x="6461" y="3579"/>
                    <a:pt x="5719" y="2149"/>
                    <a:pt x="7314" y="1242"/>
                  </a:cubicBezTo>
                  <a:cubicBezTo>
                    <a:pt x="7778" y="960"/>
                    <a:pt x="8161" y="798"/>
                    <a:pt x="8562" y="798"/>
                  </a:cubicBezTo>
                  <a:close/>
                  <a:moveTo>
                    <a:pt x="16403" y="14987"/>
                  </a:moveTo>
                  <a:cubicBezTo>
                    <a:pt x="16527" y="14987"/>
                    <a:pt x="16653" y="14994"/>
                    <a:pt x="16785" y="14994"/>
                  </a:cubicBezTo>
                  <a:cubicBezTo>
                    <a:pt x="16843" y="14994"/>
                    <a:pt x="16903" y="14992"/>
                    <a:pt x="16964" y="14989"/>
                  </a:cubicBezTo>
                  <a:cubicBezTo>
                    <a:pt x="18999" y="16336"/>
                    <a:pt x="21033" y="17766"/>
                    <a:pt x="22986" y="19223"/>
                  </a:cubicBezTo>
                  <a:cubicBezTo>
                    <a:pt x="26312" y="21697"/>
                    <a:pt x="29914" y="24309"/>
                    <a:pt x="32471" y="27581"/>
                  </a:cubicBezTo>
                  <a:cubicBezTo>
                    <a:pt x="36183" y="32365"/>
                    <a:pt x="36485" y="40064"/>
                    <a:pt x="30574" y="43281"/>
                  </a:cubicBezTo>
                  <a:lnTo>
                    <a:pt x="30547" y="43281"/>
                  </a:lnTo>
                  <a:cubicBezTo>
                    <a:pt x="29247" y="43981"/>
                    <a:pt x="27630" y="44304"/>
                    <a:pt x="25992" y="44304"/>
                  </a:cubicBezTo>
                  <a:cubicBezTo>
                    <a:pt x="24093" y="44304"/>
                    <a:pt x="22167" y="43870"/>
                    <a:pt x="20676" y="43088"/>
                  </a:cubicBezTo>
                  <a:cubicBezTo>
                    <a:pt x="17349" y="41328"/>
                    <a:pt x="15150" y="37672"/>
                    <a:pt x="13885" y="34290"/>
                  </a:cubicBezTo>
                  <a:cubicBezTo>
                    <a:pt x="12538" y="30716"/>
                    <a:pt x="12208" y="26976"/>
                    <a:pt x="11768" y="23210"/>
                  </a:cubicBezTo>
                  <a:cubicBezTo>
                    <a:pt x="11575" y="21560"/>
                    <a:pt x="11135" y="19938"/>
                    <a:pt x="10723" y="18343"/>
                  </a:cubicBezTo>
                  <a:cubicBezTo>
                    <a:pt x="11025" y="17793"/>
                    <a:pt x="11905" y="17546"/>
                    <a:pt x="12428" y="17491"/>
                  </a:cubicBezTo>
                  <a:cubicBezTo>
                    <a:pt x="12620" y="17463"/>
                    <a:pt x="12813" y="17463"/>
                    <a:pt x="13005" y="17436"/>
                  </a:cubicBezTo>
                  <a:cubicBezTo>
                    <a:pt x="13417" y="17353"/>
                    <a:pt x="13802" y="17243"/>
                    <a:pt x="14160" y="16996"/>
                  </a:cubicBezTo>
                  <a:cubicBezTo>
                    <a:pt x="14490" y="16748"/>
                    <a:pt x="14682" y="16391"/>
                    <a:pt x="14930" y="16061"/>
                  </a:cubicBezTo>
                  <a:cubicBezTo>
                    <a:pt x="15122" y="15759"/>
                    <a:pt x="15342" y="15346"/>
                    <a:pt x="15672" y="15154"/>
                  </a:cubicBezTo>
                  <a:cubicBezTo>
                    <a:pt x="15925" y="15011"/>
                    <a:pt x="16160" y="14987"/>
                    <a:pt x="16403" y="14987"/>
                  </a:cubicBezTo>
                  <a:close/>
                  <a:moveTo>
                    <a:pt x="8736" y="1"/>
                  </a:moveTo>
                  <a:cubicBezTo>
                    <a:pt x="8381" y="1"/>
                    <a:pt x="8003" y="73"/>
                    <a:pt x="7616" y="224"/>
                  </a:cubicBezTo>
                  <a:cubicBezTo>
                    <a:pt x="6296" y="774"/>
                    <a:pt x="5362" y="2066"/>
                    <a:pt x="5197" y="3469"/>
                  </a:cubicBezTo>
                  <a:cubicBezTo>
                    <a:pt x="4520" y="2931"/>
                    <a:pt x="3680" y="2579"/>
                    <a:pt x="2841" y="2579"/>
                  </a:cubicBezTo>
                  <a:cubicBezTo>
                    <a:pt x="2350" y="2579"/>
                    <a:pt x="1859" y="2700"/>
                    <a:pt x="1402" y="2974"/>
                  </a:cubicBezTo>
                  <a:cubicBezTo>
                    <a:pt x="0" y="3826"/>
                    <a:pt x="0" y="5503"/>
                    <a:pt x="852" y="6740"/>
                  </a:cubicBezTo>
                  <a:cubicBezTo>
                    <a:pt x="1375" y="7455"/>
                    <a:pt x="2090" y="7840"/>
                    <a:pt x="2805" y="8280"/>
                  </a:cubicBezTo>
                  <a:cubicBezTo>
                    <a:pt x="4207" y="9132"/>
                    <a:pt x="5224" y="10342"/>
                    <a:pt x="6214" y="11607"/>
                  </a:cubicBezTo>
                  <a:cubicBezTo>
                    <a:pt x="10283" y="16913"/>
                    <a:pt x="11053" y="21917"/>
                    <a:pt x="11218" y="23732"/>
                  </a:cubicBezTo>
                  <a:cubicBezTo>
                    <a:pt x="11548" y="27444"/>
                    <a:pt x="12043" y="31183"/>
                    <a:pt x="13390" y="34675"/>
                  </a:cubicBezTo>
                  <a:cubicBezTo>
                    <a:pt x="14600" y="37837"/>
                    <a:pt x="16524" y="40944"/>
                    <a:pt x="19329" y="42951"/>
                  </a:cubicBezTo>
                  <a:cubicBezTo>
                    <a:pt x="21199" y="44281"/>
                    <a:pt x="23636" y="44857"/>
                    <a:pt x="25984" y="44857"/>
                  </a:cubicBezTo>
                  <a:cubicBezTo>
                    <a:pt x="26742" y="44857"/>
                    <a:pt x="27492" y="44797"/>
                    <a:pt x="28209" y="44683"/>
                  </a:cubicBezTo>
                  <a:cubicBezTo>
                    <a:pt x="31179" y="44215"/>
                    <a:pt x="33598" y="42153"/>
                    <a:pt x="34891" y="39486"/>
                  </a:cubicBezTo>
                  <a:cubicBezTo>
                    <a:pt x="36238" y="36737"/>
                    <a:pt x="36073" y="33630"/>
                    <a:pt x="34973" y="30853"/>
                  </a:cubicBezTo>
                  <a:cubicBezTo>
                    <a:pt x="33241" y="26454"/>
                    <a:pt x="29364" y="23402"/>
                    <a:pt x="25762" y="20570"/>
                  </a:cubicBezTo>
                  <a:cubicBezTo>
                    <a:pt x="22848" y="18288"/>
                    <a:pt x="18119" y="15016"/>
                    <a:pt x="16497" y="14054"/>
                  </a:cubicBezTo>
                  <a:cubicBezTo>
                    <a:pt x="14600" y="12927"/>
                    <a:pt x="13445" y="10975"/>
                    <a:pt x="12345" y="8995"/>
                  </a:cubicBezTo>
                  <a:cubicBezTo>
                    <a:pt x="11658" y="7758"/>
                    <a:pt x="10970" y="6548"/>
                    <a:pt x="10970" y="5063"/>
                  </a:cubicBezTo>
                  <a:cubicBezTo>
                    <a:pt x="10970" y="4073"/>
                    <a:pt x="11218" y="3056"/>
                    <a:pt x="11025" y="2039"/>
                  </a:cubicBezTo>
                  <a:cubicBezTo>
                    <a:pt x="10774" y="741"/>
                    <a:pt x="9869" y="1"/>
                    <a:pt x="873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347;p58">
            <a:extLst>
              <a:ext uri="{FF2B5EF4-FFF2-40B4-BE49-F238E27FC236}">
                <a16:creationId xmlns:a16="http://schemas.microsoft.com/office/drawing/2014/main" id="{9156BA7A-20ED-0D80-2ED9-6CF6F77B7815}"/>
              </a:ext>
            </a:extLst>
          </p:cNvPr>
          <p:cNvGrpSpPr/>
          <p:nvPr/>
        </p:nvGrpSpPr>
        <p:grpSpPr>
          <a:xfrm>
            <a:off x="4888056" y="0"/>
            <a:ext cx="1348869" cy="947752"/>
            <a:chOff x="2874125" y="5362725"/>
            <a:chExt cx="978150" cy="687275"/>
          </a:xfrm>
        </p:grpSpPr>
        <p:sp>
          <p:nvSpPr>
            <p:cNvPr id="3817" name="Google Shape;3348;p58">
              <a:extLst>
                <a:ext uri="{FF2B5EF4-FFF2-40B4-BE49-F238E27FC236}">
                  <a16:creationId xmlns:a16="http://schemas.microsoft.com/office/drawing/2014/main" id="{A6CD6C73-64E2-C158-A44C-11F06DEF1790}"/>
                </a:ext>
              </a:extLst>
            </p:cNvPr>
            <p:cNvSpPr/>
            <p:nvPr/>
          </p:nvSpPr>
          <p:spPr>
            <a:xfrm>
              <a:off x="2963475" y="5773225"/>
              <a:ext cx="18600" cy="16400"/>
            </a:xfrm>
            <a:custGeom>
              <a:avLst/>
              <a:gdLst/>
              <a:ahLst/>
              <a:cxnLst/>
              <a:rect l="l" t="t" r="r" b="b"/>
              <a:pathLst>
                <a:path w="744" h="656" extrusionOk="0">
                  <a:moveTo>
                    <a:pt x="425" y="1"/>
                  </a:moveTo>
                  <a:cubicBezTo>
                    <a:pt x="393" y="1"/>
                    <a:pt x="360" y="10"/>
                    <a:pt x="331" y="30"/>
                  </a:cubicBezTo>
                  <a:cubicBezTo>
                    <a:pt x="303" y="57"/>
                    <a:pt x="276" y="85"/>
                    <a:pt x="248" y="112"/>
                  </a:cubicBezTo>
                  <a:cubicBezTo>
                    <a:pt x="221" y="112"/>
                    <a:pt x="221" y="112"/>
                    <a:pt x="193" y="139"/>
                  </a:cubicBezTo>
                  <a:cubicBezTo>
                    <a:pt x="56" y="222"/>
                    <a:pt x="1" y="332"/>
                    <a:pt x="28" y="469"/>
                  </a:cubicBezTo>
                  <a:cubicBezTo>
                    <a:pt x="69" y="593"/>
                    <a:pt x="188" y="655"/>
                    <a:pt x="303" y="655"/>
                  </a:cubicBezTo>
                  <a:cubicBezTo>
                    <a:pt x="341" y="655"/>
                    <a:pt x="379" y="648"/>
                    <a:pt x="413" y="634"/>
                  </a:cubicBezTo>
                  <a:cubicBezTo>
                    <a:pt x="633" y="552"/>
                    <a:pt x="743" y="277"/>
                    <a:pt x="578" y="85"/>
                  </a:cubicBezTo>
                  <a:cubicBezTo>
                    <a:pt x="543" y="31"/>
                    <a:pt x="484" y="1"/>
                    <a:pt x="42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349;p58">
              <a:extLst>
                <a:ext uri="{FF2B5EF4-FFF2-40B4-BE49-F238E27FC236}">
                  <a16:creationId xmlns:a16="http://schemas.microsoft.com/office/drawing/2014/main" id="{3A993037-988F-BC19-0C74-AE76F64053D2}"/>
                </a:ext>
              </a:extLst>
            </p:cNvPr>
            <p:cNvSpPr/>
            <p:nvPr/>
          </p:nvSpPr>
          <p:spPr>
            <a:xfrm>
              <a:off x="3583475" y="5461875"/>
              <a:ext cx="17900" cy="15600"/>
            </a:xfrm>
            <a:custGeom>
              <a:avLst/>
              <a:gdLst/>
              <a:ahLst/>
              <a:cxnLst/>
              <a:rect l="l" t="t" r="r" b="b"/>
              <a:pathLst>
                <a:path w="716" h="624" extrusionOk="0">
                  <a:moveTo>
                    <a:pt x="326" y="0"/>
                  </a:moveTo>
                  <a:cubicBezTo>
                    <a:pt x="205" y="0"/>
                    <a:pt x="98" y="95"/>
                    <a:pt x="56" y="221"/>
                  </a:cubicBezTo>
                  <a:cubicBezTo>
                    <a:pt x="1" y="358"/>
                    <a:pt x="83" y="551"/>
                    <a:pt x="248" y="606"/>
                  </a:cubicBezTo>
                  <a:cubicBezTo>
                    <a:pt x="294" y="617"/>
                    <a:pt x="335" y="624"/>
                    <a:pt x="373" y="624"/>
                  </a:cubicBezTo>
                  <a:cubicBezTo>
                    <a:pt x="426" y="624"/>
                    <a:pt x="475" y="611"/>
                    <a:pt x="523" y="578"/>
                  </a:cubicBezTo>
                  <a:cubicBezTo>
                    <a:pt x="661" y="523"/>
                    <a:pt x="716" y="358"/>
                    <a:pt x="661" y="221"/>
                  </a:cubicBezTo>
                  <a:cubicBezTo>
                    <a:pt x="606" y="111"/>
                    <a:pt x="523" y="56"/>
                    <a:pt x="441" y="29"/>
                  </a:cubicBezTo>
                  <a:cubicBezTo>
                    <a:pt x="402" y="9"/>
                    <a:pt x="363" y="0"/>
                    <a:pt x="32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350;p58">
              <a:extLst>
                <a:ext uri="{FF2B5EF4-FFF2-40B4-BE49-F238E27FC236}">
                  <a16:creationId xmlns:a16="http://schemas.microsoft.com/office/drawing/2014/main" id="{F2A59E58-2E1B-2F56-66A6-ACFDCE34E1DF}"/>
                </a:ext>
              </a:extLst>
            </p:cNvPr>
            <p:cNvSpPr/>
            <p:nvPr/>
          </p:nvSpPr>
          <p:spPr>
            <a:xfrm>
              <a:off x="3571800" y="5485950"/>
              <a:ext cx="700" cy="700"/>
            </a:xfrm>
            <a:custGeom>
              <a:avLst/>
              <a:gdLst/>
              <a:ahLst/>
              <a:cxnLst/>
              <a:rect l="l" t="t" r="r" b="b"/>
              <a:pathLst>
                <a:path w="28" h="28" extrusionOk="0">
                  <a:moveTo>
                    <a:pt x="28" y="0"/>
                  </a:moveTo>
                  <a:cubicBezTo>
                    <a:pt x="0" y="0"/>
                    <a:pt x="0" y="28"/>
                    <a:pt x="0" y="28"/>
                  </a:cubicBezTo>
                  <a:cubicBezTo>
                    <a:pt x="0" y="28"/>
                    <a:pt x="28" y="0"/>
                    <a:pt x="2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351;p58">
              <a:extLst>
                <a:ext uri="{FF2B5EF4-FFF2-40B4-BE49-F238E27FC236}">
                  <a16:creationId xmlns:a16="http://schemas.microsoft.com/office/drawing/2014/main" id="{DCCE5A7F-7326-779B-E5A2-34A160C895B1}"/>
                </a:ext>
              </a:extLst>
            </p:cNvPr>
            <p:cNvSpPr/>
            <p:nvPr/>
          </p:nvSpPr>
          <p:spPr>
            <a:xfrm>
              <a:off x="3565600" y="5485225"/>
              <a:ext cx="19275" cy="16000"/>
            </a:xfrm>
            <a:custGeom>
              <a:avLst/>
              <a:gdLst/>
              <a:ahLst/>
              <a:cxnLst/>
              <a:rect l="l" t="t" r="r" b="b"/>
              <a:pathLst>
                <a:path w="771" h="640" extrusionOk="0">
                  <a:moveTo>
                    <a:pt x="433" y="1"/>
                  </a:moveTo>
                  <a:cubicBezTo>
                    <a:pt x="396" y="1"/>
                    <a:pt x="360" y="10"/>
                    <a:pt x="331" y="29"/>
                  </a:cubicBezTo>
                  <a:lnTo>
                    <a:pt x="276" y="29"/>
                  </a:lnTo>
                  <a:cubicBezTo>
                    <a:pt x="276" y="57"/>
                    <a:pt x="248" y="57"/>
                    <a:pt x="248" y="57"/>
                  </a:cubicBezTo>
                  <a:cubicBezTo>
                    <a:pt x="83" y="84"/>
                    <a:pt x="1" y="277"/>
                    <a:pt x="56" y="442"/>
                  </a:cubicBezTo>
                  <a:cubicBezTo>
                    <a:pt x="96" y="563"/>
                    <a:pt x="210" y="639"/>
                    <a:pt x="333" y="639"/>
                  </a:cubicBezTo>
                  <a:cubicBezTo>
                    <a:pt x="378" y="639"/>
                    <a:pt x="424" y="629"/>
                    <a:pt x="468" y="607"/>
                  </a:cubicBezTo>
                  <a:lnTo>
                    <a:pt x="496" y="607"/>
                  </a:lnTo>
                  <a:cubicBezTo>
                    <a:pt x="688" y="524"/>
                    <a:pt x="771" y="249"/>
                    <a:pt x="606" y="84"/>
                  </a:cubicBezTo>
                  <a:cubicBezTo>
                    <a:pt x="570" y="31"/>
                    <a:pt x="500" y="1"/>
                    <a:pt x="43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352;p58">
              <a:extLst>
                <a:ext uri="{FF2B5EF4-FFF2-40B4-BE49-F238E27FC236}">
                  <a16:creationId xmlns:a16="http://schemas.microsoft.com/office/drawing/2014/main" id="{F9651D43-805A-DDB5-AA9A-9C3138B73D70}"/>
                </a:ext>
              </a:extLst>
            </p:cNvPr>
            <p:cNvSpPr/>
            <p:nvPr/>
          </p:nvSpPr>
          <p:spPr>
            <a:xfrm>
              <a:off x="3515425" y="5492525"/>
              <a:ext cx="19975" cy="15450"/>
            </a:xfrm>
            <a:custGeom>
              <a:avLst/>
              <a:gdLst/>
              <a:ahLst/>
              <a:cxnLst/>
              <a:rect l="l" t="t" r="r" b="b"/>
              <a:pathLst>
                <a:path w="799" h="618" extrusionOk="0">
                  <a:moveTo>
                    <a:pt x="409" y="0"/>
                  </a:moveTo>
                  <a:cubicBezTo>
                    <a:pt x="319" y="0"/>
                    <a:pt x="223" y="34"/>
                    <a:pt x="138" y="95"/>
                  </a:cubicBezTo>
                  <a:cubicBezTo>
                    <a:pt x="1" y="205"/>
                    <a:pt x="1" y="397"/>
                    <a:pt x="111" y="507"/>
                  </a:cubicBezTo>
                  <a:cubicBezTo>
                    <a:pt x="166" y="581"/>
                    <a:pt x="257" y="617"/>
                    <a:pt x="345" y="617"/>
                  </a:cubicBezTo>
                  <a:cubicBezTo>
                    <a:pt x="389" y="617"/>
                    <a:pt x="432" y="608"/>
                    <a:pt x="468" y="590"/>
                  </a:cubicBezTo>
                  <a:cubicBezTo>
                    <a:pt x="468" y="590"/>
                    <a:pt x="496" y="590"/>
                    <a:pt x="496" y="562"/>
                  </a:cubicBezTo>
                  <a:cubicBezTo>
                    <a:pt x="688" y="562"/>
                    <a:pt x="798" y="342"/>
                    <a:pt x="688" y="177"/>
                  </a:cubicBezTo>
                  <a:cubicBezTo>
                    <a:pt x="627" y="54"/>
                    <a:pt x="522" y="0"/>
                    <a:pt x="40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353;p58">
              <a:extLst>
                <a:ext uri="{FF2B5EF4-FFF2-40B4-BE49-F238E27FC236}">
                  <a16:creationId xmlns:a16="http://schemas.microsoft.com/office/drawing/2014/main" id="{B89D03F4-6ADF-8750-B329-D3E6097EBC23}"/>
                </a:ext>
              </a:extLst>
            </p:cNvPr>
            <p:cNvSpPr/>
            <p:nvPr/>
          </p:nvSpPr>
          <p:spPr>
            <a:xfrm>
              <a:off x="3684525" y="5429150"/>
              <a:ext cx="18575" cy="14200"/>
            </a:xfrm>
            <a:custGeom>
              <a:avLst/>
              <a:gdLst/>
              <a:ahLst/>
              <a:cxnLst/>
              <a:rect l="l" t="t" r="r" b="b"/>
              <a:pathLst>
                <a:path w="743" h="568" extrusionOk="0">
                  <a:moveTo>
                    <a:pt x="308" y="1"/>
                  </a:moveTo>
                  <a:cubicBezTo>
                    <a:pt x="184" y="1"/>
                    <a:pt x="77" y="75"/>
                    <a:pt x="55" y="183"/>
                  </a:cubicBezTo>
                  <a:cubicBezTo>
                    <a:pt x="0" y="320"/>
                    <a:pt x="83" y="485"/>
                    <a:pt x="220" y="540"/>
                  </a:cubicBezTo>
                  <a:cubicBezTo>
                    <a:pt x="275" y="540"/>
                    <a:pt x="303" y="568"/>
                    <a:pt x="358" y="568"/>
                  </a:cubicBezTo>
                  <a:cubicBezTo>
                    <a:pt x="633" y="568"/>
                    <a:pt x="743" y="210"/>
                    <a:pt x="523" y="73"/>
                  </a:cubicBezTo>
                  <a:cubicBezTo>
                    <a:pt x="495" y="45"/>
                    <a:pt x="440" y="18"/>
                    <a:pt x="413" y="18"/>
                  </a:cubicBezTo>
                  <a:cubicBezTo>
                    <a:pt x="378" y="6"/>
                    <a:pt x="342" y="1"/>
                    <a:pt x="30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354;p58">
              <a:extLst>
                <a:ext uri="{FF2B5EF4-FFF2-40B4-BE49-F238E27FC236}">
                  <a16:creationId xmlns:a16="http://schemas.microsoft.com/office/drawing/2014/main" id="{69C72C9C-E596-0C56-5809-C5BB2BB9964B}"/>
                </a:ext>
              </a:extLst>
            </p:cNvPr>
            <p:cNvSpPr/>
            <p:nvPr/>
          </p:nvSpPr>
          <p:spPr>
            <a:xfrm>
              <a:off x="3677650" y="5452825"/>
              <a:ext cx="17200" cy="16525"/>
            </a:xfrm>
            <a:custGeom>
              <a:avLst/>
              <a:gdLst/>
              <a:ahLst/>
              <a:cxnLst/>
              <a:rect l="l" t="t" r="r" b="b"/>
              <a:pathLst>
                <a:path w="688" h="661" extrusionOk="0">
                  <a:moveTo>
                    <a:pt x="430" y="0"/>
                  </a:moveTo>
                  <a:cubicBezTo>
                    <a:pt x="415" y="0"/>
                    <a:pt x="400" y="2"/>
                    <a:pt x="385" y="6"/>
                  </a:cubicBezTo>
                  <a:cubicBezTo>
                    <a:pt x="330" y="6"/>
                    <a:pt x="275" y="33"/>
                    <a:pt x="220" y="61"/>
                  </a:cubicBezTo>
                  <a:cubicBezTo>
                    <a:pt x="0" y="171"/>
                    <a:pt x="0" y="473"/>
                    <a:pt x="193" y="610"/>
                  </a:cubicBezTo>
                  <a:cubicBezTo>
                    <a:pt x="249" y="645"/>
                    <a:pt x="304" y="661"/>
                    <a:pt x="358" y="661"/>
                  </a:cubicBezTo>
                  <a:cubicBezTo>
                    <a:pt x="514" y="661"/>
                    <a:pt x="647" y="527"/>
                    <a:pt x="688" y="363"/>
                  </a:cubicBezTo>
                  <a:lnTo>
                    <a:pt x="660" y="363"/>
                  </a:lnTo>
                  <a:cubicBezTo>
                    <a:pt x="688" y="308"/>
                    <a:pt x="660" y="253"/>
                    <a:pt x="660" y="198"/>
                  </a:cubicBezTo>
                  <a:cubicBezTo>
                    <a:pt x="660" y="78"/>
                    <a:pt x="535" y="0"/>
                    <a:pt x="43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355;p58">
              <a:extLst>
                <a:ext uri="{FF2B5EF4-FFF2-40B4-BE49-F238E27FC236}">
                  <a16:creationId xmlns:a16="http://schemas.microsoft.com/office/drawing/2014/main" id="{76D5CF47-FF8F-96E0-8797-1819703D9A40}"/>
                </a:ext>
              </a:extLst>
            </p:cNvPr>
            <p:cNvSpPr/>
            <p:nvPr/>
          </p:nvSpPr>
          <p:spPr>
            <a:xfrm>
              <a:off x="3641675" y="5448000"/>
              <a:ext cx="19725" cy="13375"/>
            </a:xfrm>
            <a:custGeom>
              <a:avLst/>
              <a:gdLst/>
              <a:ahLst/>
              <a:cxnLst/>
              <a:rect l="l" t="t" r="r" b="b"/>
              <a:pathLst>
                <a:path w="789" h="535" extrusionOk="0">
                  <a:moveTo>
                    <a:pt x="407" y="0"/>
                  </a:moveTo>
                  <a:cubicBezTo>
                    <a:pt x="368" y="0"/>
                    <a:pt x="327" y="11"/>
                    <a:pt x="285" y="34"/>
                  </a:cubicBezTo>
                  <a:cubicBezTo>
                    <a:pt x="1" y="152"/>
                    <a:pt x="144" y="534"/>
                    <a:pt x="382" y="534"/>
                  </a:cubicBezTo>
                  <a:cubicBezTo>
                    <a:pt x="421" y="534"/>
                    <a:pt x="462" y="524"/>
                    <a:pt x="505" y="501"/>
                  </a:cubicBezTo>
                  <a:cubicBezTo>
                    <a:pt x="788" y="383"/>
                    <a:pt x="645" y="0"/>
                    <a:pt x="40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356;p58">
              <a:extLst>
                <a:ext uri="{FF2B5EF4-FFF2-40B4-BE49-F238E27FC236}">
                  <a16:creationId xmlns:a16="http://schemas.microsoft.com/office/drawing/2014/main" id="{B84116D2-3C25-2042-781D-DB109DDD081C}"/>
                </a:ext>
              </a:extLst>
            </p:cNvPr>
            <p:cNvSpPr/>
            <p:nvPr/>
          </p:nvSpPr>
          <p:spPr>
            <a:xfrm>
              <a:off x="3760125" y="5637200"/>
              <a:ext cx="15850" cy="13575"/>
            </a:xfrm>
            <a:custGeom>
              <a:avLst/>
              <a:gdLst/>
              <a:ahLst/>
              <a:cxnLst/>
              <a:rect l="l" t="t" r="r" b="b"/>
              <a:pathLst>
                <a:path w="634" h="543" extrusionOk="0">
                  <a:moveTo>
                    <a:pt x="350" y="0"/>
                  </a:moveTo>
                  <a:cubicBezTo>
                    <a:pt x="308" y="0"/>
                    <a:pt x="264" y="9"/>
                    <a:pt x="221" y="27"/>
                  </a:cubicBezTo>
                  <a:lnTo>
                    <a:pt x="193" y="27"/>
                  </a:lnTo>
                  <a:cubicBezTo>
                    <a:pt x="56" y="82"/>
                    <a:pt x="1" y="274"/>
                    <a:pt x="56" y="384"/>
                  </a:cubicBezTo>
                  <a:cubicBezTo>
                    <a:pt x="97" y="486"/>
                    <a:pt x="213" y="543"/>
                    <a:pt x="315" y="543"/>
                  </a:cubicBezTo>
                  <a:cubicBezTo>
                    <a:pt x="351" y="543"/>
                    <a:pt x="385" y="536"/>
                    <a:pt x="413" y="522"/>
                  </a:cubicBezTo>
                  <a:cubicBezTo>
                    <a:pt x="441" y="494"/>
                    <a:pt x="441" y="494"/>
                    <a:pt x="441" y="494"/>
                  </a:cubicBezTo>
                  <a:cubicBezTo>
                    <a:pt x="578" y="412"/>
                    <a:pt x="633" y="274"/>
                    <a:pt x="578" y="137"/>
                  </a:cubicBezTo>
                  <a:cubicBezTo>
                    <a:pt x="522" y="43"/>
                    <a:pt x="440" y="0"/>
                    <a:pt x="35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357;p58">
              <a:extLst>
                <a:ext uri="{FF2B5EF4-FFF2-40B4-BE49-F238E27FC236}">
                  <a16:creationId xmlns:a16="http://schemas.microsoft.com/office/drawing/2014/main" id="{2A3505BD-C3CE-C4E2-BED2-FBA27FE6B649}"/>
                </a:ext>
              </a:extLst>
            </p:cNvPr>
            <p:cNvSpPr/>
            <p:nvPr/>
          </p:nvSpPr>
          <p:spPr>
            <a:xfrm>
              <a:off x="3736075" y="5674275"/>
              <a:ext cx="700" cy="725"/>
            </a:xfrm>
            <a:custGeom>
              <a:avLst/>
              <a:gdLst/>
              <a:ahLst/>
              <a:cxnLst/>
              <a:rect l="l" t="t" r="r" b="b"/>
              <a:pathLst>
                <a:path w="28" h="29" extrusionOk="0">
                  <a:moveTo>
                    <a:pt x="0" y="1"/>
                  </a:moveTo>
                  <a:cubicBezTo>
                    <a:pt x="0" y="28"/>
                    <a:pt x="0" y="28"/>
                    <a:pt x="28" y="28"/>
                  </a:cubicBezTo>
                  <a:cubicBezTo>
                    <a:pt x="28" y="28"/>
                    <a:pt x="28" y="1"/>
                    <a:pt x="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358;p58">
              <a:extLst>
                <a:ext uri="{FF2B5EF4-FFF2-40B4-BE49-F238E27FC236}">
                  <a16:creationId xmlns:a16="http://schemas.microsoft.com/office/drawing/2014/main" id="{A876121B-1B23-D472-FDD8-41B4A91AFF94}"/>
                </a:ext>
              </a:extLst>
            </p:cNvPr>
            <p:cNvSpPr/>
            <p:nvPr/>
          </p:nvSpPr>
          <p:spPr>
            <a:xfrm>
              <a:off x="3707900" y="5654350"/>
              <a:ext cx="15825" cy="13225"/>
            </a:xfrm>
            <a:custGeom>
              <a:avLst/>
              <a:gdLst/>
              <a:ahLst/>
              <a:cxnLst/>
              <a:rect l="l" t="t" r="r" b="b"/>
              <a:pathLst>
                <a:path w="633" h="529" extrusionOk="0">
                  <a:moveTo>
                    <a:pt x="303" y="0"/>
                  </a:moveTo>
                  <a:cubicBezTo>
                    <a:pt x="138" y="0"/>
                    <a:pt x="0" y="138"/>
                    <a:pt x="28" y="303"/>
                  </a:cubicBezTo>
                  <a:cubicBezTo>
                    <a:pt x="28" y="447"/>
                    <a:pt x="132" y="528"/>
                    <a:pt x="269" y="528"/>
                  </a:cubicBezTo>
                  <a:cubicBezTo>
                    <a:pt x="289" y="528"/>
                    <a:pt x="309" y="526"/>
                    <a:pt x="330" y="523"/>
                  </a:cubicBezTo>
                  <a:cubicBezTo>
                    <a:pt x="385" y="523"/>
                    <a:pt x="440" y="523"/>
                    <a:pt x="495" y="495"/>
                  </a:cubicBezTo>
                  <a:cubicBezTo>
                    <a:pt x="578" y="440"/>
                    <a:pt x="633" y="358"/>
                    <a:pt x="633" y="248"/>
                  </a:cubicBezTo>
                  <a:cubicBezTo>
                    <a:pt x="633" y="165"/>
                    <a:pt x="550" y="83"/>
                    <a:pt x="468" y="28"/>
                  </a:cubicBezTo>
                  <a:cubicBezTo>
                    <a:pt x="413" y="28"/>
                    <a:pt x="358" y="0"/>
                    <a:pt x="30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359;p58">
              <a:extLst>
                <a:ext uri="{FF2B5EF4-FFF2-40B4-BE49-F238E27FC236}">
                  <a16:creationId xmlns:a16="http://schemas.microsoft.com/office/drawing/2014/main" id="{14737C92-4A30-756D-83E5-301E463ECAC4}"/>
                </a:ext>
              </a:extLst>
            </p:cNvPr>
            <p:cNvSpPr/>
            <p:nvPr/>
          </p:nvSpPr>
          <p:spPr>
            <a:xfrm>
              <a:off x="3682450" y="5691475"/>
              <a:ext cx="14475" cy="15500"/>
            </a:xfrm>
            <a:custGeom>
              <a:avLst/>
              <a:gdLst/>
              <a:ahLst/>
              <a:cxnLst/>
              <a:rect l="l" t="t" r="r" b="b"/>
              <a:pathLst>
                <a:path w="579" h="620" extrusionOk="0">
                  <a:moveTo>
                    <a:pt x="357" y="0"/>
                  </a:moveTo>
                  <a:cubicBezTo>
                    <a:pt x="322" y="0"/>
                    <a:pt x="285" y="9"/>
                    <a:pt x="248" y="28"/>
                  </a:cubicBezTo>
                  <a:cubicBezTo>
                    <a:pt x="166" y="55"/>
                    <a:pt x="111" y="138"/>
                    <a:pt x="83" y="220"/>
                  </a:cubicBezTo>
                  <a:lnTo>
                    <a:pt x="83" y="193"/>
                  </a:lnTo>
                  <a:lnTo>
                    <a:pt x="83" y="193"/>
                  </a:lnTo>
                  <a:cubicBezTo>
                    <a:pt x="1" y="358"/>
                    <a:pt x="56" y="550"/>
                    <a:pt x="221" y="605"/>
                  </a:cubicBezTo>
                  <a:cubicBezTo>
                    <a:pt x="250" y="615"/>
                    <a:pt x="278" y="619"/>
                    <a:pt x="306" y="619"/>
                  </a:cubicBezTo>
                  <a:cubicBezTo>
                    <a:pt x="439" y="619"/>
                    <a:pt x="556" y="517"/>
                    <a:pt x="578" y="358"/>
                  </a:cubicBezTo>
                  <a:cubicBezTo>
                    <a:pt x="578" y="275"/>
                    <a:pt x="578" y="193"/>
                    <a:pt x="551" y="110"/>
                  </a:cubicBezTo>
                  <a:cubicBezTo>
                    <a:pt x="496" y="37"/>
                    <a:pt x="429" y="0"/>
                    <a:pt x="35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360;p58">
              <a:extLst>
                <a:ext uri="{FF2B5EF4-FFF2-40B4-BE49-F238E27FC236}">
                  <a16:creationId xmlns:a16="http://schemas.microsoft.com/office/drawing/2014/main" id="{E019B379-9620-A113-CAB6-9B9DDCB3B55A}"/>
                </a:ext>
              </a:extLst>
            </p:cNvPr>
            <p:cNvSpPr/>
            <p:nvPr/>
          </p:nvSpPr>
          <p:spPr>
            <a:xfrm>
              <a:off x="3621275" y="5725800"/>
              <a:ext cx="16525" cy="15500"/>
            </a:xfrm>
            <a:custGeom>
              <a:avLst/>
              <a:gdLst/>
              <a:ahLst/>
              <a:cxnLst/>
              <a:rect l="l" t="t" r="r" b="b"/>
              <a:pathLst>
                <a:path w="661" h="620" extrusionOk="0">
                  <a:moveTo>
                    <a:pt x="426" y="1"/>
                  </a:moveTo>
                  <a:cubicBezTo>
                    <a:pt x="393" y="1"/>
                    <a:pt x="360" y="10"/>
                    <a:pt x="331" y="29"/>
                  </a:cubicBezTo>
                  <a:cubicBezTo>
                    <a:pt x="248" y="57"/>
                    <a:pt x="193" y="112"/>
                    <a:pt x="138" y="167"/>
                  </a:cubicBezTo>
                  <a:cubicBezTo>
                    <a:pt x="1" y="277"/>
                    <a:pt x="28" y="469"/>
                    <a:pt x="138" y="552"/>
                  </a:cubicBezTo>
                  <a:cubicBezTo>
                    <a:pt x="196" y="598"/>
                    <a:pt x="258" y="620"/>
                    <a:pt x="317" y="620"/>
                  </a:cubicBezTo>
                  <a:cubicBezTo>
                    <a:pt x="399" y="620"/>
                    <a:pt x="475" y="577"/>
                    <a:pt x="523" y="497"/>
                  </a:cubicBezTo>
                  <a:cubicBezTo>
                    <a:pt x="578" y="469"/>
                    <a:pt x="606" y="414"/>
                    <a:pt x="633" y="359"/>
                  </a:cubicBezTo>
                  <a:cubicBezTo>
                    <a:pt x="661" y="277"/>
                    <a:pt x="661" y="167"/>
                    <a:pt x="606" y="84"/>
                  </a:cubicBezTo>
                  <a:cubicBezTo>
                    <a:pt x="553" y="31"/>
                    <a:pt x="488" y="1"/>
                    <a:pt x="42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361;p58">
              <a:extLst>
                <a:ext uri="{FF2B5EF4-FFF2-40B4-BE49-F238E27FC236}">
                  <a16:creationId xmlns:a16="http://schemas.microsoft.com/office/drawing/2014/main" id="{05A3799B-2615-3DF6-5A33-094A5FB9ADC5}"/>
                </a:ext>
              </a:extLst>
            </p:cNvPr>
            <p:cNvSpPr/>
            <p:nvPr/>
          </p:nvSpPr>
          <p:spPr>
            <a:xfrm>
              <a:off x="3243225" y="5941675"/>
              <a:ext cx="25" cy="700"/>
            </a:xfrm>
            <a:custGeom>
              <a:avLst/>
              <a:gdLst/>
              <a:ahLst/>
              <a:cxnLst/>
              <a:rect l="l" t="t" r="r" b="b"/>
              <a:pathLst>
                <a:path w="1" h="28" extrusionOk="0">
                  <a:moveTo>
                    <a:pt x="1" y="0"/>
                  </a:moveTo>
                  <a:cubicBezTo>
                    <a:pt x="1" y="0"/>
                    <a:pt x="1" y="28"/>
                    <a:pt x="1" y="28"/>
                  </a:cubicBezTo>
                  <a:cubicBezTo>
                    <a:pt x="1" y="28"/>
                    <a:pt x="1" y="0"/>
                    <a:pt x="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362;p58">
              <a:extLst>
                <a:ext uri="{FF2B5EF4-FFF2-40B4-BE49-F238E27FC236}">
                  <a16:creationId xmlns:a16="http://schemas.microsoft.com/office/drawing/2014/main" id="{223FFC05-DDE7-DDE0-B8F9-A531BE1A1C52}"/>
                </a:ext>
              </a:extLst>
            </p:cNvPr>
            <p:cNvSpPr/>
            <p:nvPr/>
          </p:nvSpPr>
          <p:spPr>
            <a:xfrm>
              <a:off x="3200900" y="5961125"/>
              <a:ext cx="16175" cy="11500"/>
            </a:xfrm>
            <a:custGeom>
              <a:avLst/>
              <a:gdLst/>
              <a:ahLst/>
              <a:cxnLst/>
              <a:rect l="l" t="t" r="r" b="b"/>
              <a:pathLst>
                <a:path w="647" h="460" extrusionOk="0">
                  <a:moveTo>
                    <a:pt x="324" y="0"/>
                  </a:moveTo>
                  <a:cubicBezTo>
                    <a:pt x="296" y="0"/>
                    <a:pt x="267" y="6"/>
                    <a:pt x="237" y="20"/>
                  </a:cubicBezTo>
                  <a:cubicBezTo>
                    <a:pt x="0" y="138"/>
                    <a:pt x="110" y="460"/>
                    <a:pt x="320" y="460"/>
                  </a:cubicBezTo>
                  <a:cubicBezTo>
                    <a:pt x="354" y="460"/>
                    <a:pt x="391" y="451"/>
                    <a:pt x="429" y="432"/>
                  </a:cubicBezTo>
                  <a:cubicBezTo>
                    <a:pt x="646" y="311"/>
                    <a:pt x="525" y="0"/>
                    <a:pt x="32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363;p58">
              <a:extLst>
                <a:ext uri="{FF2B5EF4-FFF2-40B4-BE49-F238E27FC236}">
                  <a16:creationId xmlns:a16="http://schemas.microsoft.com/office/drawing/2014/main" id="{459ACE8C-A338-6AD4-34CD-7AAF6254EE67}"/>
                </a:ext>
              </a:extLst>
            </p:cNvPr>
            <p:cNvSpPr/>
            <p:nvPr/>
          </p:nvSpPr>
          <p:spPr>
            <a:xfrm>
              <a:off x="3155950" y="5947125"/>
              <a:ext cx="17700" cy="13900"/>
            </a:xfrm>
            <a:custGeom>
              <a:avLst/>
              <a:gdLst/>
              <a:ahLst/>
              <a:cxnLst/>
              <a:rect l="l" t="t" r="r" b="b"/>
              <a:pathLst>
                <a:path w="708" h="556" extrusionOk="0">
                  <a:moveTo>
                    <a:pt x="388" y="0"/>
                  </a:moveTo>
                  <a:cubicBezTo>
                    <a:pt x="378" y="0"/>
                    <a:pt x="368" y="1"/>
                    <a:pt x="358" y="2"/>
                  </a:cubicBezTo>
                  <a:cubicBezTo>
                    <a:pt x="330" y="30"/>
                    <a:pt x="275" y="30"/>
                    <a:pt x="248" y="30"/>
                  </a:cubicBezTo>
                  <a:cubicBezTo>
                    <a:pt x="83" y="57"/>
                    <a:pt x="0" y="250"/>
                    <a:pt x="55" y="415"/>
                  </a:cubicBezTo>
                  <a:cubicBezTo>
                    <a:pt x="107" y="502"/>
                    <a:pt x="215" y="556"/>
                    <a:pt x="321" y="556"/>
                  </a:cubicBezTo>
                  <a:cubicBezTo>
                    <a:pt x="383" y="556"/>
                    <a:pt x="445" y="537"/>
                    <a:pt x="495" y="497"/>
                  </a:cubicBezTo>
                  <a:lnTo>
                    <a:pt x="550" y="415"/>
                  </a:lnTo>
                  <a:cubicBezTo>
                    <a:pt x="707" y="257"/>
                    <a:pt x="590" y="0"/>
                    <a:pt x="38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364;p58">
              <a:extLst>
                <a:ext uri="{FF2B5EF4-FFF2-40B4-BE49-F238E27FC236}">
                  <a16:creationId xmlns:a16="http://schemas.microsoft.com/office/drawing/2014/main" id="{491E0A00-831C-5B84-11A8-D12A9E8DE7F6}"/>
                </a:ext>
              </a:extLst>
            </p:cNvPr>
            <p:cNvSpPr/>
            <p:nvPr/>
          </p:nvSpPr>
          <p:spPr>
            <a:xfrm>
              <a:off x="3153200" y="5981400"/>
              <a:ext cx="16525" cy="14725"/>
            </a:xfrm>
            <a:custGeom>
              <a:avLst/>
              <a:gdLst/>
              <a:ahLst/>
              <a:cxnLst/>
              <a:rect l="l" t="t" r="r" b="b"/>
              <a:pathLst>
                <a:path w="661" h="589" extrusionOk="0">
                  <a:moveTo>
                    <a:pt x="317" y="0"/>
                  </a:moveTo>
                  <a:cubicBezTo>
                    <a:pt x="304" y="0"/>
                    <a:pt x="290" y="2"/>
                    <a:pt x="275" y="6"/>
                  </a:cubicBezTo>
                  <a:cubicBezTo>
                    <a:pt x="165" y="6"/>
                    <a:pt x="110" y="88"/>
                    <a:pt x="55" y="171"/>
                  </a:cubicBezTo>
                  <a:cubicBezTo>
                    <a:pt x="0" y="226"/>
                    <a:pt x="0" y="363"/>
                    <a:pt x="55" y="446"/>
                  </a:cubicBezTo>
                  <a:cubicBezTo>
                    <a:pt x="79" y="517"/>
                    <a:pt x="165" y="589"/>
                    <a:pt x="259" y="589"/>
                  </a:cubicBezTo>
                  <a:cubicBezTo>
                    <a:pt x="273" y="589"/>
                    <a:pt x="288" y="587"/>
                    <a:pt x="303" y="583"/>
                  </a:cubicBezTo>
                  <a:cubicBezTo>
                    <a:pt x="550" y="583"/>
                    <a:pt x="660" y="308"/>
                    <a:pt x="495" y="116"/>
                  </a:cubicBezTo>
                  <a:cubicBezTo>
                    <a:pt x="448" y="68"/>
                    <a:pt x="400" y="0"/>
                    <a:pt x="31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365;p58">
              <a:extLst>
                <a:ext uri="{FF2B5EF4-FFF2-40B4-BE49-F238E27FC236}">
                  <a16:creationId xmlns:a16="http://schemas.microsoft.com/office/drawing/2014/main" id="{5867B614-68CD-60AE-E8DC-0E2BC73595E5}"/>
                </a:ext>
              </a:extLst>
            </p:cNvPr>
            <p:cNvSpPr/>
            <p:nvPr/>
          </p:nvSpPr>
          <p:spPr>
            <a:xfrm>
              <a:off x="3104400" y="5980025"/>
              <a:ext cx="17800" cy="16900"/>
            </a:xfrm>
            <a:custGeom>
              <a:avLst/>
              <a:gdLst/>
              <a:ahLst/>
              <a:cxnLst/>
              <a:rect l="l" t="t" r="r" b="b"/>
              <a:pathLst>
                <a:path w="712" h="676" extrusionOk="0">
                  <a:moveTo>
                    <a:pt x="385" y="0"/>
                  </a:moveTo>
                  <a:cubicBezTo>
                    <a:pt x="344" y="0"/>
                    <a:pt x="305" y="11"/>
                    <a:pt x="275" y="33"/>
                  </a:cubicBezTo>
                  <a:cubicBezTo>
                    <a:pt x="248" y="61"/>
                    <a:pt x="193" y="88"/>
                    <a:pt x="165" y="116"/>
                  </a:cubicBezTo>
                  <a:cubicBezTo>
                    <a:pt x="0" y="281"/>
                    <a:pt x="55" y="583"/>
                    <a:pt x="275" y="666"/>
                  </a:cubicBezTo>
                  <a:cubicBezTo>
                    <a:pt x="304" y="672"/>
                    <a:pt x="332" y="675"/>
                    <a:pt x="359" y="675"/>
                  </a:cubicBezTo>
                  <a:cubicBezTo>
                    <a:pt x="564" y="675"/>
                    <a:pt x="712" y="499"/>
                    <a:pt x="687" y="281"/>
                  </a:cubicBezTo>
                  <a:cubicBezTo>
                    <a:pt x="687" y="253"/>
                    <a:pt x="660" y="198"/>
                    <a:pt x="660" y="171"/>
                  </a:cubicBezTo>
                  <a:cubicBezTo>
                    <a:pt x="620" y="71"/>
                    <a:pt x="494" y="0"/>
                    <a:pt x="385"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366;p58">
              <a:extLst>
                <a:ext uri="{FF2B5EF4-FFF2-40B4-BE49-F238E27FC236}">
                  <a16:creationId xmlns:a16="http://schemas.microsoft.com/office/drawing/2014/main" id="{5A5FE39B-7AD0-A7B2-EC90-ADEC75443354}"/>
                </a:ext>
              </a:extLst>
            </p:cNvPr>
            <p:cNvSpPr/>
            <p:nvPr/>
          </p:nvSpPr>
          <p:spPr>
            <a:xfrm>
              <a:off x="3090650" y="6006650"/>
              <a:ext cx="16425" cy="15700"/>
            </a:xfrm>
            <a:custGeom>
              <a:avLst/>
              <a:gdLst/>
              <a:ahLst/>
              <a:cxnLst/>
              <a:rect l="l" t="t" r="r" b="b"/>
              <a:pathLst>
                <a:path w="657" h="628" extrusionOk="0">
                  <a:moveTo>
                    <a:pt x="355" y="1"/>
                  </a:moveTo>
                  <a:cubicBezTo>
                    <a:pt x="297" y="1"/>
                    <a:pt x="238" y="22"/>
                    <a:pt x="193" y="68"/>
                  </a:cubicBezTo>
                  <a:cubicBezTo>
                    <a:pt x="165" y="96"/>
                    <a:pt x="165" y="96"/>
                    <a:pt x="138" y="123"/>
                  </a:cubicBezTo>
                  <a:cubicBezTo>
                    <a:pt x="0" y="261"/>
                    <a:pt x="28" y="536"/>
                    <a:pt x="248" y="618"/>
                  </a:cubicBezTo>
                  <a:cubicBezTo>
                    <a:pt x="274" y="625"/>
                    <a:pt x="299" y="628"/>
                    <a:pt x="324" y="628"/>
                  </a:cubicBezTo>
                  <a:cubicBezTo>
                    <a:pt x="510" y="628"/>
                    <a:pt x="657" y="458"/>
                    <a:pt x="633" y="288"/>
                  </a:cubicBezTo>
                  <a:cubicBezTo>
                    <a:pt x="633" y="261"/>
                    <a:pt x="605" y="233"/>
                    <a:pt x="605" y="233"/>
                  </a:cubicBezTo>
                  <a:cubicBezTo>
                    <a:pt x="587" y="86"/>
                    <a:pt x="471" y="1"/>
                    <a:pt x="35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367;p58">
              <a:extLst>
                <a:ext uri="{FF2B5EF4-FFF2-40B4-BE49-F238E27FC236}">
                  <a16:creationId xmlns:a16="http://schemas.microsoft.com/office/drawing/2014/main" id="{75FF0A9A-1370-F227-6B20-5EF10B0BAD4D}"/>
                </a:ext>
              </a:extLst>
            </p:cNvPr>
            <p:cNvSpPr/>
            <p:nvPr/>
          </p:nvSpPr>
          <p:spPr>
            <a:xfrm>
              <a:off x="3070025" y="5993075"/>
              <a:ext cx="17900" cy="15425"/>
            </a:xfrm>
            <a:custGeom>
              <a:avLst/>
              <a:gdLst/>
              <a:ahLst/>
              <a:cxnLst/>
              <a:rect l="l" t="t" r="r" b="b"/>
              <a:pathLst>
                <a:path w="716" h="617" extrusionOk="0">
                  <a:moveTo>
                    <a:pt x="343" y="1"/>
                  </a:moveTo>
                  <a:cubicBezTo>
                    <a:pt x="300" y="1"/>
                    <a:pt x="258" y="11"/>
                    <a:pt x="220" y="34"/>
                  </a:cubicBezTo>
                  <a:cubicBezTo>
                    <a:pt x="83" y="116"/>
                    <a:pt x="0" y="309"/>
                    <a:pt x="83" y="446"/>
                  </a:cubicBezTo>
                  <a:cubicBezTo>
                    <a:pt x="143" y="546"/>
                    <a:pt x="246" y="617"/>
                    <a:pt x="361" y="617"/>
                  </a:cubicBezTo>
                  <a:cubicBezTo>
                    <a:pt x="404" y="617"/>
                    <a:pt x="450" y="606"/>
                    <a:pt x="495" y="584"/>
                  </a:cubicBezTo>
                  <a:cubicBezTo>
                    <a:pt x="633" y="501"/>
                    <a:pt x="715" y="309"/>
                    <a:pt x="633" y="171"/>
                  </a:cubicBezTo>
                  <a:cubicBezTo>
                    <a:pt x="573" y="72"/>
                    <a:pt x="455" y="1"/>
                    <a:pt x="34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368;p58">
              <a:extLst>
                <a:ext uri="{FF2B5EF4-FFF2-40B4-BE49-F238E27FC236}">
                  <a16:creationId xmlns:a16="http://schemas.microsoft.com/office/drawing/2014/main" id="{B8DEFCE6-3194-CAA2-C69E-525AF0C84771}"/>
                </a:ext>
              </a:extLst>
            </p:cNvPr>
            <p:cNvSpPr/>
            <p:nvPr/>
          </p:nvSpPr>
          <p:spPr>
            <a:xfrm>
              <a:off x="2929100" y="5762825"/>
              <a:ext cx="17225" cy="16925"/>
            </a:xfrm>
            <a:custGeom>
              <a:avLst/>
              <a:gdLst/>
              <a:ahLst/>
              <a:cxnLst/>
              <a:rect l="l" t="t" r="r" b="b"/>
              <a:pathLst>
                <a:path w="689" h="677" extrusionOk="0">
                  <a:moveTo>
                    <a:pt x="361" y="0"/>
                  </a:moveTo>
                  <a:cubicBezTo>
                    <a:pt x="314" y="0"/>
                    <a:pt x="266" y="10"/>
                    <a:pt x="221" y="33"/>
                  </a:cubicBezTo>
                  <a:cubicBezTo>
                    <a:pt x="111" y="88"/>
                    <a:pt x="1" y="226"/>
                    <a:pt x="28" y="363"/>
                  </a:cubicBezTo>
                  <a:cubicBezTo>
                    <a:pt x="28" y="530"/>
                    <a:pt x="153" y="676"/>
                    <a:pt x="311" y="676"/>
                  </a:cubicBezTo>
                  <a:cubicBezTo>
                    <a:pt x="335" y="676"/>
                    <a:pt x="360" y="673"/>
                    <a:pt x="386" y="665"/>
                  </a:cubicBezTo>
                  <a:cubicBezTo>
                    <a:pt x="523" y="665"/>
                    <a:pt x="578" y="583"/>
                    <a:pt x="606" y="473"/>
                  </a:cubicBezTo>
                  <a:lnTo>
                    <a:pt x="633" y="473"/>
                  </a:lnTo>
                  <a:cubicBezTo>
                    <a:pt x="688" y="391"/>
                    <a:pt x="688" y="281"/>
                    <a:pt x="661" y="171"/>
                  </a:cubicBezTo>
                  <a:cubicBezTo>
                    <a:pt x="601" y="71"/>
                    <a:pt x="484" y="0"/>
                    <a:pt x="36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369;p58">
              <a:extLst>
                <a:ext uri="{FF2B5EF4-FFF2-40B4-BE49-F238E27FC236}">
                  <a16:creationId xmlns:a16="http://schemas.microsoft.com/office/drawing/2014/main" id="{8165F152-166E-FD3B-4456-34E23947CF3A}"/>
                </a:ext>
              </a:extLst>
            </p:cNvPr>
            <p:cNvSpPr/>
            <p:nvPr/>
          </p:nvSpPr>
          <p:spPr>
            <a:xfrm>
              <a:off x="2927725" y="5796050"/>
              <a:ext cx="13100" cy="13525"/>
            </a:xfrm>
            <a:custGeom>
              <a:avLst/>
              <a:gdLst/>
              <a:ahLst/>
              <a:cxnLst/>
              <a:rect l="l" t="t" r="r" b="b"/>
              <a:pathLst>
                <a:path w="524" h="541" extrusionOk="0">
                  <a:moveTo>
                    <a:pt x="296" y="0"/>
                  </a:moveTo>
                  <a:cubicBezTo>
                    <a:pt x="248" y="0"/>
                    <a:pt x="201" y="16"/>
                    <a:pt x="166" y="51"/>
                  </a:cubicBezTo>
                  <a:cubicBezTo>
                    <a:pt x="138" y="79"/>
                    <a:pt x="138" y="106"/>
                    <a:pt x="111" y="106"/>
                  </a:cubicBezTo>
                  <a:cubicBezTo>
                    <a:pt x="1" y="244"/>
                    <a:pt x="1" y="464"/>
                    <a:pt x="193" y="519"/>
                  </a:cubicBezTo>
                  <a:cubicBezTo>
                    <a:pt x="228" y="534"/>
                    <a:pt x="261" y="541"/>
                    <a:pt x="292" y="541"/>
                  </a:cubicBezTo>
                  <a:cubicBezTo>
                    <a:pt x="431" y="541"/>
                    <a:pt x="523" y="401"/>
                    <a:pt x="523" y="244"/>
                  </a:cubicBezTo>
                  <a:cubicBezTo>
                    <a:pt x="523" y="216"/>
                    <a:pt x="496" y="189"/>
                    <a:pt x="496" y="161"/>
                  </a:cubicBezTo>
                  <a:cubicBezTo>
                    <a:pt x="496" y="68"/>
                    <a:pt x="395" y="0"/>
                    <a:pt x="29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370;p58">
              <a:extLst>
                <a:ext uri="{FF2B5EF4-FFF2-40B4-BE49-F238E27FC236}">
                  <a16:creationId xmlns:a16="http://schemas.microsoft.com/office/drawing/2014/main" id="{3A51A00B-5484-4F61-5E6C-F7E83F46902F}"/>
                </a:ext>
              </a:extLst>
            </p:cNvPr>
            <p:cNvSpPr/>
            <p:nvPr/>
          </p:nvSpPr>
          <p:spPr>
            <a:xfrm>
              <a:off x="2909175" y="5776400"/>
              <a:ext cx="16525" cy="15625"/>
            </a:xfrm>
            <a:custGeom>
              <a:avLst/>
              <a:gdLst/>
              <a:ahLst/>
              <a:cxnLst/>
              <a:rect l="l" t="t" r="r" b="b"/>
              <a:pathLst>
                <a:path w="661" h="625" extrusionOk="0">
                  <a:moveTo>
                    <a:pt x="301" y="0"/>
                  </a:moveTo>
                  <a:cubicBezTo>
                    <a:pt x="146" y="0"/>
                    <a:pt x="24" y="124"/>
                    <a:pt x="1" y="287"/>
                  </a:cubicBezTo>
                  <a:cubicBezTo>
                    <a:pt x="1" y="452"/>
                    <a:pt x="138" y="617"/>
                    <a:pt x="303" y="617"/>
                  </a:cubicBezTo>
                  <a:cubicBezTo>
                    <a:pt x="318" y="622"/>
                    <a:pt x="333" y="625"/>
                    <a:pt x="348" y="625"/>
                  </a:cubicBezTo>
                  <a:cubicBezTo>
                    <a:pt x="416" y="625"/>
                    <a:pt x="483" y="580"/>
                    <a:pt x="551" y="535"/>
                  </a:cubicBezTo>
                  <a:cubicBezTo>
                    <a:pt x="633" y="480"/>
                    <a:pt x="661" y="370"/>
                    <a:pt x="633" y="232"/>
                  </a:cubicBezTo>
                  <a:cubicBezTo>
                    <a:pt x="633" y="122"/>
                    <a:pt x="496" y="12"/>
                    <a:pt x="386" y="12"/>
                  </a:cubicBezTo>
                  <a:cubicBezTo>
                    <a:pt x="356" y="4"/>
                    <a:pt x="328" y="0"/>
                    <a:pt x="30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371;p58">
              <a:extLst>
                <a:ext uri="{FF2B5EF4-FFF2-40B4-BE49-F238E27FC236}">
                  <a16:creationId xmlns:a16="http://schemas.microsoft.com/office/drawing/2014/main" id="{09EA1E9A-A2D8-8D35-CFDE-0B56E49108B9}"/>
                </a:ext>
              </a:extLst>
            </p:cNvPr>
            <p:cNvSpPr/>
            <p:nvPr/>
          </p:nvSpPr>
          <p:spPr>
            <a:xfrm>
              <a:off x="3706525" y="5425275"/>
              <a:ext cx="15675" cy="14050"/>
            </a:xfrm>
            <a:custGeom>
              <a:avLst/>
              <a:gdLst/>
              <a:ahLst/>
              <a:cxnLst/>
              <a:rect l="l" t="t" r="r" b="b"/>
              <a:pathLst>
                <a:path w="627" h="562" extrusionOk="0">
                  <a:moveTo>
                    <a:pt x="326" y="0"/>
                  </a:moveTo>
                  <a:cubicBezTo>
                    <a:pt x="281" y="0"/>
                    <a:pt x="235" y="11"/>
                    <a:pt x="193" y="35"/>
                  </a:cubicBezTo>
                  <a:cubicBezTo>
                    <a:pt x="28" y="118"/>
                    <a:pt x="0" y="393"/>
                    <a:pt x="165" y="503"/>
                  </a:cubicBezTo>
                  <a:cubicBezTo>
                    <a:pt x="193" y="530"/>
                    <a:pt x="193" y="530"/>
                    <a:pt x="193" y="530"/>
                  </a:cubicBezTo>
                  <a:cubicBezTo>
                    <a:pt x="242" y="551"/>
                    <a:pt x="291" y="562"/>
                    <a:pt x="337" y="562"/>
                  </a:cubicBezTo>
                  <a:cubicBezTo>
                    <a:pt x="473" y="562"/>
                    <a:pt x="585" y="474"/>
                    <a:pt x="605" y="310"/>
                  </a:cubicBezTo>
                  <a:cubicBezTo>
                    <a:pt x="605" y="310"/>
                    <a:pt x="605" y="310"/>
                    <a:pt x="605" y="283"/>
                  </a:cubicBezTo>
                  <a:cubicBezTo>
                    <a:pt x="626" y="133"/>
                    <a:pt x="482" y="0"/>
                    <a:pt x="32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372;p58">
              <a:extLst>
                <a:ext uri="{FF2B5EF4-FFF2-40B4-BE49-F238E27FC236}">
                  <a16:creationId xmlns:a16="http://schemas.microsoft.com/office/drawing/2014/main" id="{118C8B1D-9AF0-F7A5-5D1F-A7995EF54CBE}"/>
                </a:ext>
              </a:extLst>
            </p:cNvPr>
            <p:cNvSpPr/>
            <p:nvPr/>
          </p:nvSpPr>
          <p:spPr>
            <a:xfrm>
              <a:off x="3718900" y="5460350"/>
              <a:ext cx="15825" cy="14975"/>
            </a:xfrm>
            <a:custGeom>
              <a:avLst/>
              <a:gdLst/>
              <a:ahLst/>
              <a:cxnLst/>
              <a:rect l="l" t="t" r="r" b="b"/>
              <a:pathLst>
                <a:path w="633" h="599" extrusionOk="0">
                  <a:moveTo>
                    <a:pt x="361" y="0"/>
                  </a:moveTo>
                  <a:cubicBezTo>
                    <a:pt x="281" y="0"/>
                    <a:pt x="198" y="36"/>
                    <a:pt x="138" y="117"/>
                  </a:cubicBezTo>
                  <a:cubicBezTo>
                    <a:pt x="138" y="117"/>
                    <a:pt x="110" y="145"/>
                    <a:pt x="110" y="172"/>
                  </a:cubicBezTo>
                  <a:cubicBezTo>
                    <a:pt x="0" y="309"/>
                    <a:pt x="83" y="557"/>
                    <a:pt x="248" y="584"/>
                  </a:cubicBezTo>
                  <a:cubicBezTo>
                    <a:pt x="276" y="594"/>
                    <a:pt x="307" y="599"/>
                    <a:pt x="337" y="599"/>
                  </a:cubicBezTo>
                  <a:cubicBezTo>
                    <a:pt x="483" y="599"/>
                    <a:pt x="632" y="496"/>
                    <a:pt x="632" y="337"/>
                  </a:cubicBezTo>
                  <a:lnTo>
                    <a:pt x="632" y="282"/>
                  </a:lnTo>
                  <a:cubicBezTo>
                    <a:pt x="632" y="108"/>
                    <a:pt x="500" y="0"/>
                    <a:pt x="36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373;p58">
              <a:extLst>
                <a:ext uri="{FF2B5EF4-FFF2-40B4-BE49-F238E27FC236}">
                  <a16:creationId xmlns:a16="http://schemas.microsoft.com/office/drawing/2014/main" id="{BD34F703-81AE-BC85-14C3-6AB3AD6C2CD8}"/>
                </a:ext>
              </a:extLst>
            </p:cNvPr>
            <p:cNvSpPr/>
            <p:nvPr/>
          </p:nvSpPr>
          <p:spPr>
            <a:xfrm>
              <a:off x="3735450" y="5564900"/>
              <a:ext cx="16450" cy="12500"/>
            </a:xfrm>
            <a:custGeom>
              <a:avLst/>
              <a:gdLst/>
              <a:ahLst/>
              <a:cxnLst/>
              <a:rect l="l" t="t" r="r" b="b"/>
              <a:pathLst>
                <a:path w="658" h="500" extrusionOk="0">
                  <a:moveTo>
                    <a:pt x="237" y="1"/>
                  </a:moveTo>
                  <a:cubicBezTo>
                    <a:pt x="113" y="1"/>
                    <a:pt x="0" y="126"/>
                    <a:pt x="25" y="252"/>
                  </a:cubicBezTo>
                  <a:cubicBezTo>
                    <a:pt x="25" y="396"/>
                    <a:pt x="130" y="477"/>
                    <a:pt x="248" y="477"/>
                  </a:cubicBezTo>
                  <a:cubicBezTo>
                    <a:pt x="266" y="477"/>
                    <a:pt x="283" y="475"/>
                    <a:pt x="300" y="472"/>
                  </a:cubicBezTo>
                  <a:lnTo>
                    <a:pt x="300" y="499"/>
                  </a:lnTo>
                  <a:cubicBezTo>
                    <a:pt x="383" y="472"/>
                    <a:pt x="410" y="472"/>
                    <a:pt x="465" y="444"/>
                  </a:cubicBezTo>
                  <a:cubicBezTo>
                    <a:pt x="603" y="362"/>
                    <a:pt x="658" y="142"/>
                    <a:pt x="493" y="59"/>
                  </a:cubicBezTo>
                  <a:cubicBezTo>
                    <a:pt x="410" y="4"/>
                    <a:pt x="355" y="4"/>
                    <a:pt x="273" y="4"/>
                  </a:cubicBezTo>
                  <a:cubicBezTo>
                    <a:pt x="261" y="2"/>
                    <a:pt x="249" y="1"/>
                    <a:pt x="23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374;p58">
              <a:extLst>
                <a:ext uri="{FF2B5EF4-FFF2-40B4-BE49-F238E27FC236}">
                  <a16:creationId xmlns:a16="http://schemas.microsoft.com/office/drawing/2014/main" id="{3298C6F5-7182-3581-ADBA-91062C92AE7A}"/>
                </a:ext>
              </a:extLst>
            </p:cNvPr>
            <p:cNvSpPr/>
            <p:nvPr/>
          </p:nvSpPr>
          <p:spPr>
            <a:xfrm>
              <a:off x="3038400" y="5739250"/>
              <a:ext cx="164300" cy="138775"/>
            </a:xfrm>
            <a:custGeom>
              <a:avLst/>
              <a:gdLst/>
              <a:ahLst/>
              <a:cxnLst/>
              <a:rect l="l" t="t" r="r" b="b"/>
              <a:pathLst>
                <a:path w="6572" h="5551" extrusionOk="0">
                  <a:moveTo>
                    <a:pt x="3261" y="397"/>
                  </a:moveTo>
                  <a:cubicBezTo>
                    <a:pt x="3414" y="397"/>
                    <a:pt x="3566" y="407"/>
                    <a:pt x="3712" y="426"/>
                  </a:cubicBezTo>
                  <a:cubicBezTo>
                    <a:pt x="4537" y="536"/>
                    <a:pt x="5417" y="976"/>
                    <a:pt x="5747" y="1801"/>
                  </a:cubicBezTo>
                  <a:cubicBezTo>
                    <a:pt x="6438" y="3547"/>
                    <a:pt x="4543" y="5173"/>
                    <a:pt x="2897" y="5173"/>
                  </a:cubicBezTo>
                  <a:cubicBezTo>
                    <a:pt x="2184" y="5173"/>
                    <a:pt x="1518" y="4869"/>
                    <a:pt x="1128" y="4138"/>
                  </a:cubicBezTo>
                  <a:cubicBezTo>
                    <a:pt x="660" y="3176"/>
                    <a:pt x="386" y="1938"/>
                    <a:pt x="1293" y="1086"/>
                  </a:cubicBezTo>
                  <a:cubicBezTo>
                    <a:pt x="1790" y="611"/>
                    <a:pt x="2548" y="397"/>
                    <a:pt x="3261" y="397"/>
                  </a:cubicBezTo>
                  <a:close/>
                  <a:moveTo>
                    <a:pt x="3249" y="0"/>
                  </a:moveTo>
                  <a:cubicBezTo>
                    <a:pt x="2542" y="0"/>
                    <a:pt x="1835" y="195"/>
                    <a:pt x="1265" y="591"/>
                  </a:cubicBezTo>
                  <a:cubicBezTo>
                    <a:pt x="1" y="1498"/>
                    <a:pt x="166" y="3066"/>
                    <a:pt x="770" y="4330"/>
                  </a:cubicBezTo>
                  <a:cubicBezTo>
                    <a:pt x="1231" y="5185"/>
                    <a:pt x="2049" y="5551"/>
                    <a:pt x="2916" y="5551"/>
                  </a:cubicBezTo>
                  <a:cubicBezTo>
                    <a:pt x="4224" y="5551"/>
                    <a:pt x="5641" y="4718"/>
                    <a:pt x="6104" y="3478"/>
                  </a:cubicBezTo>
                  <a:lnTo>
                    <a:pt x="6077" y="3478"/>
                  </a:lnTo>
                  <a:cubicBezTo>
                    <a:pt x="6572" y="2186"/>
                    <a:pt x="5994" y="866"/>
                    <a:pt x="4757" y="316"/>
                  </a:cubicBezTo>
                  <a:cubicBezTo>
                    <a:pt x="4291" y="106"/>
                    <a:pt x="3769" y="0"/>
                    <a:pt x="324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375;p58">
              <a:extLst>
                <a:ext uri="{FF2B5EF4-FFF2-40B4-BE49-F238E27FC236}">
                  <a16:creationId xmlns:a16="http://schemas.microsoft.com/office/drawing/2014/main" id="{F036381A-A62F-FA52-3D63-D199236E77FD}"/>
                </a:ext>
              </a:extLst>
            </p:cNvPr>
            <p:cNvSpPr/>
            <p:nvPr/>
          </p:nvSpPr>
          <p:spPr>
            <a:xfrm>
              <a:off x="3548425" y="5575875"/>
              <a:ext cx="132675" cy="111400"/>
            </a:xfrm>
            <a:custGeom>
              <a:avLst/>
              <a:gdLst/>
              <a:ahLst/>
              <a:cxnLst/>
              <a:rect l="l" t="t" r="r" b="b"/>
              <a:pathLst>
                <a:path w="5307" h="4456" extrusionOk="0">
                  <a:moveTo>
                    <a:pt x="2580" y="406"/>
                  </a:moveTo>
                  <a:cubicBezTo>
                    <a:pt x="2741" y="406"/>
                    <a:pt x="2901" y="420"/>
                    <a:pt x="3052" y="445"/>
                  </a:cubicBezTo>
                  <a:cubicBezTo>
                    <a:pt x="3740" y="555"/>
                    <a:pt x="4400" y="967"/>
                    <a:pt x="4592" y="1655"/>
                  </a:cubicBezTo>
                  <a:cubicBezTo>
                    <a:pt x="4914" y="2960"/>
                    <a:pt x="3531" y="4096"/>
                    <a:pt x="2323" y="4096"/>
                  </a:cubicBezTo>
                  <a:cubicBezTo>
                    <a:pt x="1775" y="4096"/>
                    <a:pt x="1263" y="3862"/>
                    <a:pt x="963" y="3304"/>
                  </a:cubicBezTo>
                  <a:cubicBezTo>
                    <a:pt x="605" y="2535"/>
                    <a:pt x="385" y="1572"/>
                    <a:pt x="1073" y="940"/>
                  </a:cubicBezTo>
                  <a:cubicBezTo>
                    <a:pt x="1475" y="559"/>
                    <a:pt x="2040" y="406"/>
                    <a:pt x="2580" y="406"/>
                  </a:cubicBezTo>
                  <a:close/>
                  <a:moveTo>
                    <a:pt x="2586" y="1"/>
                  </a:moveTo>
                  <a:cubicBezTo>
                    <a:pt x="2023" y="1"/>
                    <a:pt x="1461" y="152"/>
                    <a:pt x="1018" y="473"/>
                  </a:cubicBezTo>
                  <a:cubicBezTo>
                    <a:pt x="0" y="1215"/>
                    <a:pt x="138" y="2452"/>
                    <a:pt x="605" y="3469"/>
                  </a:cubicBezTo>
                  <a:cubicBezTo>
                    <a:pt x="979" y="4159"/>
                    <a:pt x="1651" y="4456"/>
                    <a:pt x="2356" y="4456"/>
                  </a:cubicBezTo>
                  <a:cubicBezTo>
                    <a:pt x="3312" y="4456"/>
                    <a:pt x="4330" y="3911"/>
                    <a:pt x="4757" y="3057"/>
                  </a:cubicBezTo>
                  <a:cubicBezTo>
                    <a:pt x="5307" y="2012"/>
                    <a:pt x="4949" y="802"/>
                    <a:pt x="3877" y="280"/>
                  </a:cubicBezTo>
                  <a:cubicBezTo>
                    <a:pt x="3486" y="97"/>
                    <a:pt x="3036" y="1"/>
                    <a:pt x="258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376;p58">
              <a:extLst>
                <a:ext uri="{FF2B5EF4-FFF2-40B4-BE49-F238E27FC236}">
                  <a16:creationId xmlns:a16="http://schemas.microsoft.com/office/drawing/2014/main" id="{88AE45E5-9D2D-5020-0D4C-CCCFA7B67ED5}"/>
                </a:ext>
              </a:extLst>
            </p:cNvPr>
            <p:cNvSpPr/>
            <p:nvPr/>
          </p:nvSpPr>
          <p:spPr>
            <a:xfrm>
              <a:off x="3114700" y="5477625"/>
              <a:ext cx="101750" cy="85650"/>
            </a:xfrm>
            <a:custGeom>
              <a:avLst/>
              <a:gdLst/>
              <a:ahLst/>
              <a:cxnLst/>
              <a:rect l="l" t="t" r="r" b="b"/>
              <a:pathLst>
                <a:path w="4070" h="3426" extrusionOk="0">
                  <a:moveTo>
                    <a:pt x="1983" y="414"/>
                  </a:moveTo>
                  <a:cubicBezTo>
                    <a:pt x="2103" y="414"/>
                    <a:pt x="2223" y="424"/>
                    <a:pt x="2338" y="443"/>
                  </a:cubicBezTo>
                  <a:cubicBezTo>
                    <a:pt x="2805" y="526"/>
                    <a:pt x="3300" y="801"/>
                    <a:pt x="3410" y="1296"/>
                  </a:cubicBezTo>
                  <a:cubicBezTo>
                    <a:pt x="3656" y="2244"/>
                    <a:pt x="2659" y="3062"/>
                    <a:pt x="1791" y="3062"/>
                  </a:cubicBezTo>
                  <a:cubicBezTo>
                    <a:pt x="1402" y="3062"/>
                    <a:pt x="1038" y="2897"/>
                    <a:pt x="825" y="2505"/>
                  </a:cubicBezTo>
                  <a:cubicBezTo>
                    <a:pt x="550" y="1956"/>
                    <a:pt x="413" y="1268"/>
                    <a:pt x="908" y="801"/>
                  </a:cubicBezTo>
                  <a:cubicBezTo>
                    <a:pt x="1182" y="526"/>
                    <a:pt x="1586" y="414"/>
                    <a:pt x="1983" y="414"/>
                  </a:cubicBezTo>
                  <a:close/>
                  <a:moveTo>
                    <a:pt x="1985" y="0"/>
                  </a:moveTo>
                  <a:cubicBezTo>
                    <a:pt x="1555" y="0"/>
                    <a:pt x="1121" y="117"/>
                    <a:pt x="770" y="361"/>
                  </a:cubicBezTo>
                  <a:cubicBezTo>
                    <a:pt x="0" y="938"/>
                    <a:pt x="83" y="1901"/>
                    <a:pt x="468" y="2670"/>
                  </a:cubicBezTo>
                  <a:cubicBezTo>
                    <a:pt x="749" y="3198"/>
                    <a:pt x="1261" y="3426"/>
                    <a:pt x="1802" y="3426"/>
                  </a:cubicBezTo>
                  <a:cubicBezTo>
                    <a:pt x="2530" y="3426"/>
                    <a:pt x="3310" y="3014"/>
                    <a:pt x="3657" y="2368"/>
                  </a:cubicBezTo>
                  <a:cubicBezTo>
                    <a:pt x="4070" y="1571"/>
                    <a:pt x="3795" y="636"/>
                    <a:pt x="2970" y="223"/>
                  </a:cubicBezTo>
                  <a:cubicBezTo>
                    <a:pt x="2675" y="76"/>
                    <a:pt x="2332" y="0"/>
                    <a:pt x="1985"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377;p58">
              <a:extLst>
                <a:ext uri="{FF2B5EF4-FFF2-40B4-BE49-F238E27FC236}">
                  <a16:creationId xmlns:a16="http://schemas.microsoft.com/office/drawing/2014/main" id="{E9062E10-BEC7-0F78-D669-338F082A7041}"/>
                </a:ext>
              </a:extLst>
            </p:cNvPr>
            <p:cNvSpPr/>
            <p:nvPr/>
          </p:nvSpPr>
          <p:spPr>
            <a:xfrm>
              <a:off x="2874125" y="5362725"/>
              <a:ext cx="978150" cy="687275"/>
            </a:xfrm>
            <a:custGeom>
              <a:avLst/>
              <a:gdLst/>
              <a:ahLst/>
              <a:cxnLst/>
              <a:rect l="l" t="t" r="r" b="b"/>
              <a:pathLst>
                <a:path w="39126" h="27491" extrusionOk="0">
                  <a:moveTo>
                    <a:pt x="21584" y="1465"/>
                  </a:moveTo>
                  <a:cubicBezTo>
                    <a:pt x="20841" y="2510"/>
                    <a:pt x="19796" y="3307"/>
                    <a:pt x="18422" y="3335"/>
                  </a:cubicBezTo>
                  <a:cubicBezTo>
                    <a:pt x="18399" y="3335"/>
                    <a:pt x="18377" y="3335"/>
                    <a:pt x="18355" y="3335"/>
                  </a:cubicBezTo>
                  <a:cubicBezTo>
                    <a:pt x="17087" y="3335"/>
                    <a:pt x="15882" y="2573"/>
                    <a:pt x="15287" y="1465"/>
                  </a:cubicBezTo>
                  <a:lnTo>
                    <a:pt x="15287" y="1465"/>
                  </a:lnTo>
                  <a:cubicBezTo>
                    <a:pt x="16150" y="1510"/>
                    <a:pt x="17013" y="1531"/>
                    <a:pt x="17880" y="1531"/>
                  </a:cubicBezTo>
                  <a:cubicBezTo>
                    <a:pt x="18588" y="1531"/>
                    <a:pt x="19300" y="1517"/>
                    <a:pt x="20016" y="1493"/>
                  </a:cubicBezTo>
                  <a:lnTo>
                    <a:pt x="19989" y="1493"/>
                  </a:lnTo>
                  <a:cubicBezTo>
                    <a:pt x="20539" y="1493"/>
                    <a:pt x="21061" y="1465"/>
                    <a:pt x="21584" y="1465"/>
                  </a:cubicBezTo>
                  <a:close/>
                  <a:moveTo>
                    <a:pt x="7160" y="527"/>
                  </a:moveTo>
                  <a:cubicBezTo>
                    <a:pt x="7966" y="527"/>
                    <a:pt x="8926" y="836"/>
                    <a:pt x="9541" y="915"/>
                  </a:cubicBezTo>
                  <a:cubicBezTo>
                    <a:pt x="10723" y="1080"/>
                    <a:pt x="11906" y="1245"/>
                    <a:pt x="13088" y="1328"/>
                  </a:cubicBezTo>
                  <a:cubicBezTo>
                    <a:pt x="13693" y="1383"/>
                    <a:pt x="14325" y="1438"/>
                    <a:pt x="14930" y="1465"/>
                  </a:cubicBezTo>
                  <a:cubicBezTo>
                    <a:pt x="15528" y="3019"/>
                    <a:pt x="16876" y="3733"/>
                    <a:pt x="18284" y="3733"/>
                  </a:cubicBezTo>
                  <a:cubicBezTo>
                    <a:pt x="19790" y="3733"/>
                    <a:pt x="21365" y="2916"/>
                    <a:pt x="22161" y="1438"/>
                  </a:cubicBezTo>
                  <a:cubicBezTo>
                    <a:pt x="23701" y="1383"/>
                    <a:pt x="25213" y="1328"/>
                    <a:pt x="26725" y="1273"/>
                  </a:cubicBezTo>
                  <a:cubicBezTo>
                    <a:pt x="27876" y="1241"/>
                    <a:pt x="29091" y="1155"/>
                    <a:pt x="30301" y="1155"/>
                  </a:cubicBezTo>
                  <a:cubicBezTo>
                    <a:pt x="31201" y="1155"/>
                    <a:pt x="32099" y="1203"/>
                    <a:pt x="32966" y="1355"/>
                  </a:cubicBezTo>
                  <a:cubicBezTo>
                    <a:pt x="31921" y="1795"/>
                    <a:pt x="30932" y="2317"/>
                    <a:pt x="29914" y="2730"/>
                  </a:cubicBezTo>
                  <a:cubicBezTo>
                    <a:pt x="28485" y="3335"/>
                    <a:pt x="27055" y="3857"/>
                    <a:pt x="25598" y="4407"/>
                  </a:cubicBezTo>
                  <a:cubicBezTo>
                    <a:pt x="22766" y="5452"/>
                    <a:pt x="19906" y="6469"/>
                    <a:pt x="17157" y="7761"/>
                  </a:cubicBezTo>
                  <a:cubicBezTo>
                    <a:pt x="14353" y="9054"/>
                    <a:pt x="11603" y="10483"/>
                    <a:pt x="8854" y="11858"/>
                  </a:cubicBezTo>
                  <a:cubicBezTo>
                    <a:pt x="8221" y="12188"/>
                    <a:pt x="7589" y="12490"/>
                    <a:pt x="6957" y="12793"/>
                  </a:cubicBezTo>
                  <a:cubicBezTo>
                    <a:pt x="7176" y="11473"/>
                    <a:pt x="6764" y="10098"/>
                    <a:pt x="5747" y="9191"/>
                  </a:cubicBezTo>
                  <a:cubicBezTo>
                    <a:pt x="4938" y="8505"/>
                    <a:pt x="3714" y="7840"/>
                    <a:pt x="2582" y="7840"/>
                  </a:cubicBezTo>
                  <a:cubicBezTo>
                    <a:pt x="2444" y="7840"/>
                    <a:pt x="2307" y="7850"/>
                    <a:pt x="2172" y="7871"/>
                  </a:cubicBezTo>
                  <a:cubicBezTo>
                    <a:pt x="3245" y="5259"/>
                    <a:pt x="4949" y="3115"/>
                    <a:pt x="6324" y="695"/>
                  </a:cubicBezTo>
                  <a:cubicBezTo>
                    <a:pt x="6561" y="573"/>
                    <a:pt x="6849" y="527"/>
                    <a:pt x="7160" y="527"/>
                  </a:cubicBezTo>
                  <a:close/>
                  <a:moveTo>
                    <a:pt x="2204" y="8252"/>
                  </a:moveTo>
                  <a:cubicBezTo>
                    <a:pt x="4592" y="8252"/>
                    <a:pt x="6891" y="10513"/>
                    <a:pt x="6462" y="12958"/>
                  </a:cubicBezTo>
                  <a:cubicBezTo>
                    <a:pt x="6434" y="13068"/>
                    <a:pt x="5252" y="13645"/>
                    <a:pt x="4647" y="13975"/>
                  </a:cubicBezTo>
                  <a:cubicBezTo>
                    <a:pt x="3382" y="14580"/>
                    <a:pt x="2035" y="15157"/>
                    <a:pt x="825" y="15900"/>
                  </a:cubicBezTo>
                  <a:cubicBezTo>
                    <a:pt x="715" y="13315"/>
                    <a:pt x="1100" y="10703"/>
                    <a:pt x="2035" y="8256"/>
                  </a:cubicBezTo>
                  <a:cubicBezTo>
                    <a:pt x="2091" y="8254"/>
                    <a:pt x="2147" y="8252"/>
                    <a:pt x="2204" y="8252"/>
                  </a:cubicBezTo>
                  <a:close/>
                  <a:moveTo>
                    <a:pt x="22771" y="13505"/>
                  </a:moveTo>
                  <a:cubicBezTo>
                    <a:pt x="23249" y="13505"/>
                    <a:pt x="23728" y="13591"/>
                    <a:pt x="24196" y="13783"/>
                  </a:cubicBezTo>
                  <a:cubicBezTo>
                    <a:pt x="25818" y="14442"/>
                    <a:pt x="26615" y="15872"/>
                    <a:pt x="27715" y="17137"/>
                  </a:cubicBezTo>
                  <a:cubicBezTo>
                    <a:pt x="26423" y="17824"/>
                    <a:pt x="25130" y="18457"/>
                    <a:pt x="23838" y="19116"/>
                  </a:cubicBezTo>
                  <a:cubicBezTo>
                    <a:pt x="21721" y="20161"/>
                    <a:pt x="19576" y="21261"/>
                    <a:pt x="17459" y="22361"/>
                  </a:cubicBezTo>
                  <a:cubicBezTo>
                    <a:pt x="16525" y="19474"/>
                    <a:pt x="17047" y="16450"/>
                    <a:pt x="19686" y="14607"/>
                  </a:cubicBezTo>
                  <a:cubicBezTo>
                    <a:pt x="20587" y="13956"/>
                    <a:pt x="21674" y="13505"/>
                    <a:pt x="22771" y="13505"/>
                  </a:cubicBezTo>
                  <a:close/>
                  <a:moveTo>
                    <a:pt x="33764" y="1685"/>
                  </a:moveTo>
                  <a:cubicBezTo>
                    <a:pt x="34121" y="3417"/>
                    <a:pt x="34671" y="5039"/>
                    <a:pt x="35496" y="6634"/>
                  </a:cubicBezTo>
                  <a:cubicBezTo>
                    <a:pt x="35908" y="7404"/>
                    <a:pt x="36348" y="8174"/>
                    <a:pt x="36870" y="8889"/>
                  </a:cubicBezTo>
                  <a:cubicBezTo>
                    <a:pt x="37310" y="9493"/>
                    <a:pt x="37778" y="10236"/>
                    <a:pt x="38383" y="10703"/>
                  </a:cubicBezTo>
                  <a:cubicBezTo>
                    <a:pt x="37200" y="11336"/>
                    <a:pt x="36101" y="12298"/>
                    <a:pt x="34973" y="13013"/>
                  </a:cubicBezTo>
                  <a:cubicBezTo>
                    <a:pt x="33791" y="13755"/>
                    <a:pt x="32609" y="14470"/>
                    <a:pt x="31399" y="15157"/>
                  </a:cubicBezTo>
                  <a:cubicBezTo>
                    <a:pt x="30299" y="15762"/>
                    <a:pt x="29200" y="16367"/>
                    <a:pt x="28100" y="16944"/>
                  </a:cubicBezTo>
                  <a:cubicBezTo>
                    <a:pt x="28072" y="16917"/>
                    <a:pt x="28072" y="16917"/>
                    <a:pt x="28072" y="16889"/>
                  </a:cubicBezTo>
                  <a:cubicBezTo>
                    <a:pt x="27275" y="15350"/>
                    <a:pt x="25873" y="13810"/>
                    <a:pt x="24223" y="13205"/>
                  </a:cubicBezTo>
                  <a:cubicBezTo>
                    <a:pt x="23759" y="13043"/>
                    <a:pt x="23285" y="12970"/>
                    <a:pt x="22811" y="12970"/>
                  </a:cubicBezTo>
                  <a:cubicBezTo>
                    <a:pt x="21601" y="12970"/>
                    <a:pt x="20400" y="13448"/>
                    <a:pt x="19412" y="14140"/>
                  </a:cubicBezTo>
                  <a:cubicBezTo>
                    <a:pt x="16827" y="15955"/>
                    <a:pt x="15645" y="19666"/>
                    <a:pt x="17129" y="22526"/>
                  </a:cubicBezTo>
                  <a:cubicBezTo>
                    <a:pt x="16855" y="22663"/>
                    <a:pt x="16580" y="22801"/>
                    <a:pt x="16305" y="22966"/>
                  </a:cubicBezTo>
                  <a:cubicBezTo>
                    <a:pt x="13803" y="24258"/>
                    <a:pt x="11218" y="25523"/>
                    <a:pt x="8771" y="26980"/>
                  </a:cubicBezTo>
                  <a:cubicBezTo>
                    <a:pt x="8771" y="26952"/>
                    <a:pt x="8744" y="26925"/>
                    <a:pt x="8716" y="26925"/>
                  </a:cubicBezTo>
                  <a:cubicBezTo>
                    <a:pt x="7809" y="26183"/>
                    <a:pt x="6929" y="25550"/>
                    <a:pt x="6159" y="24643"/>
                  </a:cubicBezTo>
                  <a:cubicBezTo>
                    <a:pt x="5444" y="23791"/>
                    <a:pt x="4812" y="22856"/>
                    <a:pt x="4207" y="21921"/>
                  </a:cubicBezTo>
                  <a:cubicBezTo>
                    <a:pt x="3080" y="20189"/>
                    <a:pt x="1623" y="18402"/>
                    <a:pt x="743" y="16450"/>
                  </a:cubicBezTo>
                  <a:cubicBezTo>
                    <a:pt x="2063" y="15982"/>
                    <a:pt x="3300" y="15295"/>
                    <a:pt x="4564" y="14690"/>
                  </a:cubicBezTo>
                  <a:cubicBezTo>
                    <a:pt x="5967" y="14003"/>
                    <a:pt x="7369" y="13288"/>
                    <a:pt x="8771" y="12600"/>
                  </a:cubicBezTo>
                  <a:cubicBezTo>
                    <a:pt x="11603" y="11198"/>
                    <a:pt x="14408" y="9768"/>
                    <a:pt x="17267" y="8421"/>
                  </a:cubicBezTo>
                  <a:cubicBezTo>
                    <a:pt x="20099" y="7129"/>
                    <a:pt x="23013" y="6084"/>
                    <a:pt x="25900" y="5012"/>
                  </a:cubicBezTo>
                  <a:cubicBezTo>
                    <a:pt x="27275" y="4489"/>
                    <a:pt x="28677" y="3967"/>
                    <a:pt x="30024" y="3417"/>
                  </a:cubicBezTo>
                  <a:cubicBezTo>
                    <a:pt x="31289" y="2895"/>
                    <a:pt x="32636" y="2400"/>
                    <a:pt x="33764" y="1685"/>
                  </a:cubicBezTo>
                  <a:close/>
                  <a:moveTo>
                    <a:pt x="7292" y="1"/>
                  </a:moveTo>
                  <a:cubicBezTo>
                    <a:pt x="6780" y="1"/>
                    <a:pt x="6290" y="125"/>
                    <a:pt x="5939" y="558"/>
                  </a:cubicBezTo>
                  <a:cubicBezTo>
                    <a:pt x="5939" y="558"/>
                    <a:pt x="5939" y="558"/>
                    <a:pt x="5912" y="585"/>
                  </a:cubicBezTo>
                  <a:cubicBezTo>
                    <a:pt x="4042" y="2537"/>
                    <a:pt x="2585" y="5204"/>
                    <a:pt x="1540" y="7679"/>
                  </a:cubicBezTo>
                  <a:cubicBezTo>
                    <a:pt x="440" y="10346"/>
                    <a:pt x="0" y="13480"/>
                    <a:pt x="193" y="16340"/>
                  </a:cubicBezTo>
                  <a:cubicBezTo>
                    <a:pt x="193" y="16422"/>
                    <a:pt x="1018" y="18154"/>
                    <a:pt x="1568" y="19007"/>
                  </a:cubicBezTo>
                  <a:cubicBezTo>
                    <a:pt x="2365" y="20216"/>
                    <a:pt x="3135" y="21426"/>
                    <a:pt x="3905" y="22636"/>
                  </a:cubicBezTo>
                  <a:cubicBezTo>
                    <a:pt x="5015" y="24301"/>
                    <a:pt x="7776" y="27491"/>
                    <a:pt x="8648" y="27491"/>
                  </a:cubicBezTo>
                  <a:cubicBezTo>
                    <a:pt x="8683" y="27491"/>
                    <a:pt x="8715" y="27485"/>
                    <a:pt x="8744" y="27475"/>
                  </a:cubicBezTo>
                  <a:cubicBezTo>
                    <a:pt x="11493" y="26512"/>
                    <a:pt x="14023" y="24918"/>
                    <a:pt x="16635" y="23571"/>
                  </a:cubicBezTo>
                  <a:cubicBezTo>
                    <a:pt x="19192" y="22223"/>
                    <a:pt x="21749" y="20931"/>
                    <a:pt x="24333" y="19639"/>
                  </a:cubicBezTo>
                  <a:cubicBezTo>
                    <a:pt x="26863" y="18374"/>
                    <a:pt x="29419" y="17109"/>
                    <a:pt x="31894" y="15707"/>
                  </a:cubicBezTo>
                  <a:cubicBezTo>
                    <a:pt x="33104" y="15020"/>
                    <a:pt x="34286" y="14305"/>
                    <a:pt x="35441" y="13535"/>
                  </a:cubicBezTo>
                  <a:cubicBezTo>
                    <a:pt x="36596" y="12793"/>
                    <a:pt x="37998" y="12050"/>
                    <a:pt x="38905" y="11006"/>
                  </a:cubicBezTo>
                  <a:cubicBezTo>
                    <a:pt x="38933" y="11006"/>
                    <a:pt x="38933" y="10978"/>
                    <a:pt x="38933" y="10951"/>
                  </a:cubicBezTo>
                  <a:cubicBezTo>
                    <a:pt x="39043" y="10896"/>
                    <a:pt x="39125" y="10786"/>
                    <a:pt x="39043" y="10648"/>
                  </a:cubicBezTo>
                  <a:cubicBezTo>
                    <a:pt x="38740" y="9988"/>
                    <a:pt x="38135" y="9466"/>
                    <a:pt x="37695" y="8861"/>
                  </a:cubicBezTo>
                  <a:cubicBezTo>
                    <a:pt x="37090" y="8064"/>
                    <a:pt x="36541" y="7211"/>
                    <a:pt x="36046" y="6332"/>
                  </a:cubicBezTo>
                  <a:cubicBezTo>
                    <a:pt x="35221" y="4792"/>
                    <a:pt x="34478" y="2730"/>
                    <a:pt x="34094" y="998"/>
                  </a:cubicBezTo>
                  <a:cubicBezTo>
                    <a:pt x="34066" y="970"/>
                    <a:pt x="31702" y="558"/>
                    <a:pt x="30602" y="558"/>
                  </a:cubicBezTo>
                  <a:cubicBezTo>
                    <a:pt x="30239" y="550"/>
                    <a:pt x="29879" y="546"/>
                    <a:pt x="29521" y="546"/>
                  </a:cubicBezTo>
                  <a:cubicBezTo>
                    <a:pt x="28656" y="546"/>
                    <a:pt x="27800" y="566"/>
                    <a:pt x="26945" y="585"/>
                  </a:cubicBezTo>
                  <a:cubicBezTo>
                    <a:pt x="24361" y="668"/>
                    <a:pt x="21749" y="805"/>
                    <a:pt x="19137" y="833"/>
                  </a:cubicBezTo>
                  <a:cubicBezTo>
                    <a:pt x="18710" y="842"/>
                    <a:pt x="18283" y="846"/>
                    <a:pt x="17856" y="846"/>
                  </a:cubicBezTo>
                  <a:cubicBezTo>
                    <a:pt x="15719" y="846"/>
                    <a:pt x="13569" y="732"/>
                    <a:pt x="11438" y="503"/>
                  </a:cubicBezTo>
                  <a:cubicBezTo>
                    <a:pt x="10228" y="365"/>
                    <a:pt x="9019" y="145"/>
                    <a:pt x="7809" y="35"/>
                  </a:cubicBezTo>
                  <a:cubicBezTo>
                    <a:pt x="7637" y="15"/>
                    <a:pt x="7463" y="1"/>
                    <a:pt x="729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0C25AB01-6EAC-9C63-0CC1-6D848C21ADB3}"/>
              </a:ext>
            </a:extLst>
          </p:cNvPr>
          <p:cNvGrpSpPr/>
          <p:nvPr/>
        </p:nvGrpSpPr>
        <p:grpSpPr>
          <a:xfrm>
            <a:off x="2526921" y="7762026"/>
            <a:ext cx="2505832" cy="399655"/>
            <a:chOff x="2586791" y="7762026"/>
            <a:chExt cx="2505832" cy="399655"/>
          </a:xfrm>
        </p:grpSpPr>
        <p:sp>
          <p:nvSpPr>
            <p:cNvPr id="3655" name="Google Shape;3223;p57">
              <a:extLst>
                <a:ext uri="{FF2B5EF4-FFF2-40B4-BE49-F238E27FC236}">
                  <a16:creationId xmlns:a16="http://schemas.microsoft.com/office/drawing/2014/main" id="{DD9F8451-E524-98B2-D39A-521572072B3F}"/>
                </a:ext>
              </a:extLst>
            </p:cNvPr>
            <p:cNvSpPr/>
            <p:nvPr/>
          </p:nvSpPr>
          <p:spPr>
            <a:xfrm>
              <a:off x="2586791" y="7762026"/>
              <a:ext cx="398996" cy="39965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6" name="Google Shape;3224;p57">
              <a:extLst>
                <a:ext uri="{FF2B5EF4-FFF2-40B4-BE49-F238E27FC236}">
                  <a16:creationId xmlns:a16="http://schemas.microsoft.com/office/drawing/2014/main" id="{4210F73E-EAF5-2843-7049-6920CE75AB6B}"/>
                </a:ext>
              </a:extLst>
            </p:cNvPr>
            <p:cNvGrpSpPr/>
            <p:nvPr/>
          </p:nvGrpSpPr>
          <p:grpSpPr>
            <a:xfrm>
              <a:off x="3288673" y="7762341"/>
              <a:ext cx="399418" cy="399219"/>
              <a:chOff x="3303268" y="3817349"/>
              <a:chExt cx="346056" cy="345674"/>
            </a:xfrm>
          </p:grpSpPr>
          <p:sp>
            <p:nvSpPr>
              <p:cNvPr id="3657" name="Google Shape;3225;p57">
                <a:extLst>
                  <a:ext uri="{FF2B5EF4-FFF2-40B4-BE49-F238E27FC236}">
                    <a16:creationId xmlns:a16="http://schemas.microsoft.com/office/drawing/2014/main" id="{F840820C-740D-D9EC-8FB8-4C890FA38BB1}"/>
                  </a:ext>
                </a:extLst>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226;p57">
                <a:extLst>
                  <a:ext uri="{FF2B5EF4-FFF2-40B4-BE49-F238E27FC236}">
                    <a16:creationId xmlns:a16="http://schemas.microsoft.com/office/drawing/2014/main" id="{15F0D8C7-6AEC-CBBB-F41B-47AA21EB4DEC}"/>
                  </a:ext>
                </a:extLst>
              </p:cNvPr>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227;p57">
                <a:extLst>
                  <a:ext uri="{FF2B5EF4-FFF2-40B4-BE49-F238E27FC236}">
                    <a16:creationId xmlns:a16="http://schemas.microsoft.com/office/drawing/2014/main" id="{8101401F-1520-7697-833A-C220AA16BBB1}"/>
                  </a:ext>
                </a:extLst>
              </p:cNvPr>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228;p57">
                <a:extLst>
                  <a:ext uri="{FF2B5EF4-FFF2-40B4-BE49-F238E27FC236}">
                    <a16:creationId xmlns:a16="http://schemas.microsoft.com/office/drawing/2014/main" id="{AD0916ED-81F2-1603-471B-96209AE7AD34}"/>
                  </a:ext>
                </a:extLst>
              </p:cNvPr>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229;p57">
              <a:extLst>
                <a:ext uri="{FF2B5EF4-FFF2-40B4-BE49-F238E27FC236}">
                  <a16:creationId xmlns:a16="http://schemas.microsoft.com/office/drawing/2014/main" id="{E010C992-0C6A-3D2F-C772-673CA6CB1FDB}"/>
                </a:ext>
              </a:extLst>
            </p:cNvPr>
            <p:cNvGrpSpPr/>
            <p:nvPr/>
          </p:nvGrpSpPr>
          <p:grpSpPr>
            <a:xfrm>
              <a:off x="3990976" y="7762341"/>
              <a:ext cx="399381" cy="399219"/>
              <a:chOff x="4201447" y="3817349"/>
              <a:chExt cx="346024" cy="345674"/>
            </a:xfrm>
          </p:grpSpPr>
          <p:sp>
            <p:nvSpPr>
              <p:cNvPr id="3662" name="Google Shape;3230;p57">
                <a:extLst>
                  <a:ext uri="{FF2B5EF4-FFF2-40B4-BE49-F238E27FC236}">
                    <a16:creationId xmlns:a16="http://schemas.microsoft.com/office/drawing/2014/main" id="{A9AC48B8-F6F2-4CC8-A16A-A9246803733B}"/>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231;p57">
                <a:extLst>
                  <a:ext uri="{FF2B5EF4-FFF2-40B4-BE49-F238E27FC236}">
                    <a16:creationId xmlns:a16="http://schemas.microsoft.com/office/drawing/2014/main" id="{F899B07D-A933-B8C3-B992-F4053816E85A}"/>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4" name="Google Shape;3232;p57">
              <a:extLst>
                <a:ext uri="{FF2B5EF4-FFF2-40B4-BE49-F238E27FC236}">
                  <a16:creationId xmlns:a16="http://schemas.microsoft.com/office/drawing/2014/main" id="{B36E93DB-3880-EAB9-F482-622E76088473}"/>
                </a:ext>
              </a:extLst>
            </p:cNvPr>
            <p:cNvGrpSpPr/>
            <p:nvPr/>
          </p:nvGrpSpPr>
          <p:grpSpPr>
            <a:xfrm>
              <a:off x="4693242" y="7762341"/>
              <a:ext cx="399381" cy="399219"/>
              <a:chOff x="4650919" y="3817349"/>
              <a:chExt cx="346024" cy="345674"/>
            </a:xfrm>
          </p:grpSpPr>
          <p:sp>
            <p:nvSpPr>
              <p:cNvPr id="3665" name="Google Shape;3233;p57">
                <a:extLst>
                  <a:ext uri="{FF2B5EF4-FFF2-40B4-BE49-F238E27FC236}">
                    <a16:creationId xmlns:a16="http://schemas.microsoft.com/office/drawing/2014/main" id="{ABA48D3D-BF82-6A63-C163-4AA64C55D456}"/>
                  </a:ext>
                </a:extLst>
              </p:cNvPr>
              <p:cNvSpPr/>
              <p:nvPr/>
            </p:nvSpPr>
            <p:spPr>
              <a:xfrm>
                <a:off x="4650919" y="3817349"/>
                <a:ext cx="346024" cy="345674"/>
              </a:xfrm>
              <a:custGeom>
                <a:avLst/>
                <a:gdLst/>
                <a:ahLst/>
                <a:cxnLst/>
                <a:rect l="l" t="t" r="r" b="b"/>
                <a:pathLst>
                  <a:path w="10871" h="10860" extrusionOk="0">
                    <a:moveTo>
                      <a:pt x="5442" y="334"/>
                    </a:moveTo>
                    <a:cubicBezTo>
                      <a:pt x="8251" y="334"/>
                      <a:pt x="10526" y="2608"/>
                      <a:pt x="10526" y="5430"/>
                    </a:cubicBezTo>
                    <a:cubicBezTo>
                      <a:pt x="10526" y="8240"/>
                      <a:pt x="8240" y="10514"/>
                      <a:pt x="5442" y="10514"/>
                    </a:cubicBezTo>
                    <a:cubicBezTo>
                      <a:pt x="2620" y="10514"/>
                      <a:pt x="346" y="8240"/>
                      <a:pt x="346" y="5430"/>
                    </a:cubicBezTo>
                    <a:cubicBezTo>
                      <a:pt x="346" y="2608"/>
                      <a:pt x="2620" y="334"/>
                      <a:pt x="5442" y="334"/>
                    </a:cubicBezTo>
                    <a:close/>
                    <a:moveTo>
                      <a:pt x="5442" y="1"/>
                    </a:moveTo>
                    <a:cubicBezTo>
                      <a:pt x="3989" y="1"/>
                      <a:pt x="2620" y="560"/>
                      <a:pt x="1596" y="1584"/>
                    </a:cubicBezTo>
                    <a:cubicBezTo>
                      <a:pt x="572" y="2620"/>
                      <a:pt x="0" y="3989"/>
                      <a:pt x="0" y="5430"/>
                    </a:cubicBezTo>
                    <a:cubicBezTo>
                      <a:pt x="0" y="6871"/>
                      <a:pt x="572" y="8240"/>
                      <a:pt x="1596" y="9264"/>
                    </a:cubicBezTo>
                    <a:cubicBezTo>
                      <a:pt x="2620" y="10300"/>
                      <a:pt x="3989" y="10859"/>
                      <a:pt x="5442" y="10859"/>
                    </a:cubicBezTo>
                    <a:cubicBezTo>
                      <a:pt x="6882" y="10859"/>
                      <a:pt x="8251" y="10300"/>
                      <a:pt x="9275" y="9264"/>
                    </a:cubicBezTo>
                    <a:cubicBezTo>
                      <a:pt x="10299" y="8240"/>
                      <a:pt x="10871" y="6871"/>
                      <a:pt x="10871" y="5430"/>
                    </a:cubicBezTo>
                    <a:cubicBezTo>
                      <a:pt x="10871" y="3989"/>
                      <a:pt x="10299" y="2620"/>
                      <a:pt x="9275" y="1584"/>
                    </a:cubicBezTo>
                    <a:cubicBezTo>
                      <a:pt x="8251" y="560"/>
                      <a:pt x="6882" y="1"/>
                      <a:pt x="544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234;p57">
                <a:extLst>
                  <a:ext uri="{FF2B5EF4-FFF2-40B4-BE49-F238E27FC236}">
                    <a16:creationId xmlns:a16="http://schemas.microsoft.com/office/drawing/2014/main" id="{5BE53496-4E53-E05B-6856-CD20A3D24AD8}"/>
                  </a:ext>
                </a:extLst>
              </p:cNvPr>
              <p:cNvSpPr/>
              <p:nvPr/>
            </p:nvSpPr>
            <p:spPr>
              <a:xfrm>
                <a:off x="4701305" y="3867386"/>
                <a:ext cx="244486" cy="242958"/>
              </a:xfrm>
              <a:custGeom>
                <a:avLst/>
                <a:gdLst/>
                <a:ahLst/>
                <a:cxnLst/>
                <a:rect l="l" t="t" r="r" b="b"/>
                <a:pathLst>
                  <a:path w="7681" h="7633" extrusionOk="0">
                    <a:moveTo>
                      <a:pt x="3835" y="0"/>
                    </a:moveTo>
                    <a:cubicBezTo>
                      <a:pt x="1727" y="0"/>
                      <a:pt x="13" y="1715"/>
                      <a:pt x="13" y="3822"/>
                    </a:cubicBezTo>
                    <a:cubicBezTo>
                      <a:pt x="13" y="4418"/>
                      <a:pt x="144" y="5001"/>
                      <a:pt x="418" y="5537"/>
                    </a:cubicBezTo>
                    <a:lnTo>
                      <a:pt x="25" y="6501"/>
                    </a:lnTo>
                    <a:cubicBezTo>
                      <a:pt x="1" y="6585"/>
                      <a:pt x="13" y="6656"/>
                      <a:pt x="84" y="6704"/>
                    </a:cubicBezTo>
                    <a:cubicBezTo>
                      <a:pt x="120" y="6727"/>
                      <a:pt x="156" y="6727"/>
                      <a:pt x="191" y="6727"/>
                    </a:cubicBezTo>
                    <a:lnTo>
                      <a:pt x="1370" y="6727"/>
                    </a:lnTo>
                    <a:cubicBezTo>
                      <a:pt x="2061" y="7323"/>
                      <a:pt x="2942" y="7632"/>
                      <a:pt x="3847" y="7632"/>
                    </a:cubicBezTo>
                    <a:cubicBezTo>
                      <a:pt x="5966" y="7632"/>
                      <a:pt x="7680" y="5930"/>
                      <a:pt x="7680" y="3810"/>
                    </a:cubicBezTo>
                    <a:cubicBezTo>
                      <a:pt x="7680" y="3096"/>
                      <a:pt x="7454" y="2394"/>
                      <a:pt x="7085" y="1798"/>
                    </a:cubicBezTo>
                    <a:cubicBezTo>
                      <a:pt x="7052" y="1752"/>
                      <a:pt x="6997" y="1727"/>
                      <a:pt x="6940" y="1727"/>
                    </a:cubicBezTo>
                    <a:cubicBezTo>
                      <a:pt x="6894" y="1727"/>
                      <a:pt x="6848" y="1743"/>
                      <a:pt x="6811" y="1774"/>
                    </a:cubicBezTo>
                    <a:cubicBezTo>
                      <a:pt x="6752" y="1834"/>
                      <a:pt x="6752" y="1917"/>
                      <a:pt x="6787" y="1977"/>
                    </a:cubicBezTo>
                    <a:cubicBezTo>
                      <a:pt x="7133" y="2513"/>
                      <a:pt x="7323" y="3156"/>
                      <a:pt x="7323" y="3846"/>
                    </a:cubicBezTo>
                    <a:cubicBezTo>
                      <a:pt x="7323" y="5763"/>
                      <a:pt x="5764" y="7323"/>
                      <a:pt x="3835" y="7323"/>
                    </a:cubicBezTo>
                    <a:cubicBezTo>
                      <a:pt x="2989" y="7323"/>
                      <a:pt x="2168" y="7013"/>
                      <a:pt x="1537" y="6442"/>
                    </a:cubicBezTo>
                    <a:cubicBezTo>
                      <a:pt x="1501" y="6418"/>
                      <a:pt x="1453" y="6406"/>
                      <a:pt x="1418" y="6406"/>
                    </a:cubicBezTo>
                    <a:lnTo>
                      <a:pt x="430" y="6406"/>
                    </a:lnTo>
                    <a:lnTo>
                      <a:pt x="763" y="5596"/>
                    </a:lnTo>
                    <a:cubicBezTo>
                      <a:pt x="775" y="5549"/>
                      <a:pt x="775" y="5489"/>
                      <a:pt x="763" y="5453"/>
                    </a:cubicBezTo>
                    <a:cubicBezTo>
                      <a:pt x="489" y="4953"/>
                      <a:pt x="358" y="4394"/>
                      <a:pt x="358" y="3822"/>
                    </a:cubicBezTo>
                    <a:cubicBezTo>
                      <a:pt x="358" y="1905"/>
                      <a:pt x="1918" y="346"/>
                      <a:pt x="3835" y="346"/>
                    </a:cubicBezTo>
                    <a:cubicBezTo>
                      <a:pt x="4787" y="346"/>
                      <a:pt x="5656" y="727"/>
                      <a:pt x="6276" y="1346"/>
                    </a:cubicBezTo>
                    <a:cubicBezTo>
                      <a:pt x="6305" y="1376"/>
                      <a:pt x="6350" y="1390"/>
                      <a:pt x="6395" y="1390"/>
                    </a:cubicBezTo>
                    <a:cubicBezTo>
                      <a:pt x="6439" y="1390"/>
                      <a:pt x="6484" y="1376"/>
                      <a:pt x="6514" y="1346"/>
                    </a:cubicBezTo>
                    <a:cubicBezTo>
                      <a:pt x="6573" y="1262"/>
                      <a:pt x="6573" y="1167"/>
                      <a:pt x="6514" y="1108"/>
                    </a:cubicBezTo>
                    <a:cubicBezTo>
                      <a:pt x="5835" y="417"/>
                      <a:pt x="4882" y="0"/>
                      <a:pt x="383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235;p57">
                <a:extLst>
                  <a:ext uri="{FF2B5EF4-FFF2-40B4-BE49-F238E27FC236}">
                    <a16:creationId xmlns:a16="http://schemas.microsoft.com/office/drawing/2014/main" id="{8EF2719C-13C6-9090-8EF2-115C0CC50D9A}"/>
                  </a:ext>
                </a:extLst>
              </p:cNvPr>
              <p:cNvSpPr/>
              <p:nvPr/>
            </p:nvSpPr>
            <p:spPr>
              <a:xfrm>
                <a:off x="4749464" y="3911534"/>
                <a:ext cx="153134" cy="151065"/>
              </a:xfrm>
              <a:custGeom>
                <a:avLst/>
                <a:gdLst/>
                <a:ahLst/>
                <a:cxnLst/>
                <a:rect l="l" t="t" r="r" b="b"/>
                <a:pathLst>
                  <a:path w="4811" h="4746" extrusionOk="0">
                    <a:moveTo>
                      <a:pt x="1384" y="0"/>
                    </a:moveTo>
                    <a:cubicBezTo>
                      <a:pt x="1342" y="0"/>
                      <a:pt x="1304" y="18"/>
                      <a:pt x="1274" y="54"/>
                    </a:cubicBezTo>
                    <a:lnTo>
                      <a:pt x="274" y="1054"/>
                    </a:lnTo>
                    <a:cubicBezTo>
                      <a:pt x="36" y="1292"/>
                      <a:pt x="0" y="1661"/>
                      <a:pt x="202" y="1935"/>
                    </a:cubicBezTo>
                    <a:cubicBezTo>
                      <a:pt x="619" y="2495"/>
                      <a:pt x="1072" y="3031"/>
                      <a:pt x="1572" y="3531"/>
                    </a:cubicBezTo>
                    <a:cubicBezTo>
                      <a:pt x="1601" y="3560"/>
                      <a:pt x="1646" y="3575"/>
                      <a:pt x="1691" y="3575"/>
                    </a:cubicBezTo>
                    <a:cubicBezTo>
                      <a:pt x="1735" y="3575"/>
                      <a:pt x="1780" y="3560"/>
                      <a:pt x="1810" y="3531"/>
                    </a:cubicBezTo>
                    <a:cubicBezTo>
                      <a:pt x="1881" y="3447"/>
                      <a:pt x="1869" y="3352"/>
                      <a:pt x="1810" y="3293"/>
                    </a:cubicBezTo>
                    <a:cubicBezTo>
                      <a:pt x="1310" y="2816"/>
                      <a:pt x="869" y="2304"/>
                      <a:pt x="464" y="1745"/>
                    </a:cubicBezTo>
                    <a:cubicBezTo>
                      <a:pt x="381" y="1602"/>
                      <a:pt x="393" y="1423"/>
                      <a:pt x="500" y="1304"/>
                    </a:cubicBezTo>
                    <a:lnTo>
                      <a:pt x="1369" y="435"/>
                    </a:lnTo>
                    <a:lnTo>
                      <a:pt x="2107" y="1161"/>
                    </a:lnTo>
                    <a:lnTo>
                      <a:pt x="1750" y="1518"/>
                    </a:lnTo>
                    <a:cubicBezTo>
                      <a:pt x="1703" y="1566"/>
                      <a:pt x="1691" y="1638"/>
                      <a:pt x="1703" y="1697"/>
                    </a:cubicBezTo>
                    <a:cubicBezTo>
                      <a:pt x="1941" y="2400"/>
                      <a:pt x="2405" y="2876"/>
                      <a:pt x="3096" y="3090"/>
                    </a:cubicBezTo>
                    <a:cubicBezTo>
                      <a:pt x="3112" y="3097"/>
                      <a:pt x="3131" y="3100"/>
                      <a:pt x="3150" y="3100"/>
                    </a:cubicBezTo>
                    <a:cubicBezTo>
                      <a:pt x="3198" y="3100"/>
                      <a:pt x="3248" y="3080"/>
                      <a:pt x="3274" y="3054"/>
                    </a:cubicBezTo>
                    <a:lnTo>
                      <a:pt x="3631" y="2697"/>
                    </a:lnTo>
                    <a:lnTo>
                      <a:pt x="4370" y="3423"/>
                    </a:lnTo>
                    <a:lnTo>
                      <a:pt x="3489" y="4305"/>
                    </a:lnTo>
                    <a:cubicBezTo>
                      <a:pt x="3424" y="4369"/>
                      <a:pt x="3343" y="4402"/>
                      <a:pt x="3261" y="4402"/>
                    </a:cubicBezTo>
                    <a:cubicBezTo>
                      <a:pt x="3191" y="4402"/>
                      <a:pt x="3120" y="4378"/>
                      <a:pt x="3060" y="4328"/>
                    </a:cubicBezTo>
                    <a:cubicBezTo>
                      <a:pt x="2834" y="4162"/>
                      <a:pt x="2607" y="4007"/>
                      <a:pt x="2405" y="3828"/>
                    </a:cubicBezTo>
                    <a:cubicBezTo>
                      <a:pt x="2368" y="3801"/>
                      <a:pt x="2330" y="3789"/>
                      <a:pt x="2295" y="3789"/>
                    </a:cubicBezTo>
                    <a:cubicBezTo>
                      <a:pt x="2251" y="3789"/>
                      <a:pt x="2212" y="3807"/>
                      <a:pt x="2179" y="3840"/>
                    </a:cubicBezTo>
                    <a:cubicBezTo>
                      <a:pt x="2107" y="3912"/>
                      <a:pt x="2119" y="4031"/>
                      <a:pt x="2191" y="4090"/>
                    </a:cubicBezTo>
                    <a:cubicBezTo>
                      <a:pt x="2417" y="4269"/>
                      <a:pt x="2643" y="4447"/>
                      <a:pt x="2858" y="4614"/>
                    </a:cubicBezTo>
                    <a:cubicBezTo>
                      <a:pt x="2977" y="4697"/>
                      <a:pt x="3119" y="4745"/>
                      <a:pt x="3250" y="4745"/>
                    </a:cubicBezTo>
                    <a:cubicBezTo>
                      <a:pt x="3429" y="4745"/>
                      <a:pt x="3596" y="4674"/>
                      <a:pt x="3727" y="4555"/>
                    </a:cubicBezTo>
                    <a:lnTo>
                      <a:pt x="4727" y="3554"/>
                    </a:lnTo>
                    <a:cubicBezTo>
                      <a:pt x="4798" y="3495"/>
                      <a:pt x="4810" y="3423"/>
                      <a:pt x="4786" y="3352"/>
                    </a:cubicBezTo>
                    <a:cubicBezTo>
                      <a:pt x="4763" y="3328"/>
                      <a:pt x="4751" y="3304"/>
                      <a:pt x="4739" y="3293"/>
                    </a:cubicBezTo>
                    <a:lnTo>
                      <a:pt x="3774" y="2316"/>
                    </a:lnTo>
                    <a:cubicBezTo>
                      <a:pt x="3733" y="2280"/>
                      <a:pt x="3688" y="2263"/>
                      <a:pt x="3646" y="2263"/>
                    </a:cubicBezTo>
                    <a:cubicBezTo>
                      <a:pt x="3605" y="2263"/>
                      <a:pt x="3566" y="2280"/>
                      <a:pt x="3536" y="2316"/>
                    </a:cubicBezTo>
                    <a:lnTo>
                      <a:pt x="3131" y="2721"/>
                    </a:lnTo>
                    <a:cubicBezTo>
                      <a:pt x="2619" y="2531"/>
                      <a:pt x="2286" y="2185"/>
                      <a:pt x="2072" y="1661"/>
                    </a:cubicBezTo>
                    <a:lnTo>
                      <a:pt x="2477" y="1268"/>
                    </a:lnTo>
                    <a:cubicBezTo>
                      <a:pt x="2548" y="1185"/>
                      <a:pt x="2548" y="1090"/>
                      <a:pt x="2477" y="1030"/>
                    </a:cubicBezTo>
                    <a:lnTo>
                      <a:pt x="1512" y="54"/>
                    </a:lnTo>
                    <a:cubicBezTo>
                      <a:pt x="1470" y="18"/>
                      <a:pt x="1426" y="0"/>
                      <a:pt x="138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4">
          <a:extLst>
            <a:ext uri="{FF2B5EF4-FFF2-40B4-BE49-F238E27FC236}">
              <a16:creationId xmlns:a16="http://schemas.microsoft.com/office/drawing/2014/main" id="{40EB3BCA-D941-8C61-A522-88968763DDCE}"/>
            </a:ext>
          </a:extLst>
        </p:cNvPr>
        <p:cNvGrpSpPr/>
        <p:nvPr/>
      </p:nvGrpSpPr>
      <p:grpSpPr>
        <a:xfrm>
          <a:off x="0" y="0"/>
          <a:ext cx="0" cy="0"/>
          <a:chOff x="0" y="0"/>
          <a:chExt cx="0" cy="0"/>
        </a:xfrm>
      </p:grpSpPr>
      <p:sp>
        <p:nvSpPr>
          <p:cNvPr id="3653" name="Google Shape;3220;p57">
            <a:extLst>
              <a:ext uri="{FF2B5EF4-FFF2-40B4-BE49-F238E27FC236}">
                <a16:creationId xmlns:a16="http://schemas.microsoft.com/office/drawing/2014/main" id="{EAC2546F-70BA-CBD5-6D2B-6F8B0616588D}"/>
              </a:ext>
            </a:extLst>
          </p:cNvPr>
          <p:cNvSpPr txBox="1">
            <a:spLocks/>
          </p:cNvSpPr>
          <p:nvPr/>
        </p:nvSpPr>
        <p:spPr>
          <a:xfrm>
            <a:off x="1322837" y="3623968"/>
            <a:ext cx="4914000" cy="138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Viga"/>
              <a:buNone/>
              <a:defRPr sz="4000" b="0" i="0" u="none" strike="noStrike" cap="none">
                <a:solidFill>
                  <a:schemeClr val="dk1"/>
                </a:solidFill>
                <a:latin typeface="Viga"/>
                <a:ea typeface="Viga"/>
                <a:cs typeface="Viga"/>
                <a:sym typeface="Viga"/>
              </a:defRPr>
            </a:lvl1pPr>
            <a:lvl2pPr marR="0" lvl="1"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2pPr>
            <a:lvl3pPr marR="0" lvl="2"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3pPr>
            <a:lvl4pPr marR="0" lvl="3"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4pPr>
            <a:lvl5pPr marR="0" lvl="4"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5pPr>
            <a:lvl6pPr marR="0" lvl="5"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6pPr>
            <a:lvl7pPr marR="0" lvl="6"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7pPr>
            <a:lvl8pPr marR="0" lvl="7"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8pPr>
            <a:lvl9pPr marR="0" lvl="8" algn="l" rtl="0">
              <a:lnSpc>
                <a:spcPct val="100000"/>
              </a:lnSpc>
              <a:spcBef>
                <a:spcPts val="0"/>
              </a:spcBef>
              <a:spcAft>
                <a:spcPts val="0"/>
              </a:spcAft>
              <a:buClr>
                <a:schemeClr val="dk1"/>
              </a:buClr>
              <a:buSzPts val="6000"/>
              <a:buFont typeface="Viga"/>
              <a:buNone/>
              <a:defRPr sz="6000" b="0" i="0" u="none" strike="noStrike" cap="none">
                <a:solidFill>
                  <a:schemeClr val="dk1"/>
                </a:solidFill>
                <a:latin typeface="Viga"/>
                <a:ea typeface="Viga"/>
                <a:cs typeface="Viga"/>
                <a:sym typeface="Viga"/>
              </a:defRPr>
            </a:lvl9pPr>
          </a:lstStyle>
          <a:p>
            <a:pPr rtl="1"/>
            <a:r>
              <a:rPr lang="ar-SY" dirty="0">
                <a:latin typeface="Tahoma" panose="020B0604030504040204" pitchFamily="34" charset="0"/>
                <a:ea typeface="Tahoma" panose="020B0604030504040204" pitchFamily="34" charset="0"/>
                <a:cs typeface="Tahoma" panose="020B0604030504040204" pitchFamily="34" charset="0"/>
              </a:rPr>
              <a:t>شكراً لاختيارنا</a:t>
            </a:r>
            <a:endParaRPr lang="en-US" dirty="0">
              <a:latin typeface="Tahoma" panose="020B0604030504040204" pitchFamily="34" charset="0"/>
              <a:ea typeface="Tahoma" panose="020B0604030504040204" pitchFamily="34" charset="0"/>
              <a:cs typeface="Tahoma" panose="020B0604030504040204" pitchFamily="34" charset="0"/>
            </a:endParaRPr>
          </a:p>
          <a:p>
            <a:pPr rtl="1"/>
            <a:r>
              <a:rPr lang="en-US" dirty="0">
                <a:latin typeface="Tahoma" panose="020B0604030504040204" pitchFamily="34" charset="0"/>
                <a:ea typeface="Tahoma" panose="020B0604030504040204" pitchFamily="34" charset="0"/>
                <a:cs typeface="Tahoma" panose="020B0604030504040204" pitchFamily="34" charset="0"/>
              </a:rPr>
              <a:t>Arados Software</a:t>
            </a:r>
            <a:endParaRPr lang="ar-SY" dirty="0">
              <a:latin typeface="Tahoma" panose="020B0604030504040204" pitchFamily="34" charset="0"/>
              <a:ea typeface="Tahoma" panose="020B0604030504040204" pitchFamily="34" charset="0"/>
              <a:cs typeface="Tahoma" panose="020B0604030504040204" pitchFamily="34" charset="0"/>
            </a:endParaRPr>
          </a:p>
        </p:txBody>
      </p:sp>
      <p:grpSp>
        <p:nvGrpSpPr>
          <p:cNvPr id="3668" name="Google Shape;3237;p57">
            <a:extLst>
              <a:ext uri="{FF2B5EF4-FFF2-40B4-BE49-F238E27FC236}">
                <a16:creationId xmlns:a16="http://schemas.microsoft.com/office/drawing/2014/main" id="{66A2C075-BFB4-CC45-6CEA-86703914CAC4}"/>
              </a:ext>
            </a:extLst>
          </p:cNvPr>
          <p:cNvGrpSpPr/>
          <p:nvPr/>
        </p:nvGrpSpPr>
        <p:grpSpPr>
          <a:xfrm>
            <a:off x="508651" y="1839735"/>
            <a:ext cx="6542712" cy="7008401"/>
            <a:chOff x="508651" y="1003598"/>
            <a:chExt cx="6542712" cy="7008401"/>
          </a:xfrm>
        </p:grpSpPr>
        <p:grpSp>
          <p:nvGrpSpPr>
            <p:cNvPr id="3669" name="Google Shape;3238;p57">
              <a:extLst>
                <a:ext uri="{FF2B5EF4-FFF2-40B4-BE49-F238E27FC236}">
                  <a16:creationId xmlns:a16="http://schemas.microsoft.com/office/drawing/2014/main" id="{2B14BBF5-E4E9-A0B8-8D67-5BC36E1E00DF}"/>
                </a:ext>
              </a:extLst>
            </p:cNvPr>
            <p:cNvGrpSpPr/>
            <p:nvPr/>
          </p:nvGrpSpPr>
          <p:grpSpPr>
            <a:xfrm>
              <a:off x="508651" y="1003598"/>
              <a:ext cx="6542712" cy="7008401"/>
              <a:chOff x="508650" y="614329"/>
              <a:chExt cx="6542712" cy="6134804"/>
            </a:xfrm>
          </p:grpSpPr>
          <p:sp>
            <p:nvSpPr>
              <p:cNvPr id="3672" name="Google Shape;3239;p57">
                <a:extLst>
                  <a:ext uri="{FF2B5EF4-FFF2-40B4-BE49-F238E27FC236}">
                    <a16:creationId xmlns:a16="http://schemas.microsoft.com/office/drawing/2014/main" id="{CDD4DBDE-727C-4D46-AA7D-81A9DEAF3AC0}"/>
                  </a:ext>
                </a:extLst>
              </p:cNvPr>
              <p:cNvSpPr/>
              <p:nvPr/>
            </p:nvSpPr>
            <p:spPr>
              <a:xfrm>
                <a:off x="508650" y="4415451"/>
                <a:ext cx="6542712" cy="2333682"/>
              </a:xfrm>
              <a:custGeom>
                <a:avLst/>
                <a:gdLst/>
                <a:ahLst/>
                <a:cxnLst/>
                <a:rect l="l" t="t" r="r" b="b"/>
                <a:pathLst>
                  <a:path w="41320" h="18717" extrusionOk="0">
                    <a:moveTo>
                      <a:pt x="68" y="1"/>
                    </a:moveTo>
                    <a:cubicBezTo>
                      <a:pt x="48" y="1"/>
                      <a:pt x="32" y="12"/>
                      <a:pt x="32" y="40"/>
                    </a:cubicBezTo>
                    <a:lnTo>
                      <a:pt x="32" y="17887"/>
                    </a:lnTo>
                    <a:cubicBezTo>
                      <a:pt x="32" y="18118"/>
                      <a:pt x="0" y="18380"/>
                      <a:pt x="32" y="18612"/>
                    </a:cubicBezTo>
                    <a:cubicBezTo>
                      <a:pt x="36" y="18621"/>
                      <a:pt x="32" y="18634"/>
                      <a:pt x="32" y="18643"/>
                    </a:cubicBezTo>
                    <a:cubicBezTo>
                      <a:pt x="32" y="18680"/>
                      <a:pt x="73" y="18717"/>
                      <a:pt x="111" y="18717"/>
                    </a:cubicBezTo>
                    <a:cubicBezTo>
                      <a:pt x="115" y="18717"/>
                      <a:pt x="119" y="18717"/>
                      <a:pt x="123" y="18716"/>
                    </a:cubicBezTo>
                    <a:cubicBezTo>
                      <a:pt x="2891" y="17927"/>
                      <a:pt x="5691" y="17252"/>
                      <a:pt x="8518" y="16727"/>
                    </a:cubicBezTo>
                    <a:cubicBezTo>
                      <a:pt x="11146" y="16233"/>
                      <a:pt x="13801" y="15866"/>
                      <a:pt x="16469" y="15667"/>
                    </a:cubicBezTo>
                    <a:cubicBezTo>
                      <a:pt x="17883" y="15560"/>
                      <a:pt x="19301" y="15506"/>
                      <a:pt x="20717" y="15506"/>
                    </a:cubicBezTo>
                    <a:cubicBezTo>
                      <a:pt x="21779" y="15506"/>
                      <a:pt x="22840" y="15536"/>
                      <a:pt x="23900" y="15599"/>
                    </a:cubicBezTo>
                    <a:cubicBezTo>
                      <a:pt x="26564" y="15757"/>
                      <a:pt x="29219" y="16088"/>
                      <a:pt x="31846" y="16545"/>
                    </a:cubicBezTo>
                    <a:cubicBezTo>
                      <a:pt x="34646" y="17035"/>
                      <a:pt x="37419" y="17669"/>
                      <a:pt x="40160" y="18417"/>
                    </a:cubicBezTo>
                    <a:cubicBezTo>
                      <a:pt x="40518" y="18516"/>
                      <a:pt x="40871" y="18612"/>
                      <a:pt x="41225" y="18716"/>
                    </a:cubicBezTo>
                    <a:cubicBezTo>
                      <a:pt x="41229" y="18716"/>
                      <a:pt x="41234" y="18717"/>
                      <a:pt x="41238" y="18717"/>
                    </a:cubicBezTo>
                    <a:cubicBezTo>
                      <a:pt x="41263" y="18717"/>
                      <a:pt x="41288" y="18706"/>
                      <a:pt x="41288" y="18679"/>
                    </a:cubicBezTo>
                    <a:lnTo>
                      <a:pt x="41288" y="833"/>
                    </a:lnTo>
                    <a:cubicBezTo>
                      <a:pt x="41288" y="602"/>
                      <a:pt x="41320" y="339"/>
                      <a:pt x="41288" y="108"/>
                    </a:cubicBezTo>
                    <a:cubicBezTo>
                      <a:pt x="41284" y="99"/>
                      <a:pt x="41288" y="85"/>
                      <a:pt x="41288" y="76"/>
                    </a:cubicBezTo>
                    <a:cubicBezTo>
                      <a:pt x="41288" y="36"/>
                      <a:pt x="41239" y="3"/>
                      <a:pt x="41203" y="3"/>
                    </a:cubicBezTo>
                    <a:cubicBezTo>
                      <a:pt x="41182" y="3"/>
                      <a:pt x="41166" y="14"/>
                      <a:pt x="41166" y="40"/>
                    </a:cubicBezTo>
                    <a:lnTo>
                      <a:pt x="41166" y="18362"/>
                    </a:lnTo>
                    <a:cubicBezTo>
                      <a:pt x="41166" y="18414"/>
                      <a:pt x="41145" y="18523"/>
                      <a:pt x="41159" y="18588"/>
                    </a:cubicBezTo>
                    <a:lnTo>
                      <a:pt x="41159" y="18588"/>
                    </a:lnTo>
                    <a:cubicBezTo>
                      <a:pt x="38403" y="17803"/>
                      <a:pt x="35611" y="17135"/>
                      <a:pt x="32793" y="16609"/>
                    </a:cubicBezTo>
                    <a:cubicBezTo>
                      <a:pt x="30170" y="16120"/>
                      <a:pt x="27520" y="15753"/>
                      <a:pt x="24856" y="15553"/>
                    </a:cubicBezTo>
                    <a:cubicBezTo>
                      <a:pt x="23433" y="15447"/>
                      <a:pt x="22008" y="15393"/>
                      <a:pt x="20584" y="15393"/>
                    </a:cubicBezTo>
                    <a:cubicBezTo>
                      <a:pt x="19517" y="15393"/>
                      <a:pt x="18450" y="15423"/>
                      <a:pt x="17384" y="15485"/>
                    </a:cubicBezTo>
                    <a:cubicBezTo>
                      <a:pt x="14748" y="15644"/>
                      <a:pt x="12120" y="15970"/>
                      <a:pt x="9519" y="16419"/>
                    </a:cubicBezTo>
                    <a:cubicBezTo>
                      <a:pt x="6692" y="16912"/>
                      <a:pt x="3892" y="17547"/>
                      <a:pt x="1128" y="18308"/>
                    </a:cubicBezTo>
                    <a:cubicBezTo>
                      <a:pt x="801" y="18395"/>
                      <a:pt x="477" y="18486"/>
                      <a:pt x="154" y="18577"/>
                    </a:cubicBezTo>
                    <a:lnTo>
                      <a:pt x="154" y="18577"/>
                    </a:lnTo>
                    <a:lnTo>
                      <a:pt x="154" y="833"/>
                    </a:lnTo>
                    <a:cubicBezTo>
                      <a:pt x="154" y="597"/>
                      <a:pt x="186" y="339"/>
                      <a:pt x="154" y="108"/>
                    </a:cubicBezTo>
                    <a:cubicBezTo>
                      <a:pt x="150" y="94"/>
                      <a:pt x="154" y="85"/>
                      <a:pt x="154" y="76"/>
                    </a:cubicBezTo>
                    <a:cubicBezTo>
                      <a:pt x="154" y="36"/>
                      <a:pt x="104" y="1"/>
                      <a:pt x="68"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240;p57">
                <a:extLst>
                  <a:ext uri="{FF2B5EF4-FFF2-40B4-BE49-F238E27FC236}">
                    <a16:creationId xmlns:a16="http://schemas.microsoft.com/office/drawing/2014/main" id="{EF629A13-623E-6EA0-C985-DC7609ECC26D}"/>
                  </a:ext>
                </a:extLst>
              </p:cNvPr>
              <p:cNvSpPr/>
              <p:nvPr/>
            </p:nvSpPr>
            <p:spPr>
              <a:xfrm rot="10800000" flipH="1">
                <a:off x="508650" y="614329"/>
                <a:ext cx="6542712" cy="2333682"/>
              </a:xfrm>
              <a:custGeom>
                <a:avLst/>
                <a:gdLst/>
                <a:ahLst/>
                <a:cxnLst/>
                <a:rect l="l" t="t" r="r" b="b"/>
                <a:pathLst>
                  <a:path w="41320" h="18717" extrusionOk="0">
                    <a:moveTo>
                      <a:pt x="68" y="1"/>
                    </a:moveTo>
                    <a:cubicBezTo>
                      <a:pt x="48" y="1"/>
                      <a:pt x="32" y="12"/>
                      <a:pt x="32" y="40"/>
                    </a:cubicBezTo>
                    <a:lnTo>
                      <a:pt x="32" y="17887"/>
                    </a:lnTo>
                    <a:cubicBezTo>
                      <a:pt x="32" y="18118"/>
                      <a:pt x="0" y="18380"/>
                      <a:pt x="32" y="18612"/>
                    </a:cubicBezTo>
                    <a:cubicBezTo>
                      <a:pt x="36" y="18621"/>
                      <a:pt x="32" y="18634"/>
                      <a:pt x="32" y="18643"/>
                    </a:cubicBezTo>
                    <a:cubicBezTo>
                      <a:pt x="32" y="18680"/>
                      <a:pt x="73" y="18717"/>
                      <a:pt x="111" y="18717"/>
                    </a:cubicBezTo>
                    <a:cubicBezTo>
                      <a:pt x="115" y="18717"/>
                      <a:pt x="119" y="18717"/>
                      <a:pt x="123" y="18716"/>
                    </a:cubicBezTo>
                    <a:cubicBezTo>
                      <a:pt x="2891" y="17927"/>
                      <a:pt x="5691" y="17252"/>
                      <a:pt x="8518" y="16727"/>
                    </a:cubicBezTo>
                    <a:cubicBezTo>
                      <a:pt x="11146" y="16233"/>
                      <a:pt x="13801" y="15866"/>
                      <a:pt x="16469" y="15667"/>
                    </a:cubicBezTo>
                    <a:cubicBezTo>
                      <a:pt x="17883" y="15560"/>
                      <a:pt x="19301" y="15506"/>
                      <a:pt x="20717" y="15506"/>
                    </a:cubicBezTo>
                    <a:cubicBezTo>
                      <a:pt x="21779" y="15506"/>
                      <a:pt x="22840" y="15536"/>
                      <a:pt x="23900" y="15599"/>
                    </a:cubicBezTo>
                    <a:cubicBezTo>
                      <a:pt x="26564" y="15757"/>
                      <a:pt x="29219" y="16088"/>
                      <a:pt x="31846" y="16545"/>
                    </a:cubicBezTo>
                    <a:cubicBezTo>
                      <a:pt x="34646" y="17035"/>
                      <a:pt x="37419" y="17669"/>
                      <a:pt x="40160" y="18417"/>
                    </a:cubicBezTo>
                    <a:cubicBezTo>
                      <a:pt x="40518" y="18516"/>
                      <a:pt x="40871" y="18612"/>
                      <a:pt x="41225" y="18716"/>
                    </a:cubicBezTo>
                    <a:cubicBezTo>
                      <a:pt x="41229" y="18716"/>
                      <a:pt x="41234" y="18717"/>
                      <a:pt x="41238" y="18717"/>
                    </a:cubicBezTo>
                    <a:cubicBezTo>
                      <a:pt x="41263" y="18717"/>
                      <a:pt x="41288" y="18706"/>
                      <a:pt x="41288" y="18679"/>
                    </a:cubicBezTo>
                    <a:lnTo>
                      <a:pt x="41288" y="833"/>
                    </a:lnTo>
                    <a:cubicBezTo>
                      <a:pt x="41288" y="602"/>
                      <a:pt x="41320" y="339"/>
                      <a:pt x="41288" y="108"/>
                    </a:cubicBezTo>
                    <a:cubicBezTo>
                      <a:pt x="41284" y="99"/>
                      <a:pt x="41288" y="85"/>
                      <a:pt x="41288" y="76"/>
                    </a:cubicBezTo>
                    <a:cubicBezTo>
                      <a:pt x="41288" y="36"/>
                      <a:pt x="41239" y="3"/>
                      <a:pt x="41203" y="3"/>
                    </a:cubicBezTo>
                    <a:cubicBezTo>
                      <a:pt x="41182" y="3"/>
                      <a:pt x="41166" y="14"/>
                      <a:pt x="41166" y="40"/>
                    </a:cubicBezTo>
                    <a:lnTo>
                      <a:pt x="41166" y="18362"/>
                    </a:lnTo>
                    <a:cubicBezTo>
                      <a:pt x="41166" y="18414"/>
                      <a:pt x="41145" y="18523"/>
                      <a:pt x="41159" y="18588"/>
                    </a:cubicBezTo>
                    <a:lnTo>
                      <a:pt x="41159" y="18588"/>
                    </a:lnTo>
                    <a:cubicBezTo>
                      <a:pt x="38403" y="17803"/>
                      <a:pt x="35611" y="17135"/>
                      <a:pt x="32793" y="16609"/>
                    </a:cubicBezTo>
                    <a:cubicBezTo>
                      <a:pt x="30170" y="16120"/>
                      <a:pt x="27520" y="15753"/>
                      <a:pt x="24856" y="15553"/>
                    </a:cubicBezTo>
                    <a:cubicBezTo>
                      <a:pt x="23433" y="15447"/>
                      <a:pt x="22008" y="15393"/>
                      <a:pt x="20584" y="15393"/>
                    </a:cubicBezTo>
                    <a:cubicBezTo>
                      <a:pt x="19517" y="15393"/>
                      <a:pt x="18450" y="15423"/>
                      <a:pt x="17384" y="15485"/>
                    </a:cubicBezTo>
                    <a:cubicBezTo>
                      <a:pt x="14748" y="15644"/>
                      <a:pt x="12120" y="15970"/>
                      <a:pt x="9519" y="16419"/>
                    </a:cubicBezTo>
                    <a:cubicBezTo>
                      <a:pt x="6692" y="16912"/>
                      <a:pt x="3892" y="17547"/>
                      <a:pt x="1128" y="18308"/>
                    </a:cubicBezTo>
                    <a:cubicBezTo>
                      <a:pt x="801" y="18395"/>
                      <a:pt x="477" y="18486"/>
                      <a:pt x="154" y="18577"/>
                    </a:cubicBezTo>
                    <a:lnTo>
                      <a:pt x="154" y="18577"/>
                    </a:lnTo>
                    <a:lnTo>
                      <a:pt x="154" y="833"/>
                    </a:lnTo>
                    <a:cubicBezTo>
                      <a:pt x="154" y="597"/>
                      <a:pt x="186" y="339"/>
                      <a:pt x="154" y="108"/>
                    </a:cubicBezTo>
                    <a:cubicBezTo>
                      <a:pt x="150" y="94"/>
                      <a:pt x="154" y="85"/>
                      <a:pt x="154" y="76"/>
                    </a:cubicBezTo>
                    <a:cubicBezTo>
                      <a:pt x="154" y="36"/>
                      <a:pt x="104" y="1"/>
                      <a:pt x="68" y="1"/>
                    </a:cubicBezTo>
                    <a:close/>
                  </a:path>
                </a:pathLst>
              </a:custGeom>
              <a:solidFill>
                <a:schemeClr val="dk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70" name="Google Shape;3241;p57">
              <a:extLst>
                <a:ext uri="{FF2B5EF4-FFF2-40B4-BE49-F238E27FC236}">
                  <a16:creationId xmlns:a16="http://schemas.microsoft.com/office/drawing/2014/main" id="{B051D190-5239-E2B2-E508-C3AABA1EED22}"/>
                </a:ext>
              </a:extLst>
            </p:cNvPr>
            <p:cNvCxnSpPr/>
            <p:nvPr/>
          </p:nvCxnSpPr>
          <p:spPr>
            <a:xfrm>
              <a:off x="523726" y="3532200"/>
              <a:ext cx="0" cy="2315100"/>
            </a:xfrm>
            <a:prstGeom prst="straightConnector1">
              <a:avLst/>
            </a:prstGeom>
            <a:noFill/>
            <a:ln w="28575" cap="flat" cmpd="sng">
              <a:solidFill>
                <a:schemeClr val="accent4"/>
              </a:solidFill>
              <a:prstDash val="solid"/>
              <a:round/>
              <a:headEnd type="none" w="med" len="med"/>
              <a:tailEnd type="none" w="med" len="med"/>
            </a:ln>
          </p:spPr>
        </p:cxnSp>
        <p:cxnSp>
          <p:nvCxnSpPr>
            <p:cNvPr id="3671" name="Google Shape;3242;p57">
              <a:extLst>
                <a:ext uri="{FF2B5EF4-FFF2-40B4-BE49-F238E27FC236}">
                  <a16:creationId xmlns:a16="http://schemas.microsoft.com/office/drawing/2014/main" id="{826F9A44-E4BF-B576-CFD7-8B3894AC9D7B}"/>
                </a:ext>
              </a:extLst>
            </p:cNvPr>
            <p:cNvCxnSpPr/>
            <p:nvPr/>
          </p:nvCxnSpPr>
          <p:spPr>
            <a:xfrm>
              <a:off x="7035701" y="3532200"/>
              <a:ext cx="0" cy="2315100"/>
            </a:xfrm>
            <a:prstGeom prst="straightConnector1">
              <a:avLst/>
            </a:prstGeom>
            <a:noFill/>
            <a:ln w="28575" cap="flat" cmpd="sng">
              <a:solidFill>
                <a:schemeClr val="accent4"/>
              </a:solidFill>
              <a:prstDash val="solid"/>
              <a:round/>
              <a:headEnd type="none" w="med" len="med"/>
              <a:tailEnd type="none" w="med" len="med"/>
            </a:ln>
          </p:spPr>
        </p:cxnSp>
      </p:grpSp>
      <p:grpSp>
        <p:nvGrpSpPr>
          <p:cNvPr id="3674" name="Google Shape;3243;p57">
            <a:extLst>
              <a:ext uri="{FF2B5EF4-FFF2-40B4-BE49-F238E27FC236}">
                <a16:creationId xmlns:a16="http://schemas.microsoft.com/office/drawing/2014/main" id="{9B51164E-38F9-239F-7755-5DCE290D43CD}"/>
              </a:ext>
            </a:extLst>
          </p:cNvPr>
          <p:cNvGrpSpPr/>
          <p:nvPr/>
        </p:nvGrpSpPr>
        <p:grpSpPr>
          <a:xfrm>
            <a:off x="2558986" y="636774"/>
            <a:ext cx="702987" cy="567267"/>
            <a:chOff x="2646225" y="1282725"/>
            <a:chExt cx="531801" cy="429130"/>
          </a:xfrm>
        </p:grpSpPr>
        <p:sp>
          <p:nvSpPr>
            <p:cNvPr id="3675" name="Google Shape;3244;p57">
              <a:extLst>
                <a:ext uri="{FF2B5EF4-FFF2-40B4-BE49-F238E27FC236}">
                  <a16:creationId xmlns:a16="http://schemas.microsoft.com/office/drawing/2014/main" id="{6DC20F78-4DAC-E54A-D972-73760FFD2805}"/>
                </a:ext>
              </a:extLst>
            </p:cNvPr>
            <p:cNvSpPr/>
            <p:nvPr/>
          </p:nvSpPr>
          <p:spPr>
            <a:xfrm>
              <a:off x="2646225" y="1282725"/>
              <a:ext cx="531801" cy="429130"/>
            </a:xfrm>
            <a:custGeom>
              <a:avLst/>
              <a:gdLst/>
              <a:ahLst/>
              <a:cxnLst/>
              <a:rect l="l" t="t" r="r" b="b"/>
              <a:pathLst>
                <a:path w="8360" h="6746" extrusionOk="0">
                  <a:moveTo>
                    <a:pt x="7577" y="120"/>
                  </a:moveTo>
                  <a:cubicBezTo>
                    <a:pt x="7580" y="120"/>
                    <a:pt x="7582" y="120"/>
                    <a:pt x="7585" y="121"/>
                  </a:cubicBezTo>
                  <a:cubicBezTo>
                    <a:pt x="7685" y="125"/>
                    <a:pt x="7734" y="247"/>
                    <a:pt x="7775" y="320"/>
                  </a:cubicBezTo>
                  <a:cubicBezTo>
                    <a:pt x="7816" y="401"/>
                    <a:pt x="7861" y="483"/>
                    <a:pt x="7898" y="569"/>
                  </a:cubicBezTo>
                  <a:cubicBezTo>
                    <a:pt x="7975" y="741"/>
                    <a:pt x="8042" y="923"/>
                    <a:pt x="8088" y="1104"/>
                  </a:cubicBezTo>
                  <a:cubicBezTo>
                    <a:pt x="8301" y="1906"/>
                    <a:pt x="8210" y="2735"/>
                    <a:pt x="8033" y="3532"/>
                  </a:cubicBezTo>
                  <a:cubicBezTo>
                    <a:pt x="7965" y="3845"/>
                    <a:pt x="7879" y="4157"/>
                    <a:pt x="7753" y="4456"/>
                  </a:cubicBezTo>
                  <a:cubicBezTo>
                    <a:pt x="7666" y="4656"/>
                    <a:pt x="7562" y="4855"/>
                    <a:pt x="7404" y="5009"/>
                  </a:cubicBezTo>
                  <a:cubicBezTo>
                    <a:pt x="7118" y="5286"/>
                    <a:pt x="6787" y="5535"/>
                    <a:pt x="6457" y="5752"/>
                  </a:cubicBezTo>
                  <a:cubicBezTo>
                    <a:pt x="6276" y="5870"/>
                    <a:pt x="6090" y="5974"/>
                    <a:pt x="5899" y="6060"/>
                  </a:cubicBezTo>
                  <a:cubicBezTo>
                    <a:pt x="5760" y="6123"/>
                    <a:pt x="5622" y="6167"/>
                    <a:pt x="5483" y="6213"/>
                  </a:cubicBezTo>
                  <a:lnTo>
                    <a:pt x="5483" y="6213"/>
                  </a:lnTo>
                  <a:cubicBezTo>
                    <a:pt x="5480" y="6213"/>
                    <a:pt x="5477" y="6214"/>
                    <a:pt x="5474" y="6214"/>
                  </a:cubicBezTo>
                  <a:cubicBezTo>
                    <a:pt x="5148" y="6295"/>
                    <a:pt x="4816" y="6338"/>
                    <a:pt x="4484" y="6338"/>
                  </a:cubicBezTo>
                  <a:cubicBezTo>
                    <a:pt x="4126" y="6338"/>
                    <a:pt x="3769" y="6288"/>
                    <a:pt x="3421" y="6183"/>
                  </a:cubicBezTo>
                  <a:cubicBezTo>
                    <a:pt x="2710" y="5965"/>
                    <a:pt x="2085" y="5530"/>
                    <a:pt x="1550" y="5014"/>
                  </a:cubicBezTo>
                  <a:cubicBezTo>
                    <a:pt x="1200" y="4677"/>
                    <a:pt x="891" y="4298"/>
                    <a:pt x="604" y="3906"/>
                  </a:cubicBezTo>
                  <a:lnTo>
                    <a:pt x="604" y="3906"/>
                  </a:lnTo>
                  <a:cubicBezTo>
                    <a:pt x="2020" y="3158"/>
                    <a:pt x="3423" y="2391"/>
                    <a:pt x="4803" y="1575"/>
                  </a:cubicBezTo>
                  <a:cubicBezTo>
                    <a:pt x="5451" y="1190"/>
                    <a:pt x="6108" y="814"/>
                    <a:pt x="6783" y="474"/>
                  </a:cubicBezTo>
                  <a:cubicBezTo>
                    <a:pt x="6910" y="411"/>
                    <a:pt x="7037" y="352"/>
                    <a:pt x="7164" y="293"/>
                  </a:cubicBezTo>
                  <a:cubicBezTo>
                    <a:pt x="7218" y="266"/>
                    <a:pt x="7277" y="243"/>
                    <a:pt x="7331" y="216"/>
                  </a:cubicBezTo>
                  <a:cubicBezTo>
                    <a:pt x="7401" y="185"/>
                    <a:pt x="7497" y="120"/>
                    <a:pt x="7577" y="120"/>
                  </a:cubicBezTo>
                  <a:close/>
                  <a:moveTo>
                    <a:pt x="511" y="3973"/>
                  </a:moveTo>
                  <a:lnTo>
                    <a:pt x="511" y="3973"/>
                  </a:lnTo>
                  <a:cubicBezTo>
                    <a:pt x="1423" y="5227"/>
                    <a:pt x="2686" y="6374"/>
                    <a:pt x="4309" y="6459"/>
                  </a:cubicBezTo>
                  <a:cubicBezTo>
                    <a:pt x="4369" y="6462"/>
                    <a:pt x="4428" y="6463"/>
                    <a:pt x="4487" y="6463"/>
                  </a:cubicBezTo>
                  <a:cubicBezTo>
                    <a:pt x="4555" y="6463"/>
                    <a:pt x="4622" y="6461"/>
                    <a:pt x="4690" y="6458"/>
                  </a:cubicBezTo>
                  <a:lnTo>
                    <a:pt x="4690" y="6458"/>
                  </a:lnTo>
                  <a:cubicBezTo>
                    <a:pt x="4313" y="6557"/>
                    <a:pt x="3927" y="6625"/>
                    <a:pt x="3542" y="6625"/>
                  </a:cubicBezTo>
                  <a:cubicBezTo>
                    <a:pt x="3468" y="6625"/>
                    <a:pt x="3395" y="6623"/>
                    <a:pt x="3322" y="6618"/>
                  </a:cubicBezTo>
                  <a:cubicBezTo>
                    <a:pt x="2991" y="6595"/>
                    <a:pt x="2660" y="6486"/>
                    <a:pt x="2347" y="6382"/>
                  </a:cubicBezTo>
                  <a:cubicBezTo>
                    <a:pt x="2035" y="6278"/>
                    <a:pt x="1704" y="6137"/>
                    <a:pt x="1414" y="5952"/>
                  </a:cubicBezTo>
                  <a:cubicBezTo>
                    <a:pt x="1083" y="5743"/>
                    <a:pt x="807" y="5480"/>
                    <a:pt x="562" y="5172"/>
                  </a:cubicBezTo>
                  <a:cubicBezTo>
                    <a:pt x="390" y="4955"/>
                    <a:pt x="150" y="4688"/>
                    <a:pt x="232" y="4384"/>
                  </a:cubicBezTo>
                  <a:cubicBezTo>
                    <a:pt x="276" y="4223"/>
                    <a:pt x="388" y="4087"/>
                    <a:pt x="511" y="3973"/>
                  </a:cubicBezTo>
                  <a:close/>
                  <a:moveTo>
                    <a:pt x="7561" y="0"/>
                  </a:moveTo>
                  <a:cubicBezTo>
                    <a:pt x="7484" y="0"/>
                    <a:pt x="7416" y="38"/>
                    <a:pt x="7345" y="66"/>
                  </a:cubicBezTo>
                  <a:cubicBezTo>
                    <a:pt x="6724" y="347"/>
                    <a:pt x="6121" y="664"/>
                    <a:pt x="5523" y="1000"/>
                  </a:cubicBezTo>
                  <a:cubicBezTo>
                    <a:pt x="4803" y="1412"/>
                    <a:pt x="4092" y="1842"/>
                    <a:pt x="3367" y="2250"/>
                  </a:cubicBezTo>
                  <a:cubicBezTo>
                    <a:pt x="2597" y="2685"/>
                    <a:pt x="1822" y="3111"/>
                    <a:pt x="1043" y="3528"/>
                  </a:cubicBezTo>
                  <a:cubicBezTo>
                    <a:pt x="852" y="3627"/>
                    <a:pt x="662" y="3727"/>
                    <a:pt x="472" y="3827"/>
                  </a:cubicBezTo>
                  <a:cubicBezTo>
                    <a:pt x="460" y="3833"/>
                    <a:pt x="453" y="3841"/>
                    <a:pt x="449" y="3851"/>
                  </a:cubicBezTo>
                  <a:lnTo>
                    <a:pt x="449" y="3851"/>
                  </a:lnTo>
                  <a:cubicBezTo>
                    <a:pt x="203" y="4075"/>
                    <a:pt x="0" y="4374"/>
                    <a:pt x="123" y="4715"/>
                  </a:cubicBezTo>
                  <a:cubicBezTo>
                    <a:pt x="173" y="4851"/>
                    <a:pt x="263" y="4968"/>
                    <a:pt x="345" y="5082"/>
                  </a:cubicBezTo>
                  <a:cubicBezTo>
                    <a:pt x="458" y="5240"/>
                    <a:pt x="580" y="5390"/>
                    <a:pt x="716" y="5530"/>
                  </a:cubicBezTo>
                  <a:cubicBezTo>
                    <a:pt x="1251" y="6092"/>
                    <a:pt x="1953" y="6400"/>
                    <a:pt x="2683" y="6609"/>
                  </a:cubicBezTo>
                  <a:cubicBezTo>
                    <a:pt x="2966" y="6689"/>
                    <a:pt x="3241" y="6745"/>
                    <a:pt x="3530" y="6745"/>
                  </a:cubicBezTo>
                  <a:cubicBezTo>
                    <a:pt x="3551" y="6745"/>
                    <a:pt x="3572" y="6745"/>
                    <a:pt x="3593" y="6744"/>
                  </a:cubicBezTo>
                  <a:cubicBezTo>
                    <a:pt x="3947" y="6740"/>
                    <a:pt x="4300" y="6681"/>
                    <a:pt x="4644" y="6595"/>
                  </a:cubicBezTo>
                  <a:cubicBezTo>
                    <a:pt x="4848" y="6550"/>
                    <a:pt x="5048" y="6491"/>
                    <a:pt x="5247" y="6427"/>
                  </a:cubicBezTo>
                  <a:cubicBezTo>
                    <a:pt x="5446" y="6359"/>
                    <a:pt x="5646" y="6305"/>
                    <a:pt x="5836" y="6228"/>
                  </a:cubicBezTo>
                  <a:cubicBezTo>
                    <a:pt x="6221" y="6074"/>
                    <a:pt x="6575" y="5843"/>
                    <a:pt x="6905" y="5594"/>
                  </a:cubicBezTo>
                  <a:cubicBezTo>
                    <a:pt x="7082" y="5462"/>
                    <a:pt x="7250" y="5322"/>
                    <a:pt x="7413" y="5177"/>
                  </a:cubicBezTo>
                  <a:cubicBezTo>
                    <a:pt x="7503" y="5095"/>
                    <a:pt x="7585" y="5014"/>
                    <a:pt x="7653" y="4919"/>
                  </a:cubicBezTo>
                  <a:cubicBezTo>
                    <a:pt x="7807" y="4697"/>
                    <a:pt x="7907" y="4443"/>
                    <a:pt x="7988" y="4189"/>
                  </a:cubicBezTo>
                  <a:cubicBezTo>
                    <a:pt x="8110" y="3822"/>
                    <a:pt x="8187" y="3442"/>
                    <a:pt x="8255" y="3061"/>
                  </a:cubicBezTo>
                  <a:cubicBezTo>
                    <a:pt x="8323" y="2640"/>
                    <a:pt x="8360" y="2209"/>
                    <a:pt x="8323" y="1783"/>
                  </a:cubicBezTo>
                  <a:cubicBezTo>
                    <a:pt x="8296" y="1380"/>
                    <a:pt x="8201" y="981"/>
                    <a:pt x="8047" y="610"/>
                  </a:cubicBezTo>
                  <a:cubicBezTo>
                    <a:pt x="8011" y="528"/>
                    <a:pt x="7970" y="442"/>
                    <a:pt x="7925" y="361"/>
                  </a:cubicBezTo>
                  <a:cubicBezTo>
                    <a:pt x="7884" y="279"/>
                    <a:pt x="7843" y="184"/>
                    <a:pt x="7780" y="112"/>
                  </a:cubicBezTo>
                  <a:cubicBezTo>
                    <a:pt x="7730" y="57"/>
                    <a:pt x="7666" y="12"/>
                    <a:pt x="7594" y="3"/>
                  </a:cubicBezTo>
                  <a:cubicBezTo>
                    <a:pt x="7583" y="1"/>
                    <a:pt x="7572" y="0"/>
                    <a:pt x="756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245;p57">
              <a:extLst>
                <a:ext uri="{FF2B5EF4-FFF2-40B4-BE49-F238E27FC236}">
                  <a16:creationId xmlns:a16="http://schemas.microsoft.com/office/drawing/2014/main" id="{703131C5-A609-CA0C-5AD5-F33CFB64FF80}"/>
                </a:ext>
              </a:extLst>
            </p:cNvPr>
            <p:cNvSpPr/>
            <p:nvPr/>
          </p:nvSpPr>
          <p:spPr>
            <a:xfrm>
              <a:off x="2763972" y="1344683"/>
              <a:ext cx="365963" cy="283775"/>
            </a:xfrm>
            <a:custGeom>
              <a:avLst/>
              <a:gdLst/>
              <a:ahLst/>
              <a:cxnLst/>
              <a:rect l="l" t="t" r="r" b="b"/>
              <a:pathLst>
                <a:path w="5753" h="4461" extrusionOk="0">
                  <a:moveTo>
                    <a:pt x="4812" y="117"/>
                  </a:moveTo>
                  <a:cubicBezTo>
                    <a:pt x="4937" y="117"/>
                    <a:pt x="5057" y="145"/>
                    <a:pt x="5158" y="216"/>
                  </a:cubicBezTo>
                  <a:cubicBezTo>
                    <a:pt x="5281" y="306"/>
                    <a:pt x="5353" y="442"/>
                    <a:pt x="5412" y="578"/>
                  </a:cubicBezTo>
                  <a:cubicBezTo>
                    <a:pt x="5489" y="764"/>
                    <a:pt x="5553" y="959"/>
                    <a:pt x="5584" y="1163"/>
                  </a:cubicBezTo>
                  <a:cubicBezTo>
                    <a:pt x="5643" y="1552"/>
                    <a:pt x="5584" y="1969"/>
                    <a:pt x="5485" y="2350"/>
                  </a:cubicBezTo>
                  <a:cubicBezTo>
                    <a:pt x="5390" y="2721"/>
                    <a:pt x="5222" y="3111"/>
                    <a:pt x="4991" y="3419"/>
                  </a:cubicBezTo>
                  <a:cubicBezTo>
                    <a:pt x="4792" y="3682"/>
                    <a:pt x="4515" y="3872"/>
                    <a:pt x="4225" y="4022"/>
                  </a:cubicBezTo>
                  <a:cubicBezTo>
                    <a:pt x="3778" y="4244"/>
                    <a:pt x="3284" y="4339"/>
                    <a:pt x="2788" y="4339"/>
                  </a:cubicBezTo>
                  <a:cubicBezTo>
                    <a:pt x="2515" y="4339"/>
                    <a:pt x="2241" y="4310"/>
                    <a:pt x="1973" y="4257"/>
                  </a:cubicBezTo>
                  <a:cubicBezTo>
                    <a:pt x="1561" y="4180"/>
                    <a:pt x="1167" y="4031"/>
                    <a:pt x="809" y="3813"/>
                  </a:cubicBezTo>
                  <a:cubicBezTo>
                    <a:pt x="533" y="3641"/>
                    <a:pt x="206" y="3401"/>
                    <a:pt x="143" y="3057"/>
                  </a:cubicBezTo>
                  <a:cubicBezTo>
                    <a:pt x="125" y="2930"/>
                    <a:pt x="143" y="2794"/>
                    <a:pt x="216" y="2685"/>
                  </a:cubicBezTo>
                  <a:cubicBezTo>
                    <a:pt x="302" y="2549"/>
                    <a:pt x="438" y="2486"/>
                    <a:pt x="564" y="2400"/>
                  </a:cubicBezTo>
                  <a:cubicBezTo>
                    <a:pt x="671" y="2334"/>
                    <a:pt x="798" y="2271"/>
                    <a:pt x="924" y="2271"/>
                  </a:cubicBezTo>
                  <a:cubicBezTo>
                    <a:pt x="954" y="2271"/>
                    <a:pt x="984" y="2274"/>
                    <a:pt x="1013" y="2282"/>
                  </a:cubicBezTo>
                  <a:cubicBezTo>
                    <a:pt x="1150" y="2321"/>
                    <a:pt x="1270" y="2458"/>
                    <a:pt x="1370" y="2571"/>
                  </a:cubicBezTo>
                  <a:lnTo>
                    <a:pt x="1370" y="2571"/>
                  </a:lnTo>
                  <a:cubicBezTo>
                    <a:pt x="1318" y="2611"/>
                    <a:pt x="1270" y="2658"/>
                    <a:pt x="1221" y="2703"/>
                  </a:cubicBezTo>
                  <a:cubicBezTo>
                    <a:pt x="1167" y="2753"/>
                    <a:pt x="1113" y="2798"/>
                    <a:pt x="1072" y="2857"/>
                  </a:cubicBezTo>
                  <a:cubicBezTo>
                    <a:pt x="1017" y="2930"/>
                    <a:pt x="981" y="3034"/>
                    <a:pt x="1036" y="3120"/>
                  </a:cubicBezTo>
                  <a:cubicBezTo>
                    <a:pt x="1074" y="3183"/>
                    <a:pt x="1142" y="3208"/>
                    <a:pt x="1211" y="3208"/>
                  </a:cubicBezTo>
                  <a:cubicBezTo>
                    <a:pt x="1257" y="3208"/>
                    <a:pt x="1304" y="3197"/>
                    <a:pt x="1344" y="3179"/>
                  </a:cubicBezTo>
                  <a:cubicBezTo>
                    <a:pt x="1466" y="3122"/>
                    <a:pt x="1556" y="3009"/>
                    <a:pt x="1633" y="2899"/>
                  </a:cubicBezTo>
                  <a:lnTo>
                    <a:pt x="1633" y="2899"/>
                  </a:lnTo>
                  <a:cubicBezTo>
                    <a:pt x="1687" y="2970"/>
                    <a:pt x="1735" y="3049"/>
                    <a:pt x="1792" y="3120"/>
                  </a:cubicBezTo>
                  <a:cubicBezTo>
                    <a:pt x="1844" y="3175"/>
                    <a:pt x="1895" y="3227"/>
                    <a:pt x="1952" y="3275"/>
                  </a:cubicBezTo>
                  <a:lnTo>
                    <a:pt x="1952" y="3275"/>
                  </a:lnTo>
                  <a:cubicBezTo>
                    <a:pt x="1856" y="3382"/>
                    <a:pt x="1760" y="3528"/>
                    <a:pt x="1724" y="3664"/>
                  </a:cubicBezTo>
                  <a:cubicBezTo>
                    <a:pt x="1697" y="3772"/>
                    <a:pt x="1702" y="3922"/>
                    <a:pt x="1828" y="3967"/>
                  </a:cubicBezTo>
                  <a:cubicBezTo>
                    <a:pt x="1860" y="3978"/>
                    <a:pt x="1890" y="3982"/>
                    <a:pt x="1918" y="3982"/>
                  </a:cubicBezTo>
                  <a:cubicBezTo>
                    <a:pt x="2149" y="3982"/>
                    <a:pt x="2259" y="3662"/>
                    <a:pt x="2308" y="3458"/>
                  </a:cubicBezTo>
                  <a:lnTo>
                    <a:pt x="2308" y="3458"/>
                  </a:lnTo>
                  <a:cubicBezTo>
                    <a:pt x="2483" y="3509"/>
                    <a:pt x="2664" y="3530"/>
                    <a:pt x="2847" y="3530"/>
                  </a:cubicBezTo>
                  <a:cubicBezTo>
                    <a:pt x="2882" y="3530"/>
                    <a:pt x="2917" y="3529"/>
                    <a:pt x="2952" y="3527"/>
                  </a:cubicBezTo>
                  <a:lnTo>
                    <a:pt x="2952" y="3527"/>
                  </a:lnTo>
                  <a:cubicBezTo>
                    <a:pt x="2952" y="3708"/>
                    <a:pt x="2957" y="3954"/>
                    <a:pt x="3183" y="3954"/>
                  </a:cubicBezTo>
                  <a:cubicBezTo>
                    <a:pt x="3292" y="3949"/>
                    <a:pt x="3364" y="3877"/>
                    <a:pt x="3378" y="3768"/>
                  </a:cubicBezTo>
                  <a:cubicBezTo>
                    <a:pt x="3387" y="3709"/>
                    <a:pt x="3378" y="3646"/>
                    <a:pt x="3382" y="3587"/>
                  </a:cubicBezTo>
                  <a:cubicBezTo>
                    <a:pt x="3382" y="3545"/>
                    <a:pt x="3387" y="3502"/>
                    <a:pt x="3388" y="3459"/>
                  </a:cubicBezTo>
                  <a:lnTo>
                    <a:pt x="3388" y="3459"/>
                  </a:lnTo>
                  <a:cubicBezTo>
                    <a:pt x="3594" y="3400"/>
                    <a:pt x="3790" y="3312"/>
                    <a:pt x="3969" y="3199"/>
                  </a:cubicBezTo>
                  <a:lnTo>
                    <a:pt x="3969" y="3199"/>
                  </a:lnTo>
                  <a:cubicBezTo>
                    <a:pt x="4035" y="3292"/>
                    <a:pt x="4107" y="3377"/>
                    <a:pt x="4216" y="3419"/>
                  </a:cubicBezTo>
                  <a:cubicBezTo>
                    <a:pt x="4248" y="3430"/>
                    <a:pt x="4285" y="3437"/>
                    <a:pt x="4323" y="3437"/>
                  </a:cubicBezTo>
                  <a:cubicBezTo>
                    <a:pt x="4393" y="3437"/>
                    <a:pt x="4464" y="3413"/>
                    <a:pt x="4497" y="3351"/>
                  </a:cubicBezTo>
                  <a:cubicBezTo>
                    <a:pt x="4533" y="3292"/>
                    <a:pt x="4520" y="3179"/>
                    <a:pt x="4502" y="3120"/>
                  </a:cubicBezTo>
                  <a:cubicBezTo>
                    <a:pt x="4478" y="3029"/>
                    <a:pt x="4417" y="2963"/>
                    <a:pt x="4343" y="2913"/>
                  </a:cubicBezTo>
                  <a:lnTo>
                    <a:pt x="4343" y="2913"/>
                  </a:lnTo>
                  <a:cubicBezTo>
                    <a:pt x="4452" y="2802"/>
                    <a:pt x="4545" y="2676"/>
                    <a:pt x="4604" y="2530"/>
                  </a:cubicBezTo>
                  <a:lnTo>
                    <a:pt x="4604" y="2530"/>
                  </a:lnTo>
                  <a:cubicBezTo>
                    <a:pt x="4702" y="2568"/>
                    <a:pt x="4847" y="2604"/>
                    <a:pt x="4974" y="2604"/>
                  </a:cubicBezTo>
                  <a:cubicBezTo>
                    <a:pt x="5126" y="2604"/>
                    <a:pt x="5251" y="2551"/>
                    <a:pt x="5231" y="2381"/>
                  </a:cubicBezTo>
                  <a:cubicBezTo>
                    <a:pt x="5217" y="2286"/>
                    <a:pt x="5127" y="2232"/>
                    <a:pt x="5045" y="2200"/>
                  </a:cubicBezTo>
                  <a:cubicBezTo>
                    <a:pt x="4921" y="2150"/>
                    <a:pt x="4778" y="2119"/>
                    <a:pt x="4642" y="2117"/>
                  </a:cubicBezTo>
                  <a:lnTo>
                    <a:pt x="4642" y="2117"/>
                  </a:lnTo>
                  <a:cubicBezTo>
                    <a:pt x="4636" y="2023"/>
                    <a:pt x="4622" y="1929"/>
                    <a:pt x="4602" y="1837"/>
                  </a:cubicBezTo>
                  <a:lnTo>
                    <a:pt x="4602" y="1837"/>
                  </a:lnTo>
                  <a:cubicBezTo>
                    <a:pt x="4750" y="1788"/>
                    <a:pt x="4895" y="1701"/>
                    <a:pt x="5018" y="1611"/>
                  </a:cubicBezTo>
                  <a:cubicBezTo>
                    <a:pt x="5095" y="1548"/>
                    <a:pt x="5154" y="1484"/>
                    <a:pt x="5109" y="1380"/>
                  </a:cubicBezTo>
                  <a:cubicBezTo>
                    <a:pt x="5072" y="1299"/>
                    <a:pt x="4993" y="1272"/>
                    <a:pt x="4914" y="1272"/>
                  </a:cubicBezTo>
                  <a:cubicBezTo>
                    <a:pt x="4895" y="1272"/>
                    <a:pt x="4877" y="1273"/>
                    <a:pt x="4859" y="1276"/>
                  </a:cubicBezTo>
                  <a:cubicBezTo>
                    <a:pt x="4715" y="1292"/>
                    <a:pt x="4566" y="1348"/>
                    <a:pt x="4435" y="1419"/>
                  </a:cubicBezTo>
                  <a:lnTo>
                    <a:pt x="4435" y="1419"/>
                  </a:lnTo>
                  <a:cubicBezTo>
                    <a:pt x="4388" y="1339"/>
                    <a:pt x="4335" y="1266"/>
                    <a:pt x="4287" y="1188"/>
                  </a:cubicBezTo>
                  <a:lnTo>
                    <a:pt x="4287" y="1188"/>
                  </a:lnTo>
                  <a:cubicBezTo>
                    <a:pt x="4382" y="1120"/>
                    <a:pt x="4467" y="1036"/>
                    <a:pt x="4542" y="945"/>
                  </a:cubicBezTo>
                  <a:cubicBezTo>
                    <a:pt x="4583" y="895"/>
                    <a:pt x="4651" y="837"/>
                    <a:pt x="4647" y="769"/>
                  </a:cubicBezTo>
                  <a:cubicBezTo>
                    <a:pt x="4647" y="719"/>
                    <a:pt x="4633" y="669"/>
                    <a:pt x="4606" y="628"/>
                  </a:cubicBezTo>
                  <a:cubicBezTo>
                    <a:pt x="4569" y="576"/>
                    <a:pt x="4520" y="556"/>
                    <a:pt x="4466" y="556"/>
                  </a:cubicBezTo>
                  <a:cubicBezTo>
                    <a:pt x="4316" y="556"/>
                    <a:pt x="4124" y="711"/>
                    <a:pt x="4029" y="794"/>
                  </a:cubicBezTo>
                  <a:lnTo>
                    <a:pt x="4029" y="794"/>
                  </a:lnTo>
                  <a:cubicBezTo>
                    <a:pt x="3984" y="782"/>
                    <a:pt x="3952" y="758"/>
                    <a:pt x="3944" y="705"/>
                  </a:cubicBezTo>
                  <a:cubicBezTo>
                    <a:pt x="3935" y="637"/>
                    <a:pt x="3962" y="560"/>
                    <a:pt x="3990" y="497"/>
                  </a:cubicBezTo>
                  <a:cubicBezTo>
                    <a:pt x="4039" y="388"/>
                    <a:pt x="4148" y="311"/>
                    <a:pt x="4257" y="261"/>
                  </a:cubicBezTo>
                  <a:cubicBezTo>
                    <a:pt x="4414" y="184"/>
                    <a:pt x="4618" y="117"/>
                    <a:pt x="4812" y="117"/>
                  </a:cubicBezTo>
                  <a:close/>
                  <a:moveTo>
                    <a:pt x="4800" y="0"/>
                  </a:moveTo>
                  <a:cubicBezTo>
                    <a:pt x="4627" y="0"/>
                    <a:pt x="4448" y="46"/>
                    <a:pt x="4289" y="107"/>
                  </a:cubicBezTo>
                  <a:cubicBezTo>
                    <a:pt x="4125" y="171"/>
                    <a:pt x="3962" y="266"/>
                    <a:pt x="3881" y="424"/>
                  </a:cubicBezTo>
                  <a:cubicBezTo>
                    <a:pt x="3813" y="569"/>
                    <a:pt x="3777" y="782"/>
                    <a:pt x="3935" y="877"/>
                  </a:cubicBezTo>
                  <a:cubicBezTo>
                    <a:pt x="3967" y="900"/>
                    <a:pt x="4012" y="918"/>
                    <a:pt x="4053" y="923"/>
                  </a:cubicBezTo>
                  <a:cubicBezTo>
                    <a:pt x="4107" y="923"/>
                    <a:pt x="4135" y="882"/>
                    <a:pt x="4175" y="850"/>
                  </a:cubicBezTo>
                  <a:cubicBezTo>
                    <a:pt x="4225" y="809"/>
                    <a:pt x="4284" y="773"/>
                    <a:pt x="4338" y="741"/>
                  </a:cubicBezTo>
                  <a:cubicBezTo>
                    <a:pt x="4379" y="719"/>
                    <a:pt x="4434" y="682"/>
                    <a:pt x="4479" y="682"/>
                  </a:cubicBezTo>
                  <a:cubicBezTo>
                    <a:pt x="4592" y="687"/>
                    <a:pt x="4447" y="850"/>
                    <a:pt x="4425" y="882"/>
                  </a:cubicBezTo>
                  <a:cubicBezTo>
                    <a:pt x="4347" y="968"/>
                    <a:pt x="4266" y="1049"/>
                    <a:pt x="4166" y="1108"/>
                  </a:cubicBezTo>
                  <a:cubicBezTo>
                    <a:pt x="4144" y="1122"/>
                    <a:pt x="4135" y="1158"/>
                    <a:pt x="4148" y="1181"/>
                  </a:cubicBezTo>
                  <a:cubicBezTo>
                    <a:pt x="4216" y="1294"/>
                    <a:pt x="4302" y="1398"/>
                    <a:pt x="4361" y="1521"/>
                  </a:cubicBezTo>
                  <a:cubicBezTo>
                    <a:pt x="4374" y="1547"/>
                    <a:pt x="4402" y="1566"/>
                    <a:pt x="4429" y="1566"/>
                  </a:cubicBezTo>
                  <a:cubicBezTo>
                    <a:pt x="4440" y="1566"/>
                    <a:pt x="4451" y="1563"/>
                    <a:pt x="4461" y="1557"/>
                  </a:cubicBezTo>
                  <a:cubicBezTo>
                    <a:pt x="4503" y="1532"/>
                    <a:pt x="4791" y="1387"/>
                    <a:pt x="4929" y="1387"/>
                  </a:cubicBezTo>
                  <a:cubicBezTo>
                    <a:pt x="4967" y="1387"/>
                    <a:pt x="4993" y="1398"/>
                    <a:pt x="5000" y="1426"/>
                  </a:cubicBezTo>
                  <a:cubicBezTo>
                    <a:pt x="5014" y="1480"/>
                    <a:pt x="4882" y="1543"/>
                    <a:pt x="4846" y="1566"/>
                  </a:cubicBezTo>
                  <a:cubicBezTo>
                    <a:pt x="4742" y="1634"/>
                    <a:pt x="4628" y="1697"/>
                    <a:pt x="4506" y="1734"/>
                  </a:cubicBezTo>
                  <a:cubicBezTo>
                    <a:pt x="4483" y="1743"/>
                    <a:pt x="4465" y="1770"/>
                    <a:pt x="4470" y="1793"/>
                  </a:cubicBezTo>
                  <a:cubicBezTo>
                    <a:pt x="4502" y="1915"/>
                    <a:pt x="4520" y="2042"/>
                    <a:pt x="4524" y="2169"/>
                  </a:cubicBezTo>
                  <a:cubicBezTo>
                    <a:pt x="4524" y="2203"/>
                    <a:pt x="4553" y="2241"/>
                    <a:pt x="4594" y="2241"/>
                  </a:cubicBezTo>
                  <a:cubicBezTo>
                    <a:pt x="4597" y="2241"/>
                    <a:pt x="4599" y="2241"/>
                    <a:pt x="4601" y="2241"/>
                  </a:cubicBezTo>
                  <a:cubicBezTo>
                    <a:pt x="4613" y="2241"/>
                    <a:pt x="4624" y="2240"/>
                    <a:pt x="4636" y="2240"/>
                  </a:cubicBezTo>
                  <a:cubicBezTo>
                    <a:pt x="4738" y="2240"/>
                    <a:pt x="4839" y="2258"/>
                    <a:pt x="4936" y="2286"/>
                  </a:cubicBezTo>
                  <a:cubicBezTo>
                    <a:pt x="4982" y="2300"/>
                    <a:pt x="5081" y="2318"/>
                    <a:pt x="5104" y="2372"/>
                  </a:cubicBezTo>
                  <a:cubicBezTo>
                    <a:pt x="5154" y="2473"/>
                    <a:pt x="5015" y="2477"/>
                    <a:pt x="4947" y="2477"/>
                  </a:cubicBezTo>
                  <a:cubicBezTo>
                    <a:pt x="4942" y="2477"/>
                    <a:pt x="4936" y="2477"/>
                    <a:pt x="4932" y="2477"/>
                  </a:cubicBezTo>
                  <a:cubicBezTo>
                    <a:pt x="4814" y="2468"/>
                    <a:pt x="4692" y="2449"/>
                    <a:pt x="4588" y="2395"/>
                  </a:cubicBezTo>
                  <a:cubicBezTo>
                    <a:pt x="4579" y="2391"/>
                    <a:pt x="4570" y="2389"/>
                    <a:pt x="4561" y="2389"/>
                  </a:cubicBezTo>
                  <a:cubicBezTo>
                    <a:pt x="4538" y="2389"/>
                    <a:pt x="4516" y="2400"/>
                    <a:pt x="4506" y="2422"/>
                  </a:cubicBezTo>
                  <a:cubicBezTo>
                    <a:pt x="4447" y="2603"/>
                    <a:pt x="4329" y="2748"/>
                    <a:pt x="4193" y="2875"/>
                  </a:cubicBezTo>
                  <a:cubicBezTo>
                    <a:pt x="4162" y="2907"/>
                    <a:pt x="4198" y="2957"/>
                    <a:pt x="4225" y="2975"/>
                  </a:cubicBezTo>
                  <a:cubicBezTo>
                    <a:pt x="4298" y="3011"/>
                    <a:pt x="4366" y="3061"/>
                    <a:pt x="4384" y="3143"/>
                  </a:cubicBezTo>
                  <a:cubicBezTo>
                    <a:pt x="4393" y="3174"/>
                    <a:pt x="4402" y="3251"/>
                    <a:pt x="4388" y="3279"/>
                  </a:cubicBezTo>
                  <a:cubicBezTo>
                    <a:pt x="4378" y="3306"/>
                    <a:pt x="4349" y="3316"/>
                    <a:pt x="4317" y="3316"/>
                  </a:cubicBezTo>
                  <a:cubicBezTo>
                    <a:pt x="4280" y="3316"/>
                    <a:pt x="4238" y="3302"/>
                    <a:pt x="4216" y="3288"/>
                  </a:cubicBezTo>
                  <a:cubicBezTo>
                    <a:pt x="4135" y="3242"/>
                    <a:pt x="4085" y="3161"/>
                    <a:pt x="4035" y="3084"/>
                  </a:cubicBezTo>
                  <a:cubicBezTo>
                    <a:pt x="4022" y="3065"/>
                    <a:pt x="3997" y="3053"/>
                    <a:pt x="3974" y="3053"/>
                  </a:cubicBezTo>
                  <a:cubicBezTo>
                    <a:pt x="3963" y="3053"/>
                    <a:pt x="3953" y="3055"/>
                    <a:pt x="3944" y="3061"/>
                  </a:cubicBezTo>
                  <a:cubicBezTo>
                    <a:pt x="3745" y="3192"/>
                    <a:pt x="3532" y="3288"/>
                    <a:pt x="3301" y="3351"/>
                  </a:cubicBezTo>
                  <a:cubicBezTo>
                    <a:pt x="3274" y="3356"/>
                    <a:pt x="3265" y="3383"/>
                    <a:pt x="3265" y="3410"/>
                  </a:cubicBezTo>
                  <a:cubicBezTo>
                    <a:pt x="3269" y="3478"/>
                    <a:pt x="3256" y="3546"/>
                    <a:pt x="3256" y="3614"/>
                  </a:cubicBezTo>
                  <a:cubicBezTo>
                    <a:pt x="3256" y="3682"/>
                    <a:pt x="3278" y="3809"/>
                    <a:pt x="3188" y="3827"/>
                  </a:cubicBezTo>
                  <a:cubicBezTo>
                    <a:pt x="3179" y="3829"/>
                    <a:pt x="3172" y="3829"/>
                    <a:pt x="3165" y="3829"/>
                  </a:cubicBezTo>
                  <a:cubicBezTo>
                    <a:pt x="3084" y="3829"/>
                    <a:pt x="3088" y="3717"/>
                    <a:pt x="3088" y="3659"/>
                  </a:cubicBezTo>
                  <a:cubicBezTo>
                    <a:pt x="3088" y="3596"/>
                    <a:pt x="3083" y="3537"/>
                    <a:pt x="3083" y="3478"/>
                  </a:cubicBezTo>
                  <a:cubicBezTo>
                    <a:pt x="3083" y="3439"/>
                    <a:pt x="3055" y="3401"/>
                    <a:pt x="3013" y="3401"/>
                  </a:cubicBezTo>
                  <a:cubicBezTo>
                    <a:pt x="3011" y="3401"/>
                    <a:pt x="3009" y="3401"/>
                    <a:pt x="3006" y="3401"/>
                  </a:cubicBezTo>
                  <a:cubicBezTo>
                    <a:pt x="2943" y="3404"/>
                    <a:pt x="2880" y="3407"/>
                    <a:pt x="2816" y="3407"/>
                  </a:cubicBezTo>
                  <a:cubicBezTo>
                    <a:pt x="2636" y="3407"/>
                    <a:pt x="2455" y="3389"/>
                    <a:pt x="2282" y="3328"/>
                  </a:cubicBezTo>
                  <a:cubicBezTo>
                    <a:pt x="2271" y="3325"/>
                    <a:pt x="2261" y="3323"/>
                    <a:pt x="2252" y="3323"/>
                  </a:cubicBezTo>
                  <a:cubicBezTo>
                    <a:pt x="2227" y="3323"/>
                    <a:pt x="2207" y="3336"/>
                    <a:pt x="2200" y="3369"/>
                  </a:cubicBezTo>
                  <a:cubicBezTo>
                    <a:pt x="2170" y="3494"/>
                    <a:pt x="2095" y="3857"/>
                    <a:pt x="1904" y="3857"/>
                  </a:cubicBezTo>
                  <a:cubicBezTo>
                    <a:pt x="1894" y="3857"/>
                    <a:pt x="1884" y="3856"/>
                    <a:pt x="1874" y="3854"/>
                  </a:cubicBezTo>
                  <a:cubicBezTo>
                    <a:pt x="1828" y="3845"/>
                    <a:pt x="1842" y="3804"/>
                    <a:pt x="1842" y="3763"/>
                  </a:cubicBezTo>
                  <a:cubicBezTo>
                    <a:pt x="1842" y="3723"/>
                    <a:pt x="1856" y="3686"/>
                    <a:pt x="1874" y="3650"/>
                  </a:cubicBezTo>
                  <a:cubicBezTo>
                    <a:pt x="1924" y="3532"/>
                    <a:pt x="2010" y="3405"/>
                    <a:pt x="2100" y="3315"/>
                  </a:cubicBezTo>
                  <a:cubicBezTo>
                    <a:pt x="2123" y="3292"/>
                    <a:pt x="2105" y="3247"/>
                    <a:pt x="2082" y="3229"/>
                  </a:cubicBezTo>
                  <a:cubicBezTo>
                    <a:pt x="2005" y="3174"/>
                    <a:pt x="1937" y="3106"/>
                    <a:pt x="1874" y="3034"/>
                  </a:cubicBezTo>
                  <a:cubicBezTo>
                    <a:pt x="1801" y="2948"/>
                    <a:pt x="1751" y="2848"/>
                    <a:pt x="1674" y="2767"/>
                  </a:cubicBezTo>
                  <a:cubicBezTo>
                    <a:pt x="1660" y="2752"/>
                    <a:pt x="1634" y="2737"/>
                    <a:pt x="1610" y="2737"/>
                  </a:cubicBezTo>
                  <a:cubicBezTo>
                    <a:pt x="1596" y="2737"/>
                    <a:pt x="1583" y="2742"/>
                    <a:pt x="1575" y="2758"/>
                  </a:cubicBezTo>
                  <a:cubicBezTo>
                    <a:pt x="1507" y="2857"/>
                    <a:pt x="1430" y="2961"/>
                    <a:pt x="1330" y="3034"/>
                  </a:cubicBezTo>
                  <a:cubicBezTo>
                    <a:pt x="1303" y="3053"/>
                    <a:pt x="1239" y="3086"/>
                    <a:pt x="1193" y="3086"/>
                  </a:cubicBezTo>
                  <a:cubicBezTo>
                    <a:pt x="1161" y="3086"/>
                    <a:pt x="1138" y="3071"/>
                    <a:pt x="1140" y="3025"/>
                  </a:cubicBezTo>
                  <a:cubicBezTo>
                    <a:pt x="1140" y="2975"/>
                    <a:pt x="1190" y="2925"/>
                    <a:pt x="1226" y="2884"/>
                  </a:cubicBezTo>
                  <a:cubicBezTo>
                    <a:pt x="1303" y="2798"/>
                    <a:pt x="1403" y="2703"/>
                    <a:pt x="1507" y="2644"/>
                  </a:cubicBezTo>
                  <a:cubicBezTo>
                    <a:pt x="1534" y="2626"/>
                    <a:pt x="1534" y="2581"/>
                    <a:pt x="1511" y="2558"/>
                  </a:cubicBezTo>
                  <a:cubicBezTo>
                    <a:pt x="1389" y="2418"/>
                    <a:pt x="1244" y="2237"/>
                    <a:pt x="1054" y="2173"/>
                  </a:cubicBezTo>
                  <a:cubicBezTo>
                    <a:pt x="1005" y="2157"/>
                    <a:pt x="955" y="2149"/>
                    <a:pt x="906" y="2149"/>
                  </a:cubicBezTo>
                  <a:cubicBezTo>
                    <a:pt x="778" y="2149"/>
                    <a:pt x="652" y="2198"/>
                    <a:pt x="537" y="2264"/>
                  </a:cubicBezTo>
                  <a:cubicBezTo>
                    <a:pt x="383" y="2354"/>
                    <a:pt x="206" y="2449"/>
                    <a:pt x="107" y="2608"/>
                  </a:cubicBezTo>
                  <a:cubicBezTo>
                    <a:pt x="21" y="2736"/>
                    <a:pt x="0" y="2884"/>
                    <a:pt x="17" y="3033"/>
                  </a:cubicBezTo>
                  <a:lnTo>
                    <a:pt x="17" y="3033"/>
                  </a:lnTo>
                  <a:cubicBezTo>
                    <a:pt x="15" y="3041"/>
                    <a:pt x="14" y="3050"/>
                    <a:pt x="16" y="3061"/>
                  </a:cubicBezTo>
                  <a:lnTo>
                    <a:pt x="21" y="3061"/>
                  </a:lnTo>
                  <a:cubicBezTo>
                    <a:pt x="21" y="3061"/>
                    <a:pt x="21" y="3061"/>
                    <a:pt x="21" y="3061"/>
                  </a:cubicBezTo>
                  <a:lnTo>
                    <a:pt x="21" y="3061"/>
                  </a:lnTo>
                  <a:cubicBezTo>
                    <a:pt x="21" y="3064"/>
                    <a:pt x="22" y="3066"/>
                    <a:pt x="22" y="3069"/>
                  </a:cubicBezTo>
                  <a:lnTo>
                    <a:pt x="22" y="3069"/>
                  </a:lnTo>
                  <a:cubicBezTo>
                    <a:pt x="93" y="3436"/>
                    <a:pt x="421" y="3701"/>
                    <a:pt x="718" y="3890"/>
                  </a:cubicBezTo>
                  <a:cubicBezTo>
                    <a:pt x="1117" y="4139"/>
                    <a:pt x="1561" y="4307"/>
                    <a:pt x="2023" y="4389"/>
                  </a:cubicBezTo>
                  <a:cubicBezTo>
                    <a:pt x="2281" y="4435"/>
                    <a:pt x="2545" y="4461"/>
                    <a:pt x="2809" y="4461"/>
                  </a:cubicBezTo>
                  <a:cubicBezTo>
                    <a:pt x="3471" y="4461"/>
                    <a:pt x="4130" y="4299"/>
                    <a:pt x="4678" y="3904"/>
                  </a:cubicBezTo>
                  <a:cubicBezTo>
                    <a:pt x="5041" y="3646"/>
                    <a:pt x="5276" y="3274"/>
                    <a:pt x="5448" y="2866"/>
                  </a:cubicBezTo>
                  <a:cubicBezTo>
                    <a:pt x="5643" y="2418"/>
                    <a:pt x="5752" y="1910"/>
                    <a:pt x="5738" y="1421"/>
                  </a:cubicBezTo>
                  <a:cubicBezTo>
                    <a:pt x="5729" y="1190"/>
                    <a:pt x="5684" y="968"/>
                    <a:pt x="5607" y="750"/>
                  </a:cubicBezTo>
                  <a:cubicBezTo>
                    <a:pt x="5539" y="551"/>
                    <a:pt x="5462" y="343"/>
                    <a:pt x="5308" y="193"/>
                  </a:cubicBezTo>
                  <a:cubicBezTo>
                    <a:pt x="5165" y="53"/>
                    <a:pt x="4986" y="0"/>
                    <a:pt x="480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246;p57">
              <a:extLst>
                <a:ext uri="{FF2B5EF4-FFF2-40B4-BE49-F238E27FC236}">
                  <a16:creationId xmlns:a16="http://schemas.microsoft.com/office/drawing/2014/main" id="{CAF27C8E-59E0-8A21-F813-B3E94CBF776E}"/>
                </a:ext>
              </a:extLst>
            </p:cNvPr>
            <p:cNvSpPr/>
            <p:nvPr/>
          </p:nvSpPr>
          <p:spPr>
            <a:xfrm>
              <a:off x="2695079" y="1288895"/>
              <a:ext cx="461890" cy="385810"/>
            </a:xfrm>
            <a:custGeom>
              <a:avLst/>
              <a:gdLst/>
              <a:ahLst/>
              <a:cxnLst/>
              <a:rect l="l" t="t" r="r" b="b"/>
              <a:pathLst>
                <a:path w="7261" h="6065" extrusionOk="0">
                  <a:moveTo>
                    <a:pt x="6536" y="0"/>
                  </a:moveTo>
                  <a:cubicBezTo>
                    <a:pt x="6496" y="0"/>
                    <a:pt x="6462" y="27"/>
                    <a:pt x="6486" y="73"/>
                  </a:cubicBezTo>
                  <a:lnTo>
                    <a:pt x="6491" y="73"/>
                  </a:lnTo>
                  <a:cubicBezTo>
                    <a:pt x="6722" y="499"/>
                    <a:pt x="6917" y="957"/>
                    <a:pt x="7016" y="1433"/>
                  </a:cubicBezTo>
                  <a:cubicBezTo>
                    <a:pt x="7111" y="1881"/>
                    <a:pt x="7111" y="2325"/>
                    <a:pt x="7052" y="2778"/>
                  </a:cubicBezTo>
                  <a:cubicBezTo>
                    <a:pt x="6994" y="3204"/>
                    <a:pt x="6903" y="3635"/>
                    <a:pt x="6758" y="4042"/>
                  </a:cubicBezTo>
                  <a:cubicBezTo>
                    <a:pt x="6667" y="4296"/>
                    <a:pt x="6554" y="4559"/>
                    <a:pt x="6355" y="4749"/>
                  </a:cubicBezTo>
                  <a:cubicBezTo>
                    <a:pt x="6019" y="5066"/>
                    <a:pt x="5630" y="5365"/>
                    <a:pt x="5218" y="5587"/>
                  </a:cubicBezTo>
                  <a:cubicBezTo>
                    <a:pt x="4855" y="5778"/>
                    <a:pt x="4470" y="5886"/>
                    <a:pt x="4062" y="5923"/>
                  </a:cubicBezTo>
                  <a:cubicBezTo>
                    <a:pt x="3957" y="5933"/>
                    <a:pt x="3852" y="5938"/>
                    <a:pt x="3747" y="5938"/>
                  </a:cubicBezTo>
                  <a:cubicBezTo>
                    <a:pt x="3149" y="5938"/>
                    <a:pt x="2566" y="5775"/>
                    <a:pt x="2042" y="5474"/>
                  </a:cubicBezTo>
                  <a:cubicBezTo>
                    <a:pt x="1258" y="5025"/>
                    <a:pt x="614" y="4323"/>
                    <a:pt x="130" y="3571"/>
                  </a:cubicBezTo>
                  <a:cubicBezTo>
                    <a:pt x="116" y="3550"/>
                    <a:pt x="96" y="3541"/>
                    <a:pt x="78" y="3541"/>
                  </a:cubicBezTo>
                  <a:cubicBezTo>
                    <a:pt x="37" y="3541"/>
                    <a:pt x="0" y="3585"/>
                    <a:pt x="34" y="3635"/>
                  </a:cubicBezTo>
                  <a:cubicBezTo>
                    <a:pt x="858" y="4917"/>
                    <a:pt x="2177" y="6064"/>
                    <a:pt x="3766" y="6064"/>
                  </a:cubicBezTo>
                  <a:cubicBezTo>
                    <a:pt x="3794" y="6064"/>
                    <a:pt x="3822" y="6064"/>
                    <a:pt x="3849" y="6063"/>
                  </a:cubicBezTo>
                  <a:cubicBezTo>
                    <a:pt x="4230" y="6049"/>
                    <a:pt x="4620" y="5991"/>
                    <a:pt x="4968" y="5846"/>
                  </a:cubicBezTo>
                  <a:cubicBezTo>
                    <a:pt x="5417" y="5660"/>
                    <a:pt x="5816" y="5379"/>
                    <a:pt x="6187" y="5071"/>
                  </a:cubicBezTo>
                  <a:cubicBezTo>
                    <a:pt x="6323" y="4958"/>
                    <a:pt x="6463" y="4844"/>
                    <a:pt x="6572" y="4704"/>
                  </a:cubicBezTo>
                  <a:cubicBezTo>
                    <a:pt x="6658" y="4591"/>
                    <a:pt x="6726" y="4464"/>
                    <a:pt x="6785" y="4332"/>
                  </a:cubicBezTo>
                  <a:cubicBezTo>
                    <a:pt x="6948" y="3965"/>
                    <a:pt x="7039" y="3571"/>
                    <a:pt x="7116" y="3177"/>
                  </a:cubicBezTo>
                  <a:cubicBezTo>
                    <a:pt x="7216" y="2651"/>
                    <a:pt x="7261" y="2121"/>
                    <a:pt x="7175" y="1591"/>
                  </a:cubicBezTo>
                  <a:cubicBezTo>
                    <a:pt x="7080" y="1043"/>
                    <a:pt x="6867" y="522"/>
                    <a:pt x="6604" y="37"/>
                  </a:cubicBezTo>
                  <a:cubicBezTo>
                    <a:pt x="6590" y="12"/>
                    <a:pt x="6562" y="0"/>
                    <a:pt x="65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8" name="Google Shape;3247;p57">
            <a:extLst>
              <a:ext uri="{FF2B5EF4-FFF2-40B4-BE49-F238E27FC236}">
                <a16:creationId xmlns:a16="http://schemas.microsoft.com/office/drawing/2014/main" id="{163E9869-CC5B-1EAC-046E-9B2558FEB745}"/>
              </a:ext>
            </a:extLst>
          </p:cNvPr>
          <p:cNvGrpSpPr/>
          <p:nvPr/>
        </p:nvGrpSpPr>
        <p:grpSpPr>
          <a:xfrm>
            <a:off x="2558966" y="8788078"/>
            <a:ext cx="335369" cy="289614"/>
            <a:chOff x="2511775" y="1511339"/>
            <a:chExt cx="592524" cy="511685"/>
          </a:xfrm>
        </p:grpSpPr>
        <p:sp>
          <p:nvSpPr>
            <p:cNvPr id="3679" name="Google Shape;3248;p57">
              <a:extLst>
                <a:ext uri="{FF2B5EF4-FFF2-40B4-BE49-F238E27FC236}">
                  <a16:creationId xmlns:a16="http://schemas.microsoft.com/office/drawing/2014/main" id="{BF838275-B35F-6390-6888-BCFBF6EF4FEC}"/>
                </a:ext>
              </a:extLst>
            </p:cNvPr>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249;p57">
              <a:extLst>
                <a:ext uri="{FF2B5EF4-FFF2-40B4-BE49-F238E27FC236}">
                  <a16:creationId xmlns:a16="http://schemas.microsoft.com/office/drawing/2014/main" id="{99616DD3-AE62-AFDB-5AC2-C8320FA7B336}"/>
                </a:ext>
              </a:extLst>
            </p:cNvPr>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250;p57">
              <a:extLst>
                <a:ext uri="{FF2B5EF4-FFF2-40B4-BE49-F238E27FC236}">
                  <a16:creationId xmlns:a16="http://schemas.microsoft.com/office/drawing/2014/main" id="{95EB6E55-9098-8C33-1939-B0DDFFEEE005}"/>
                </a:ext>
              </a:extLst>
            </p:cNvPr>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251;p57">
              <a:extLst>
                <a:ext uri="{FF2B5EF4-FFF2-40B4-BE49-F238E27FC236}">
                  <a16:creationId xmlns:a16="http://schemas.microsoft.com/office/drawing/2014/main" id="{4D580F2F-74CF-EF79-961C-2CB5F2E4BB11}"/>
                </a:ext>
              </a:extLst>
            </p:cNvPr>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252;p57">
              <a:extLst>
                <a:ext uri="{FF2B5EF4-FFF2-40B4-BE49-F238E27FC236}">
                  <a16:creationId xmlns:a16="http://schemas.microsoft.com/office/drawing/2014/main" id="{45817E19-42A1-FE19-29C9-D3E13062735A}"/>
                </a:ext>
              </a:extLst>
            </p:cNvPr>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253;p57">
              <a:extLst>
                <a:ext uri="{FF2B5EF4-FFF2-40B4-BE49-F238E27FC236}">
                  <a16:creationId xmlns:a16="http://schemas.microsoft.com/office/drawing/2014/main" id="{1EB0DDA7-62EB-024E-07EE-439D7A622F44}"/>
                </a:ext>
              </a:extLst>
            </p:cNvPr>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254;p57">
              <a:extLst>
                <a:ext uri="{FF2B5EF4-FFF2-40B4-BE49-F238E27FC236}">
                  <a16:creationId xmlns:a16="http://schemas.microsoft.com/office/drawing/2014/main" id="{7ED97CE0-27E0-0056-53E6-7F1A412BD86A}"/>
                </a:ext>
              </a:extLst>
            </p:cNvPr>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6" name="Google Shape;3255;p57">
            <a:extLst>
              <a:ext uri="{FF2B5EF4-FFF2-40B4-BE49-F238E27FC236}">
                <a16:creationId xmlns:a16="http://schemas.microsoft.com/office/drawing/2014/main" id="{AEB28692-80ED-D11E-5559-81BA68F77D65}"/>
              </a:ext>
            </a:extLst>
          </p:cNvPr>
          <p:cNvGrpSpPr/>
          <p:nvPr/>
        </p:nvGrpSpPr>
        <p:grpSpPr>
          <a:xfrm>
            <a:off x="3628454" y="9194217"/>
            <a:ext cx="818297" cy="602112"/>
            <a:chOff x="3775725" y="2034750"/>
            <a:chExt cx="125300" cy="92200"/>
          </a:xfrm>
        </p:grpSpPr>
        <p:sp>
          <p:nvSpPr>
            <p:cNvPr id="3687" name="Google Shape;3256;p57">
              <a:extLst>
                <a:ext uri="{FF2B5EF4-FFF2-40B4-BE49-F238E27FC236}">
                  <a16:creationId xmlns:a16="http://schemas.microsoft.com/office/drawing/2014/main" id="{16E90631-9C75-2CBA-AB35-81DCDC500FA9}"/>
                </a:ext>
              </a:extLst>
            </p:cNvPr>
            <p:cNvSpPr/>
            <p:nvPr/>
          </p:nvSpPr>
          <p:spPr>
            <a:xfrm>
              <a:off x="3775725" y="2034750"/>
              <a:ext cx="125300" cy="92200"/>
            </a:xfrm>
            <a:custGeom>
              <a:avLst/>
              <a:gdLst/>
              <a:ahLst/>
              <a:cxnLst/>
              <a:rect l="l" t="t" r="r" b="b"/>
              <a:pathLst>
                <a:path w="5012" h="3688" extrusionOk="0">
                  <a:moveTo>
                    <a:pt x="4880" y="125"/>
                  </a:moveTo>
                  <a:lnTo>
                    <a:pt x="4880" y="125"/>
                  </a:lnTo>
                  <a:cubicBezTo>
                    <a:pt x="4823" y="625"/>
                    <a:pt x="4677" y="1113"/>
                    <a:pt x="4386" y="1528"/>
                  </a:cubicBezTo>
                  <a:cubicBezTo>
                    <a:pt x="4096" y="1940"/>
                    <a:pt x="3675" y="2294"/>
                    <a:pt x="3186" y="2439"/>
                  </a:cubicBezTo>
                  <a:cubicBezTo>
                    <a:pt x="2989" y="2501"/>
                    <a:pt x="2793" y="2518"/>
                    <a:pt x="2590" y="2520"/>
                  </a:cubicBezTo>
                  <a:lnTo>
                    <a:pt x="2590" y="2520"/>
                  </a:lnTo>
                  <a:cubicBezTo>
                    <a:pt x="2579" y="2491"/>
                    <a:pt x="2568" y="2463"/>
                    <a:pt x="2556" y="2434"/>
                  </a:cubicBezTo>
                  <a:cubicBezTo>
                    <a:pt x="2545" y="2403"/>
                    <a:pt x="2501" y="2379"/>
                    <a:pt x="2470" y="2379"/>
                  </a:cubicBezTo>
                  <a:cubicBezTo>
                    <a:pt x="2446" y="2379"/>
                    <a:pt x="2431" y="2392"/>
                    <a:pt x="2443" y="2425"/>
                  </a:cubicBezTo>
                  <a:lnTo>
                    <a:pt x="2447" y="2425"/>
                  </a:lnTo>
                  <a:cubicBezTo>
                    <a:pt x="2464" y="2470"/>
                    <a:pt x="2481" y="2516"/>
                    <a:pt x="2497" y="2563"/>
                  </a:cubicBezTo>
                  <a:lnTo>
                    <a:pt x="2497" y="2563"/>
                  </a:lnTo>
                  <a:cubicBezTo>
                    <a:pt x="2499" y="2569"/>
                    <a:pt x="2501" y="2575"/>
                    <a:pt x="2504" y="2581"/>
                  </a:cubicBezTo>
                  <a:lnTo>
                    <a:pt x="2504" y="2581"/>
                  </a:lnTo>
                  <a:cubicBezTo>
                    <a:pt x="2541" y="2687"/>
                    <a:pt x="2578" y="2794"/>
                    <a:pt x="2624" y="2896"/>
                  </a:cubicBezTo>
                  <a:cubicBezTo>
                    <a:pt x="2707" y="3102"/>
                    <a:pt x="2795" y="3308"/>
                    <a:pt x="2808" y="3535"/>
                  </a:cubicBezTo>
                  <a:lnTo>
                    <a:pt x="2808" y="3535"/>
                  </a:lnTo>
                  <a:cubicBezTo>
                    <a:pt x="2752" y="3560"/>
                    <a:pt x="2697" y="3575"/>
                    <a:pt x="2641" y="3575"/>
                  </a:cubicBezTo>
                  <a:cubicBezTo>
                    <a:pt x="2622" y="3575"/>
                    <a:pt x="2602" y="3573"/>
                    <a:pt x="2582" y="3569"/>
                  </a:cubicBezTo>
                  <a:lnTo>
                    <a:pt x="2582" y="3569"/>
                  </a:lnTo>
                  <a:cubicBezTo>
                    <a:pt x="2597" y="3405"/>
                    <a:pt x="2565" y="3229"/>
                    <a:pt x="2533" y="3073"/>
                  </a:cubicBezTo>
                  <a:cubicBezTo>
                    <a:pt x="2488" y="2865"/>
                    <a:pt x="2420" y="2661"/>
                    <a:pt x="2334" y="2466"/>
                  </a:cubicBezTo>
                  <a:cubicBezTo>
                    <a:pt x="2320" y="2439"/>
                    <a:pt x="2279" y="2421"/>
                    <a:pt x="2252" y="2421"/>
                  </a:cubicBezTo>
                  <a:cubicBezTo>
                    <a:pt x="2180" y="2426"/>
                    <a:pt x="2108" y="2429"/>
                    <a:pt x="2037" y="2429"/>
                  </a:cubicBezTo>
                  <a:cubicBezTo>
                    <a:pt x="1594" y="2429"/>
                    <a:pt x="1173" y="2318"/>
                    <a:pt x="798" y="2076"/>
                  </a:cubicBezTo>
                  <a:cubicBezTo>
                    <a:pt x="450" y="1852"/>
                    <a:pt x="158" y="1533"/>
                    <a:pt x="125" y="1112"/>
                  </a:cubicBezTo>
                  <a:lnTo>
                    <a:pt x="125" y="1112"/>
                  </a:lnTo>
                  <a:cubicBezTo>
                    <a:pt x="340" y="1119"/>
                    <a:pt x="555" y="1142"/>
                    <a:pt x="766" y="1197"/>
                  </a:cubicBezTo>
                  <a:cubicBezTo>
                    <a:pt x="975" y="1252"/>
                    <a:pt x="1178" y="1342"/>
                    <a:pt x="1373" y="1437"/>
                  </a:cubicBezTo>
                  <a:cubicBezTo>
                    <a:pt x="1564" y="1537"/>
                    <a:pt x="1754" y="1650"/>
                    <a:pt x="1926" y="1782"/>
                  </a:cubicBezTo>
                  <a:cubicBezTo>
                    <a:pt x="2085" y="1904"/>
                    <a:pt x="2207" y="2054"/>
                    <a:pt x="2334" y="2208"/>
                  </a:cubicBezTo>
                  <a:cubicBezTo>
                    <a:pt x="2342" y="2222"/>
                    <a:pt x="2376" y="2242"/>
                    <a:pt x="2402" y="2242"/>
                  </a:cubicBezTo>
                  <a:cubicBezTo>
                    <a:pt x="2418" y="2242"/>
                    <a:pt x="2430" y="2235"/>
                    <a:pt x="2433" y="2217"/>
                  </a:cubicBezTo>
                  <a:cubicBezTo>
                    <a:pt x="2465" y="2008"/>
                    <a:pt x="2492" y="1809"/>
                    <a:pt x="2569" y="1610"/>
                  </a:cubicBezTo>
                  <a:cubicBezTo>
                    <a:pt x="2665" y="1374"/>
                    <a:pt x="2809" y="1147"/>
                    <a:pt x="2982" y="957"/>
                  </a:cubicBezTo>
                  <a:cubicBezTo>
                    <a:pt x="3285" y="622"/>
                    <a:pt x="3711" y="395"/>
                    <a:pt x="4146" y="273"/>
                  </a:cubicBezTo>
                  <a:cubicBezTo>
                    <a:pt x="4386" y="209"/>
                    <a:pt x="4632" y="163"/>
                    <a:pt x="4880" y="125"/>
                  </a:cubicBezTo>
                  <a:close/>
                  <a:moveTo>
                    <a:pt x="4923" y="1"/>
                  </a:moveTo>
                  <a:cubicBezTo>
                    <a:pt x="4920" y="1"/>
                    <a:pt x="4918" y="1"/>
                    <a:pt x="4916" y="1"/>
                  </a:cubicBezTo>
                  <a:cubicBezTo>
                    <a:pt x="4431" y="74"/>
                    <a:pt x="3942" y="164"/>
                    <a:pt x="3503" y="400"/>
                  </a:cubicBezTo>
                  <a:cubicBezTo>
                    <a:pt x="3068" y="631"/>
                    <a:pt x="2723" y="975"/>
                    <a:pt x="2510" y="1419"/>
                  </a:cubicBezTo>
                  <a:cubicBezTo>
                    <a:pt x="2411" y="1626"/>
                    <a:pt x="2368" y="1839"/>
                    <a:pt x="2331" y="2059"/>
                  </a:cubicBezTo>
                  <a:lnTo>
                    <a:pt x="2331" y="2059"/>
                  </a:lnTo>
                  <a:cubicBezTo>
                    <a:pt x="2225" y="1933"/>
                    <a:pt x="2113" y="1813"/>
                    <a:pt x="1985" y="1709"/>
                  </a:cubicBezTo>
                  <a:cubicBezTo>
                    <a:pt x="1804" y="1569"/>
                    <a:pt x="1604" y="1451"/>
                    <a:pt x="1396" y="1347"/>
                  </a:cubicBezTo>
                  <a:cubicBezTo>
                    <a:pt x="1192" y="1243"/>
                    <a:pt x="984" y="1152"/>
                    <a:pt x="762" y="1093"/>
                  </a:cubicBezTo>
                  <a:cubicBezTo>
                    <a:pt x="526" y="1034"/>
                    <a:pt x="286" y="1007"/>
                    <a:pt x="46" y="998"/>
                  </a:cubicBezTo>
                  <a:cubicBezTo>
                    <a:pt x="23" y="998"/>
                    <a:pt x="0" y="1012"/>
                    <a:pt x="0" y="1034"/>
                  </a:cubicBezTo>
                  <a:cubicBezTo>
                    <a:pt x="19" y="1514"/>
                    <a:pt x="340" y="1881"/>
                    <a:pt x="725" y="2135"/>
                  </a:cubicBezTo>
                  <a:cubicBezTo>
                    <a:pt x="1138" y="2410"/>
                    <a:pt x="1601" y="2538"/>
                    <a:pt x="2085" y="2538"/>
                  </a:cubicBezTo>
                  <a:cubicBezTo>
                    <a:pt x="2140" y="2538"/>
                    <a:pt x="2195" y="2537"/>
                    <a:pt x="2251" y="2534"/>
                  </a:cubicBezTo>
                  <a:lnTo>
                    <a:pt x="2251" y="2534"/>
                  </a:lnTo>
                  <a:cubicBezTo>
                    <a:pt x="2318" y="2695"/>
                    <a:pt x="2374" y="2864"/>
                    <a:pt x="2411" y="3032"/>
                  </a:cubicBezTo>
                  <a:cubicBezTo>
                    <a:pt x="2447" y="3200"/>
                    <a:pt x="2483" y="3399"/>
                    <a:pt x="2456" y="3571"/>
                  </a:cubicBezTo>
                  <a:cubicBezTo>
                    <a:pt x="2452" y="3612"/>
                    <a:pt x="2483" y="3639"/>
                    <a:pt x="2515" y="3653"/>
                  </a:cubicBezTo>
                  <a:cubicBezTo>
                    <a:pt x="2570" y="3677"/>
                    <a:pt x="2623" y="3687"/>
                    <a:pt x="2677" y="3687"/>
                  </a:cubicBezTo>
                  <a:cubicBezTo>
                    <a:pt x="2756" y="3687"/>
                    <a:pt x="2835" y="3664"/>
                    <a:pt x="2914" y="3626"/>
                  </a:cubicBezTo>
                  <a:cubicBezTo>
                    <a:pt x="2923" y="3621"/>
                    <a:pt x="2927" y="3603"/>
                    <a:pt x="2927" y="3594"/>
                  </a:cubicBezTo>
                  <a:cubicBezTo>
                    <a:pt x="2918" y="3358"/>
                    <a:pt x="2837" y="3145"/>
                    <a:pt x="2746" y="2933"/>
                  </a:cubicBezTo>
                  <a:cubicBezTo>
                    <a:pt x="2702" y="2833"/>
                    <a:pt x="2666" y="2731"/>
                    <a:pt x="2630" y="2629"/>
                  </a:cubicBezTo>
                  <a:lnTo>
                    <a:pt x="2630" y="2629"/>
                  </a:lnTo>
                  <a:cubicBezTo>
                    <a:pt x="2809" y="2628"/>
                    <a:pt x="2988" y="2619"/>
                    <a:pt x="3163" y="2575"/>
                  </a:cubicBezTo>
                  <a:cubicBezTo>
                    <a:pt x="3408" y="2511"/>
                    <a:pt x="3643" y="2398"/>
                    <a:pt x="3852" y="2253"/>
                  </a:cubicBezTo>
                  <a:cubicBezTo>
                    <a:pt x="4277" y="1949"/>
                    <a:pt x="4608" y="1528"/>
                    <a:pt x="4794" y="1039"/>
                  </a:cubicBezTo>
                  <a:cubicBezTo>
                    <a:pt x="4916" y="726"/>
                    <a:pt x="4975" y="404"/>
                    <a:pt x="5007" y="74"/>
                  </a:cubicBezTo>
                  <a:cubicBezTo>
                    <a:pt x="5011" y="35"/>
                    <a:pt x="4959" y="1"/>
                    <a:pt x="49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257;p57">
              <a:extLst>
                <a:ext uri="{FF2B5EF4-FFF2-40B4-BE49-F238E27FC236}">
                  <a16:creationId xmlns:a16="http://schemas.microsoft.com/office/drawing/2014/main" id="{5752BE23-6DE4-468B-BF4F-E1F1C213D0E3}"/>
                </a:ext>
              </a:extLst>
            </p:cNvPr>
            <p:cNvSpPr/>
            <p:nvPr/>
          </p:nvSpPr>
          <p:spPr>
            <a:xfrm>
              <a:off x="3847425" y="2059175"/>
              <a:ext cx="13150" cy="20125"/>
            </a:xfrm>
            <a:custGeom>
              <a:avLst/>
              <a:gdLst/>
              <a:ahLst/>
              <a:cxnLst/>
              <a:rect l="l" t="t" r="r" b="b"/>
              <a:pathLst>
                <a:path w="526" h="805" extrusionOk="0">
                  <a:moveTo>
                    <a:pt x="429" y="1"/>
                  </a:moveTo>
                  <a:cubicBezTo>
                    <a:pt x="414" y="1"/>
                    <a:pt x="401" y="8"/>
                    <a:pt x="395" y="25"/>
                  </a:cubicBezTo>
                  <a:cubicBezTo>
                    <a:pt x="361" y="130"/>
                    <a:pt x="362" y="242"/>
                    <a:pt x="384" y="347"/>
                  </a:cubicBezTo>
                  <a:lnTo>
                    <a:pt x="384" y="347"/>
                  </a:lnTo>
                  <a:cubicBezTo>
                    <a:pt x="291" y="425"/>
                    <a:pt x="205" y="512"/>
                    <a:pt x="126" y="603"/>
                  </a:cubicBezTo>
                  <a:lnTo>
                    <a:pt x="126" y="603"/>
                  </a:lnTo>
                  <a:cubicBezTo>
                    <a:pt x="120" y="528"/>
                    <a:pt x="124" y="452"/>
                    <a:pt x="132" y="379"/>
                  </a:cubicBezTo>
                  <a:cubicBezTo>
                    <a:pt x="135" y="341"/>
                    <a:pt x="87" y="305"/>
                    <a:pt x="51" y="305"/>
                  </a:cubicBezTo>
                  <a:cubicBezTo>
                    <a:pt x="31" y="305"/>
                    <a:pt x="16" y="315"/>
                    <a:pt x="14" y="343"/>
                  </a:cubicBezTo>
                  <a:cubicBezTo>
                    <a:pt x="0" y="479"/>
                    <a:pt x="5" y="610"/>
                    <a:pt x="37" y="746"/>
                  </a:cubicBezTo>
                  <a:cubicBezTo>
                    <a:pt x="40" y="773"/>
                    <a:pt x="81" y="804"/>
                    <a:pt x="114" y="804"/>
                  </a:cubicBezTo>
                  <a:cubicBezTo>
                    <a:pt x="126" y="804"/>
                    <a:pt x="137" y="801"/>
                    <a:pt x="145" y="791"/>
                  </a:cubicBezTo>
                  <a:cubicBezTo>
                    <a:pt x="250" y="660"/>
                    <a:pt x="367" y="533"/>
                    <a:pt x="499" y="424"/>
                  </a:cubicBezTo>
                  <a:cubicBezTo>
                    <a:pt x="508" y="415"/>
                    <a:pt x="508" y="397"/>
                    <a:pt x="503" y="383"/>
                  </a:cubicBezTo>
                  <a:cubicBezTo>
                    <a:pt x="485" y="288"/>
                    <a:pt x="481" y="184"/>
                    <a:pt x="512" y="89"/>
                  </a:cubicBezTo>
                  <a:cubicBezTo>
                    <a:pt x="525" y="50"/>
                    <a:pt x="470" y="1"/>
                    <a:pt x="4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258;p57">
              <a:extLst>
                <a:ext uri="{FF2B5EF4-FFF2-40B4-BE49-F238E27FC236}">
                  <a16:creationId xmlns:a16="http://schemas.microsoft.com/office/drawing/2014/main" id="{B16B594A-C08A-8DC0-4C0E-54A970ABF9A0}"/>
                </a:ext>
              </a:extLst>
            </p:cNvPr>
            <p:cNvSpPr/>
            <p:nvPr/>
          </p:nvSpPr>
          <p:spPr>
            <a:xfrm>
              <a:off x="3857050" y="2054575"/>
              <a:ext cx="21925" cy="15475"/>
            </a:xfrm>
            <a:custGeom>
              <a:avLst/>
              <a:gdLst/>
              <a:ahLst/>
              <a:cxnLst/>
              <a:rect l="l" t="t" r="r" b="b"/>
              <a:pathLst>
                <a:path w="877" h="619" extrusionOk="0">
                  <a:moveTo>
                    <a:pt x="763" y="1"/>
                  </a:moveTo>
                  <a:cubicBezTo>
                    <a:pt x="756" y="1"/>
                    <a:pt x="750" y="2"/>
                    <a:pt x="744" y="6"/>
                  </a:cubicBezTo>
                  <a:cubicBezTo>
                    <a:pt x="603" y="78"/>
                    <a:pt x="467" y="160"/>
                    <a:pt x="336" y="250"/>
                  </a:cubicBezTo>
                  <a:cubicBezTo>
                    <a:pt x="277" y="291"/>
                    <a:pt x="213" y="341"/>
                    <a:pt x="155" y="391"/>
                  </a:cubicBezTo>
                  <a:cubicBezTo>
                    <a:pt x="123" y="413"/>
                    <a:pt x="91" y="441"/>
                    <a:pt x="59" y="468"/>
                  </a:cubicBezTo>
                  <a:cubicBezTo>
                    <a:pt x="37" y="490"/>
                    <a:pt x="1" y="508"/>
                    <a:pt x="1" y="545"/>
                  </a:cubicBezTo>
                  <a:cubicBezTo>
                    <a:pt x="1" y="583"/>
                    <a:pt x="50" y="619"/>
                    <a:pt x="85" y="619"/>
                  </a:cubicBezTo>
                  <a:cubicBezTo>
                    <a:pt x="99" y="619"/>
                    <a:pt x="111" y="613"/>
                    <a:pt x="116" y="597"/>
                  </a:cubicBezTo>
                  <a:lnTo>
                    <a:pt x="116" y="597"/>
                  </a:lnTo>
                  <a:cubicBezTo>
                    <a:pt x="329" y="403"/>
                    <a:pt x="568" y="236"/>
                    <a:pt x="825" y="105"/>
                  </a:cubicBezTo>
                  <a:cubicBezTo>
                    <a:pt x="877" y="77"/>
                    <a:pt x="813" y="1"/>
                    <a:pt x="7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259;p57">
              <a:extLst>
                <a:ext uri="{FF2B5EF4-FFF2-40B4-BE49-F238E27FC236}">
                  <a16:creationId xmlns:a16="http://schemas.microsoft.com/office/drawing/2014/main" id="{F00616DD-8ADF-F03A-A4E8-FEF3FD9FC74B}"/>
                </a:ext>
              </a:extLst>
            </p:cNvPr>
            <p:cNvSpPr/>
            <p:nvPr/>
          </p:nvSpPr>
          <p:spPr>
            <a:xfrm>
              <a:off x="3841225" y="2075975"/>
              <a:ext cx="23675" cy="13500"/>
            </a:xfrm>
            <a:custGeom>
              <a:avLst/>
              <a:gdLst/>
              <a:ahLst/>
              <a:cxnLst/>
              <a:rect l="l" t="t" r="r" b="b"/>
              <a:pathLst>
                <a:path w="947" h="540" extrusionOk="0">
                  <a:moveTo>
                    <a:pt x="687" y="1"/>
                  </a:moveTo>
                  <a:cubicBezTo>
                    <a:pt x="565" y="1"/>
                    <a:pt x="441" y="3"/>
                    <a:pt x="321" y="19"/>
                  </a:cubicBezTo>
                  <a:cubicBezTo>
                    <a:pt x="276" y="29"/>
                    <a:pt x="253" y="78"/>
                    <a:pt x="226" y="110"/>
                  </a:cubicBezTo>
                  <a:cubicBezTo>
                    <a:pt x="199" y="151"/>
                    <a:pt x="171" y="187"/>
                    <a:pt x="144" y="228"/>
                  </a:cubicBezTo>
                  <a:cubicBezTo>
                    <a:pt x="99" y="300"/>
                    <a:pt x="54" y="373"/>
                    <a:pt x="17" y="454"/>
                  </a:cubicBezTo>
                  <a:cubicBezTo>
                    <a:pt x="1" y="491"/>
                    <a:pt x="57" y="540"/>
                    <a:pt x="99" y="540"/>
                  </a:cubicBezTo>
                  <a:cubicBezTo>
                    <a:pt x="115" y="540"/>
                    <a:pt x="128" y="533"/>
                    <a:pt x="135" y="518"/>
                  </a:cubicBezTo>
                  <a:cubicBezTo>
                    <a:pt x="197" y="376"/>
                    <a:pt x="285" y="247"/>
                    <a:pt x="383" y="127"/>
                  </a:cubicBezTo>
                  <a:lnTo>
                    <a:pt x="383" y="127"/>
                  </a:lnTo>
                  <a:cubicBezTo>
                    <a:pt x="544" y="114"/>
                    <a:pt x="702" y="110"/>
                    <a:pt x="865" y="110"/>
                  </a:cubicBezTo>
                  <a:cubicBezTo>
                    <a:pt x="946" y="110"/>
                    <a:pt x="892" y="1"/>
                    <a:pt x="833" y="1"/>
                  </a:cubicBezTo>
                  <a:cubicBezTo>
                    <a:pt x="785" y="1"/>
                    <a:pt x="736" y="1"/>
                    <a:pt x="6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260;p57">
              <a:extLst>
                <a:ext uri="{FF2B5EF4-FFF2-40B4-BE49-F238E27FC236}">
                  <a16:creationId xmlns:a16="http://schemas.microsoft.com/office/drawing/2014/main" id="{6EFD57BE-18BF-0664-96F3-8524C898D0D7}"/>
                </a:ext>
              </a:extLst>
            </p:cNvPr>
            <p:cNvSpPr/>
            <p:nvPr/>
          </p:nvSpPr>
          <p:spPr>
            <a:xfrm>
              <a:off x="3797575" y="2036975"/>
              <a:ext cx="40625" cy="44800"/>
            </a:xfrm>
            <a:custGeom>
              <a:avLst/>
              <a:gdLst/>
              <a:ahLst/>
              <a:cxnLst/>
              <a:rect l="l" t="t" r="r" b="b"/>
              <a:pathLst>
                <a:path w="1625" h="1792" extrusionOk="0">
                  <a:moveTo>
                    <a:pt x="35" y="1"/>
                  </a:moveTo>
                  <a:cubicBezTo>
                    <a:pt x="17" y="1"/>
                    <a:pt x="1" y="10"/>
                    <a:pt x="1" y="35"/>
                  </a:cubicBezTo>
                  <a:cubicBezTo>
                    <a:pt x="1" y="338"/>
                    <a:pt x="69" y="610"/>
                    <a:pt x="227" y="868"/>
                  </a:cubicBezTo>
                  <a:cubicBezTo>
                    <a:pt x="381" y="1117"/>
                    <a:pt x="590" y="1335"/>
                    <a:pt x="807" y="1525"/>
                  </a:cubicBezTo>
                  <a:cubicBezTo>
                    <a:pt x="823" y="1539"/>
                    <a:pt x="839" y="1544"/>
                    <a:pt x="852" y="1544"/>
                  </a:cubicBezTo>
                  <a:cubicBezTo>
                    <a:pt x="893" y="1544"/>
                    <a:pt x="914" y="1493"/>
                    <a:pt x="866" y="1453"/>
                  </a:cubicBezTo>
                  <a:cubicBezTo>
                    <a:pt x="662" y="1276"/>
                    <a:pt x="472" y="1081"/>
                    <a:pt x="332" y="850"/>
                  </a:cubicBezTo>
                  <a:cubicBezTo>
                    <a:pt x="196" y="629"/>
                    <a:pt x="132" y="404"/>
                    <a:pt x="120" y="155"/>
                  </a:cubicBezTo>
                  <a:lnTo>
                    <a:pt x="120" y="155"/>
                  </a:lnTo>
                  <a:cubicBezTo>
                    <a:pt x="387" y="353"/>
                    <a:pt x="658" y="548"/>
                    <a:pt x="907" y="764"/>
                  </a:cubicBezTo>
                  <a:cubicBezTo>
                    <a:pt x="1034" y="877"/>
                    <a:pt x="1147" y="1013"/>
                    <a:pt x="1242" y="1154"/>
                  </a:cubicBezTo>
                  <a:cubicBezTo>
                    <a:pt x="1360" y="1326"/>
                    <a:pt x="1469" y="1525"/>
                    <a:pt x="1505" y="1734"/>
                  </a:cubicBezTo>
                  <a:cubicBezTo>
                    <a:pt x="1510" y="1767"/>
                    <a:pt x="1551" y="1792"/>
                    <a:pt x="1582" y="1792"/>
                  </a:cubicBezTo>
                  <a:cubicBezTo>
                    <a:pt x="1606" y="1792"/>
                    <a:pt x="1624" y="1778"/>
                    <a:pt x="1618" y="1743"/>
                  </a:cubicBezTo>
                  <a:cubicBezTo>
                    <a:pt x="1582" y="1534"/>
                    <a:pt x="1473" y="1330"/>
                    <a:pt x="1360" y="1158"/>
                  </a:cubicBezTo>
                  <a:cubicBezTo>
                    <a:pt x="1260" y="1000"/>
                    <a:pt x="1138" y="850"/>
                    <a:pt x="998" y="723"/>
                  </a:cubicBezTo>
                  <a:cubicBezTo>
                    <a:pt x="717" y="469"/>
                    <a:pt x="395" y="247"/>
                    <a:pt x="87" y="21"/>
                  </a:cubicBezTo>
                  <a:cubicBezTo>
                    <a:pt x="76" y="10"/>
                    <a:pt x="54" y="1"/>
                    <a:pt x="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261;p57">
              <a:extLst>
                <a:ext uri="{FF2B5EF4-FFF2-40B4-BE49-F238E27FC236}">
                  <a16:creationId xmlns:a16="http://schemas.microsoft.com/office/drawing/2014/main" id="{CAE209C3-4440-CAA2-9291-E1F9443F5582}"/>
                </a:ext>
              </a:extLst>
            </p:cNvPr>
            <p:cNvSpPr/>
            <p:nvPr/>
          </p:nvSpPr>
          <p:spPr>
            <a:xfrm>
              <a:off x="3856925" y="2064775"/>
              <a:ext cx="18050" cy="5150"/>
            </a:xfrm>
            <a:custGeom>
              <a:avLst/>
              <a:gdLst/>
              <a:ahLst/>
              <a:cxnLst/>
              <a:rect l="l" t="t" r="r" b="b"/>
              <a:pathLst>
                <a:path w="722" h="206" extrusionOk="0">
                  <a:moveTo>
                    <a:pt x="634" y="0"/>
                  </a:moveTo>
                  <a:cubicBezTo>
                    <a:pt x="632" y="0"/>
                    <a:pt x="629" y="0"/>
                    <a:pt x="626" y="1"/>
                  </a:cubicBezTo>
                  <a:cubicBezTo>
                    <a:pt x="427" y="28"/>
                    <a:pt x="232" y="60"/>
                    <a:pt x="37" y="96"/>
                  </a:cubicBezTo>
                  <a:cubicBezTo>
                    <a:pt x="6" y="100"/>
                    <a:pt x="1" y="137"/>
                    <a:pt x="15" y="159"/>
                  </a:cubicBezTo>
                  <a:cubicBezTo>
                    <a:pt x="27" y="184"/>
                    <a:pt x="58" y="205"/>
                    <a:pt x="88" y="205"/>
                  </a:cubicBezTo>
                  <a:cubicBezTo>
                    <a:pt x="91" y="205"/>
                    <a:pt x="93" y="205"/>
                    <a:pt x="96" y="205"/>
                  </a:cubicBezTo>
                  <a:cubicBezTo>
                    <a:pt x="291" y="168"/>
                    <a:pt x="490" y="137"/>
                    <a:pt x="685" y="110"/>
                  </a:cubicBezTo>
                  <a:cubicBezTo>
                    <a:pt x="717" y="105"/>
                    <a:pt x="721" y="69"/>
                    <a:pt x="708" y="46"/>
                  </a:cubicBezTo>
                  <a:cubicBezTo>
                    <a:pt x="691" y="21"/>
                    <a:pt x="663" y="0"/>
                    <a:pt x="6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262;p57">
              <a:extLst>
                <a:ext uri="{FF2B5EF4-FFF2-40B4-BE49-F238E27FC236}">
                  <a16:creationId xmlns:a16="http://schemas.microsoft.com/office/drawing/2014/main" id="{738BBAF7-54FB-EAEC-DE2A-CAAB3DC6E508}"/>
                </a:ext>
              </a:extLst>
            </p:cNvPr>
            <p:cNvSpPr/>
            <p:nvPr/>
          </p:nvSpPr>
          <p:spPr>
            <a:xfrm>
              <a:off x="3788875" y="2070450"/>
              <a:ext cx="26600" cy="14500"/>
            </a:xfrm>
            <a:custGeom>
              <a:avLst/>
              <a:gdLst/>
              <a:ahLst/>
              <a:cxnLst/>
              <a:rect l="l" t="t" r="r" b="b"/>
              <a:pathLst>
                <a:path w="1064" h="580" extrusionOk="0">
                  <a:moveTo>
                    <a:pt x="49" y="0"/>
                  </a:moveTo>
                  <a:cubicBezTo>
                    <a:pt x="33" y="0"/>
                    <a:pt x="17" y="7"/>
                    <a:pt x="9" y="23"/>
                  </a:cubicBezTo>
                  <a:cubicBezTo>
                    <a:pt x="0" y="55"/>
                    <a:pt x="32" y="91"/>
                    <a:pt x="54" y="100"/>
                  </a:cubicBezTo>
                  <a:cubicBezTo>
                    <a:pt x="358" y="263"/>
                    <a:pt x="671" y="417"/>
                    <a:pt x="979" y="571"/>
                  </a:cubicBezTo>
                  <a:cubicBezTo>
                    <a:pt x="991" y="577"/>
                    <a:pt x="1001" y="579"/>
                    <a:pt x="1010" y="579"/>
                  </a:cubicBezTo>
                  <a:cubicBezTo>
                    <a:pt x="1059" y="579"/>
                    <a:pt x="1063" y="507"/>
                    <a:pt x="1006" y="481"/>
                  </a:cubicBezTo>
                  <a:cubicBezTo>
                    <a:pt x="698" y="327"/>
                    <a:pt x="385" y="173"/>
                    <a:pt x="82" y="9"/>
                  </a:cubicBezTo>
                  <a:cubicBezTo>
                    <a:pt x="72" y="4"/>
                    <a:pt x="60" y="0"/>
                    <a:pt x="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263;p57">
              <a:extLst>
                <a:ext uri="{FF2B5EF4-FFF2-40B4-BE49-F238E27FC236}">
                  <a16:creationId xmlns:a16="http://schemas.microsoft.com/office/drawing/2014/main" id="{FE6EDB75-ADC0-5988-9485-AD6E4B9527BE}"/>
                </a:ext>
              </a:extLst>
            </p:cNvPr>
            <p:cNvSpPr/>
            <p:nvPr/>
          </p:nvSpPr>
          <p:spPr>
            <a:xfrm>
              <a:off x="3799850" y="2082200"/>
              <a:ext cx="15425" cy="4475"/>
            </a:xfrm>
            <a:custGeom>
              <a:avLst/>
              <a:gdLst/>
              <a:ahLst/>
              <a:cxnLst/>
              <a:rect l="l" t="t" r="r" b="b"/>
              <a:pathLst>
                <a:path w="617" h="179" extrusionOk="0">
                  <a:moveTo>
                    <a:pt x="530" y="1"/>
                  </a:moveTo>
                  <a:cubicBezTo>
                    <a:pt x="527" y="1"/>
                    <a:pt x="524" y="1"/>
                    <a:pt x="522" y="2"/>
                  </a:cubicBezTo>
                  <a:cubicBezTo>
                    <a:pt x="381" y="20"/>
                    <a:pt x="236" y="42"/>
                    <a:pt x="96" y="60"/>
                  </a:cubicBezTo>
                  <a:cubicBezTo>
                    <a:pt x="73" y="65"/>
                    <a:pt x="55" y="65"/>
                    <a:pt x="32" y="70"/>
                  </a:cubicBezTo>
                  <a:cubicBezTo>
                    <a:pt x="1" y="74"/>
                    <a:pt x="1" y="110"/>
                    <a:pt x="14" y="133"/>
                  </a:cubicBezTo>
                  <a:cubicBezTo>
                    <a:pt x="27" y="158"/>
                    <a:pt x="58" y="179"/>
                    <a:pt x="87" y="179"/>
                  </a:cubicBezTo>
                  <a:cubicBezTo>
                    <a:pt x="90" y="179"/>
                    <a:pt x="93" y="179"/>
                    <a:pt x="96" y="178"/>
                  </a:cubicBezTo>
                  <a:cubicBezTo>
                    <a:pt x="236" y="156"/>
                    <a:pt x="381" y="137"/>
                    <a:pt x="522" y="119"/>
                  </a:cubicBezTo>
                  <a:cubicBezTo>
                    <a:pt x="544" y="115"/>
                    <a:pt x="562" y="110"/>
                    <a:pt x="585" y="110"/>
                  </a:cubicBezTo>
                  <a:cubicBezTo>
                    <a:pt x="617" y="106"/>
                    <a:pt x="617" y="70"/>
                    <a:pt x="603" y="47"/>
                  </a:cubicBezTo>
                  <a:cubicBezTo>
                    <a:pt x="591" y="22"/>
                    <a:pt x="559" y="1"/>
                    <a:pt x="5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264;p57">
              <a:extLst>
                <a:ext uri="{FF2B5EF4-FFF2-40B4-BE49-F238E27FC236}">
                  <a16:creationId xmlns:a16="http://schemas.microsoft.com/office/drawing/2014/main" id="{5BBCEEBB-3547-3286-E5C3-CD7F6D695D60}"/>
                </a:ext>
              </a:extLst>
            </p:cNvPr>
            <p:cNvSpPr/>
            <p:nvPr/>
          </p:nvSpPr>
          <p:spPr>
            <a:xfrm>
              <a:off x="3810150" y="2074975"/>
              <a:ext cx="17475" cy="15825"/>
            </a:xfrm>
            <a:custGeom>
              <a:avLst/>
              <a:gdLst/>
              <a:ahLst/>
              <a:cxnLst/>
              <a:rect l="l" t="t" r="r" b="b"/>
              <a:pathLst>
                <a:path w="699" h="633" extrusionOk="0">
                  <a:moveTo>
                    <a:pt x="51" y="1"/>
                  </a:moveTo>
                  <a:cubicBezTo>
                    <a:pt x="19" y="1"/>
                    <a:pt x="1" y="23"/>
                    <a:pt x="10" y="50"/>
                  </a:cubicBezTo>
                  <a:cubicBezTo>
                    <a:pt x="33" y="123"/>
                    <a:pt x="51" y="195"/>
                    <a:pt x="69" y="268"/>
                  </a:cubicBezTo>
                  <a:cubicBezTo>
                    <a:pt x="78" y="304"/>
                    <a:pt x="78" y="345"/>
                    <a:pt x="105" y="372"/>
                  </a:cubicBezTo>
                  <a:cubicBezTo>
                    <a:pt x="132" y="399"/>
                    <a:pt x="173" y="413"/>
                    <a:pt x="209" y="426"/>
                  </a:cubicBezTo>
                  <a:cubicBezTo>
                    <a:pt x="345" y="494"/>
                    <a:pt x="481" y="558"/>
                    <a:pt x="617" y="626"/>
                  </a:cubicBezTo>
                  <a:cubicBezTo>
                    <a:pt x="626" y="630"/>
                    <a:pt x="638" y="632"/>
                    <a:pt x="649" y="632"/>
                  </a:cubicBezTo>
                  <a:cubicBezTo>
                    <a:pt x="666" y="632"/>
                    <a:pt x="681" y="626"/>
                    <a:pt x="689" y="608"/>
                  </a:cubicBezTo>
                  <a:cubicBezTo>
                    <a:pt x="699" y="581"/>
                    <a:pt x="667" y="544"/>
                    <a:pt x="644" y="535"/>
                  </a:cubicBezTo>
                  <a:cubicBezTo>
                    <a:pt x="492" y="464"/>
                    <a:pt x="341" y="388"/>
                    <a:pt x="189" y="316"/>
                  </a:cubicBezTo>
                  <a:lnTo>
                    <a:pt x="189" y="316"/>
                  </a:lnTo>
                  <a:cubicBezTo>
                    <a:pt x="171" y="231"/>
                    <a:pt x="147" y="143"/>
                    <a:pt x="123" y="59"/>
                  </a:cubicBezTo>
                  <a:cubicBezTo>
                    <a:pt x="114" y="32"/>
                    <a:pt x="82" y="5"/>
                    <a:pt x="5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6" name="Google Shape;3265;p57">
            <a:extLst>
              <a:ext uri="{FF2B5EF4-FFF2-40B4-BE49-F238E27FC236}">
                <a16:creationId xmlns:a16="http://schemas.microsoft.com/office/drawing/2014/main" id="{F8EF5CBB-7C3B-BB55-903D-688755B2AE33}"/>
              </a:ext>
            </a:extLst>
          </p:cNvPr>
          <p:cNvGrpSpPr/>
          <p:nvPr/>
        </p:nvGrpSpPr>
        <p:grpSpPr>
          <a:xfrm>
            <a:off x="6333441" y="1204040"/>
            <a:ext cx="335369" cy="289614"/>
            <a:chOff x="2511775" y="1511339"/>
            <a:chExt cx="592524" cy="511685"/>
          </a:xfrm>
        </p:grpSpPr>
        <p:sp>
          <p:nvSpPr>
            <p:cNvPr id="3697" name="Google Shape;3266;p57">
              <a:extLst>
                <a:ext uri="{FF2B5EF4-FFF2-40B4-BE49-F238E27FC236}">
                  <a16:creationId xmlns:a16="http://schemas.microsoft.com/office/drawing/2014/main" id="{7D153CAB-D6F7-2663-D183-A579B27D1236}"/>
                </a:ext>
              </a:extLst>
            </p:cNvPr>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267;p57">
              <a:extLst>
                <a:ext uri="{FF2B5EF4-FFF2-40B4-BE49-F238E27FC236}">
                  <a16:creationId xmlns:a16="http://schemas.microsoft.com/office/drawing/2014/main" id="{1D5AA6AD-A466-5DF7-FF72-5CF8D0AD2035}"/>
                </a:ext>
              </a:extLst>
            </p:cNvPr>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268;p57">
              <a:extLst>
                <a:ext uri="{FF2B5EF4-FFF2-40B4-BE49-F238E27FC236}">
                  <a16:creationId xmlns:a16="http://schemas.microsoft.com/office/drawing/2014/main" id="{BC279267-1AF8-0D1A-F6C2-2ACAFF8DA5F1}"/>
                </a:ext>
              </a:extLst>
            </p:cNvPr>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269;p57">
              <a:extLst>
                <a:ext uri="{FF2B5EF4-FFF2-40B4-BE49-F238E27FC236}">
                  <a16:creationId xmlns:a16="http://schemas.microsoft.com/office/drawing/2014/main" id="{E6195E9A-2C7C-C2F1-792F-CA1544416580}"/>
                </a:ext>
              </a:extLst>
            </p:cNvPr>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270;p57">
              <a:extLst>
                <a:ext uri="{FF2B5EF4-FFF2-40B4-BE49-F238E27FC236}">
                  <a16:creationId xmlns:a16="http://schemas.microsoft.com/office/drawing/2014/main" id="{7A517B7C-F93E-7C12-3E43-BAC456AD930A}"/>
                </a:ext>
              </a:extLst>
            </p:cNvPr>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271;p57">
              <a:extLst>
                <a:ext uri="{FF2B5EF4-FFF2-40B4-BE49-F238E27FC236}">
                  <a16:creationId xmlns:a16="http://schemas.microsoft.com/office/drawing/2014/main" id="{DF1B1F08-723B-08BD-5B1F-C861AEFA57D0}"/>
                </a:ext>
              </a:extLst>
            </p:cNvPr>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272;p57">
              <a:extLst>
                <a:ext uri="{FF2B5EF4-FFF2-40B4-BE49-F238E27FC236}">
                  <a16:creationId xmlns:a16="http://schemas.microsoft.com/office/drawing/2014/main" id="{53574F81-A895-B466-A84F-C006B92DD3B7}"/>
                </a:ext>
              </a:extLst>
            </p:cNvPr>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4" name="Google Shape;3273;p57">
            <a:extLst>
              <a:ext uri="{FF2B5EF4-FFF2-40B4-BE49-F238E27FC236}">
                <a16:creationId xmlns:a16="http://schemas.microsoft.com/office/drawing/2014/main" id="{3706007B-CCC7-EB8D-1E2E-15424E7EC88D}"/>
              </a:ext>
            </a:extLst>
          </p:cNvPr>
          <p:cNvGrpSpPr/>
          <p:nvPr/>
        </p:nvGrpSpPr>
        <p:grpSpPr>
          <a:xfrm>
            <a:off x="4148325" y="1493651"/>
            <a:ext cx="399373" cy="297885"/>
            <a:chOff x="1962275" y="1039195"/>
            <a:chExt cx="702998" cy="524354"/>
          </a:xfrm>
        </p:grpSpPr>
        <p:sp>
          <p:nvSpPr>
            <p:cNvPr id="3705" name="Google Shape;3274;p57">
              <a:extLst>
                <a:ext uri="{FF2B5EF4-FFF2-40B4-BE49-F238E27FC236}">
                  <a16:creationId xmlns:a16="http://schemas.microsoft.com/office/drawing/2014/main" id="{4563ACF0-41C0-EB31-92BF-47E9C3F28A9A}"/>
                </a:ext>
              </a:extLst>
            </p:cNvPr>
            <p:cNvSpPr/>
            <p:nvPr/>
          </p:nvSpPr>
          <p:spPr>
            <a:xfrm>
              <a:off x="1962275" y="1039195"/>
              <a:ext cx="702998" cy="524354"/>
            </a:xfrm>
            <a:custGeom>
              <a:avLst/>
              <a:gdLst/>
              <a:ahLst/>
              <a:cxnLst/>
              <a:rect l="l" t="t" r="r" b="b"/>
              <a:pathLst>
                <a:path w="4128" h="3079" extrusionOk="0">
                  <a:moveTo>
                    <a:pt x="1034" y="135"/>
                  </a:moveTo>
                  <a:cubicBezTo>
                    <a:pt x="1060" y="135"/>
                    <a:pt x="1085" y="135"/>
                    <a:pt x="1110" y="135"/>
                  </a:cubicBezTo>
                  <a:cubicBezTo>
                    <a:pt x="1509" y="135"/>
                    <a:pt x="1917" y="158"/>
                    <a:pt x="2306" y="235"/>
                  </a:cubicBezTo>
                  <a:cubicBezTo>
                    <a:pt x="2655" y="303"/>
                    <a:pt x="2981" y="448"/>
                    <a:pt x="3258" y="675"/>
                  </a:cubicBezTo>
                  <a:cubicBezTo>
                    <a:pt x="3534" y="901"/>
                    <a:pt x="3779" y="1214"/>
                    <a:pt x="3906" y="1549"/>
                  </a:cubicBezTo>
                  <a:cubicBezTo>
                    <a:pt x="3974" y="1726"/>
                    <a:pt x="3992" y="1907"/>
                    <a:pt x="3951" y="2088"/>
                  </a:cubicBezTo>
                  <a:cubicBezTo>
                    <a:pt x="3915" y="2251"/>
                    <a:pt x="3829" y="2387"/>
                    <a:pt x="3743" y="2523"/>
                  </a:cubicBezTo>
                  <a:cubicBezTo>
                    <a:pt x="3741" y="2525"/>
                    <a:pt x="3740" y="2527"/>
                    <a:pt x="3740" y="2528"/>
                  </a:cubicBezTo>
                  <a:lnTo>
                    <a:pt x="3740" y="2528"/>
                  </a:lnTo>
                  <a:cubicBezTo>
                    <a:pt x="3609" y="2641"/>
                    <a:pt x="3473" y="2753"/>
                    <a:pt x="3321" y="2831"/>
                  </a:cubicBezTo>
                  <a:cubicBezTo>
                    <a:pt x="3199" y="2895"/>
                    <a:pt x="3063" y="2922"/>
                    <a:pt x="2927" y="2935"/>
                  </a:cubicBezTo>
                  <a:cubicBezTo>
                    <a:pt x="2853" y="2941"/>
                    <a:pt x="2779" y="2945"/>
                    <a:pt x="2706" y="2945"/>
                  </a:cubicBezTo>
                  <a:cubicBezTo>
                    <a:pt x="2608" y="2945"/>
                    <a:pt x="2511" y="2938"/>
                    <a:pt x="2415" y="2917"/>
                  </a:cubicBezTo>
                  <a:cubicBezTo>
                    <a:pt x="2220" y="2872"/>
                    <a:pt x="2035" y="2781"/>
                    <a:pt x="1871" y="2673"/>
                  </a:cubicBezTo>
                  <a:cubicBezTo>
                    <a:pt x="1219" y="2256"/>
                    <a:pt x="847" y="1581"/>
                    <a:pt x="517" y="901"/>
                  </a:cubicBezTo>
                  <a:cubicBezTo>
                    <a:pt x="409" y="685"/>
                    <a:pt x="289" y="477"/>
                    <a:pt x="173" y="262"/>
                  </a:cubicBezTo>
                  <a:lnTo>
                    <a:pt x="173" y="262"/>
                  </a:lnTo>
                  <a:cubicBezTo>
                    <a:pt x="447" y="159"/>
                    <a:pt x="743" y="135"/>
                    <a:pt x="1034" y="135"/>
                  </a:cubicBezTo>
                  <a:close/>
                  <a:moveTo>
                    <a:pt x="1087" y="1"/>
                  </a:moveTo>
                  <a:cubicBezTo>
                    <a:pt x="736" y="1"/>
                    <a:pt x="379" y="27"/>
                    <a:pt x="55" y="167"/>
                  </a:cubicBezTo>
                  <a:cubicBezTo>
                    <a:pt x="27" y="181"/>
                    <a:pt x="0" y="217"/>
                    <a:pt x="18" y="253"/>
                  </a:cubicBezTo>
                  <a:cubicBezTo>
                    <a:pt x="141" y="480"/>
                    <a:pt x="272" y="706"/>
                    <a:pt x="390" y="942"/>
                  </a:cubicBezTo>
                  <a:cubicBezTo>
                    <a:pt x="562" y="1295"/>
                    <a:pt x="748" y="1644"/>
                    <a:pt x="970" y="1970"/>
                  </a:cubicBezTo>
                  <a:cubicBezTo>
                    <a:pt x="1187" y="2288"/>
                    <a:pt x="1464" y="2568"/>
                    <a:pt x="1790" y="2777"/>
                  </a:cubicBezTo>
                  <a:cubicBezTo>
                    <a:pt x="1948" y="2881"/>
                    <a:pt x="2121" y="2967"/>
                    <a:pt x="2302" y="3022"/>
                  </a:cubicBezTo>
                  <a:cubicBezTo>
                    <a:pt x="2440" y="3064"/>
                    <a:pt x="2579" y="3079"/>
                    <a:pt x="2720" y="3079"/>
                  </a:cubicBezTo>
                  <a:cubicBezTo>
                    <a:pt x="2759" y="3079"/>
                    <a:pt x="2797" y="3078"/>
                    <a:pt x="2836" y="3076"/>
                  </a:cubicBezTo>
                  <a:cubicBezTo>
                    <a:pt x="3004" y="3062"/>
                    <a:pt x="3181" y="3044"/>
                    <a:pt x="3335" y="2972"/>
                  </a:cubicBezTo>
                  <a:cubicBezTo>
                    <a:pt x="3516" y="2892"/>
                    <a:pt x="3676" y="2760"/>
                    <a:pt x="3823" y="2632"/>
                  </a:cubicBezTo>
                  <a:lnTo>
                    <a:pt x="3823" y="2632"/>
                  </a:lnTo>
                  <a:cubicBezTo>
                    <a:pt x="3832" y="2627"/>
                    <a:pt x="3840" y="2620"/>
                    <a:pt x="3847" y="2609"/>
                  </a:cubicBezTo>
                  <a:lnTo>
                    <a:pt x="3851" y="2609"/>
                  </a:lnTo>
                  <a:cubicBezTo>
                    <a:pt x="3924" y="2491"/>
                    <a:pt x="4001" y="2369"/>
                    <a:pt x="4051" y="2238"/>
                  </a:cubicBezTo>
                  <a:cubicBezTo>
                    <a:pt x="4105" y="2070"/>
                    <a:pt x="4128" y="1880"/>
                    <a:pt x="4091" y="1708"/>
                  </a:cubicBezTo>
                  <a:cubicBezTo>
                    <a:pt x="4023" y="1341"/>
                    <a:pt x="3774" y="1001"/>
                    <a:pt x="3521" y="738"/>
                  </a:cubicBezTo>
                  <a:cubicBezTo>
                    <a:pt x="3258" y="466"/>
                    <a:pt x="2927" y="271"/>
                    <a:pt x="2565" y="163"/>
                  </a:cubicBezTo>
                  <a:cubicBezTo>
                    <a:pt x="2166" y="45"/>
                    <a:pt x="1740" y="18"/>
                    <a:pt x="1328" y="4"/>
                  </a:cubicBezTo>
                  <a:cubicBezTo>
                    <a:pt x="1248" y="2"/>
                    <a:pt x="1168" y="1"/>
                    <a:pt x="10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275;p57">
              <a:extLst>
                <a:ext uri="{FF2B5EF4-FFF2-40B4-BE49-F238E27FC236}">
                  <a16:creationId xmlns:a16="http://schemas.microsoft.com/office/drawing/2014/main" id="{93F461A7-BD6F-3066-F663-6A66B80A3564}"/>
                </a:ext>
              </a:extLst>
            </p:cNvPr>
            <p:cNvSpPr/>
            <p:nvPr/>
          </p:nvSpPr>
          <p:spPr>
            <a:xfrm>
              <a:off x="2514219" y="1281703"/>
              <a:ext cx="107800" cy="206233"/>
            </a:xfrm>
            <a:custGeom>
              <a:avLst/>
              <a:gdLst/>
              <a:ahLst/>
              <a:cxnLst/>
              <a:rect l="l" t="t" r="r" b="b"/>
              <a:pathLst>
                <a:path w="633" h="1211" extrusionOk="0">
                  <a:moveTo>
                    <a:pt x="72" y="1"/>
                  </a:moveTo>
                  <a:cubicBezTo>
                    <a:pt x="37" y="1"/>
                    <a:pt x="1" y="25"/>
                    <a:pt x="3" y="71"/>
                  </a:cubicBezTo>
                  <a:cubicBezTo>
                    <a:pt x="17" y="275"/>
                    <a:pt x="26" y="474"/>
                    <a:pt x="39" y="678"/>
                  </a:cubicBezTo>
                  <a:cubicBezTo>
                    <a:pt x="44" y="723"/>
                    <a:pt x="49" y="750"/>
                    <a:pt x="85" y="787"/>
                  </a:cubicBezTo>
                  <a:cubicBezTo>
                    <a:pt x="135" y="827"/>
                    <a:pt x="180" y="873"/>
                    <a:pt x="230" y="913"/>
                  </a:cubicBezTo>
                  <a:cubicBezTo>
                    <a:pt x="325" y="1004"/>
                    <a:pt x="420" y="1099"/>
                    <a:pt x="515" y="1194"/>
                  </a:cubicBezTo>
                  <a:cubicBezTo>
                    <a:pt x="525" y="1206"/>
                    <a:pt x="539" y="1211"/>
                    <a:pt x="554" y="1211"/>
                  </a:cubicBezTo>
                  <a:cubicBezTo>
                    <a:pt x="574" y="1211"/>
                    <a:pt x="595" y="1201"/>
                    <a:pt x="606" y="1185"/>
                  </a:cubicBezTo>
                  <a:cubicBezTo>
                    <a:pt x="633" y="1153"/>
                    <a:pt x="624" y="1117"/>
                    <a:pt x="597" y="1095"/>
                  </a:cubicBezTo>
                  <a:cubicBezTo>
                    <a:pt x="463" y="952"/>
                    <a:pt x="320" y="817"/>
                    <a:pt x="174" y="687"/>
                  </a:cubicBezTo>
                  <a:lnTo>
                    <a:pt x="174" y="687"/>
                  </a:lnTo>
                  <a:cubicBezTo>
                    <a:pt x="161" y="479"/>
                    <a:pt x="148" y="270"/>
                    <a:pt x="135" y="57"/>
                  </a:cubicBezTo>
                  <a:cubicBezTo>
                    <a:pt x="132" y="19"/>
                    <a:pt x="103" y="1"/>
                    <a:pt x="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276;p57">
              <a:extLst>
                <a:ext uri="{FF2B5EF4-FFF2-40B4-BE49-F238E27FC236}">
                  <a16:creationId xmlns:a16="http://schemas.microsoft.com/office/drawing/2014/main" id="{C5329555-363F-B89D-D144-BEBC26A729A4}"/>
                </a:ext>
              </a:extLst>
            </p:cNvPr>
            <p:cNvSpPr/>
            <p:nvPr/>
          </p:nvSpPr>
          <p:spPr>
            <a:xfrm>
              <a:off x="2111969" y="1133371"/>
              <a:ext cx="178134" cy="115123"/>
            </a:xfrm>
            <a:custGeom>
              <a:avLst/>
              <a:gdLst/>
              <a:ahLst/>
              <a:cxnLst/>
              <a:rect l="l" t="t" r="r" b="b"/>
              <a:pathLst>
                <a:path w="1046" h="676" extrusionOk="0">
                  <a:moveTo>
                    <a:pt x="71" y="0"/>
                  </a:moveTo>
                  <a:cubicBezTo>
                    <a:pt x="53" y="0"/>
                    <a:pt x="35" y="7"/>
                    <a:pt x="23" y="22"/>
                  </a:cubicBezTo>
                  <a:cubicBezTo>
                    <a:pt x="0" y="49"/>
                    <a:pt x="0" y="99"/>
                    <a:pt x="32" y="117"/>
                  </a:cubicBezTo>
                  <a:cubicBezTo>
                    <a:pt x="331" y="307"/>
                    <a:pt x="634" y="502"/>
                    <a:pt x="947" y="670"/>
                  </a:cubicBezTo>
                  <a:cubicBezTo>
                    <a:pt x="955" y="674"/>
                    <a:pt x="964" y="676"/>
                    <a:pt x="973" y="676"/>
                  </a:cubicBezTo>
                  <a:cubicBezTo>
                    <a:pt x="1010" y="676"/>
                    <a:pt x="1046" y="639"/>
                    <a:pt x="1042" y="602"/>
                  </a:cubicBezTo>
                  <a:cubicBezTo>
                    <a:pt x="1020" y="425"/>
                    <a:pt x="992" y="253"/>
                    <a:pt x="970" y="81"/>
                  </a:cubicBezTo>
                  <a:cubicBezTo>
                    <a:pt x="965" y="40"/>
                    <a:pt x="934" y="21"/>
                    <a:pt x="902" y="21"/>
                  </a:cubicBezTo>
                  <a:cubicBezTo>
                    <a:pt x="868" y="21"/>
                    <a:pt x="834" y="45"/>
                    <a:pt x="838" y="90"/>
                  </a:cubicBezTo>
                  <a:cubicBezTo>
                    <a:pt x="856" y="224"/>
                    <a:pt x="873" y="355"/>
                    <a:pt x="892" y="487"/>
                  </a:cubicBezTo>
                  <a:lnTo>
                    <a:pt x="892" y="487"/>
                  </a:lnTo>
                  <a:cubicBezTo>
                    <a:pt x="627" y="339"/>
                    <a:pt x="368" y="176"/>
                    <a:pt x="113" y="13"/>
                  </a:cubicBezTo>
                  <a:cubicBezTo>
                    <a:pt x="101" y="5"/>
                    <a:pt x="86" y="0"/>
                    <a:pt x="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277;p57">
              <a:extLst>
                <a:ext uri="{FF2B5EF4-FFF2-40B4-BE49-F238E27FC236}">
                  <a16:creationId xmlns:a16="http://schemas.microsoft.com/office/drawing/2014/main" id="{E070C343-5F05-04E9-77CF-66F24B839C36}"/>
                </a:ext>
              </a:extLst>
            </p:cNvPr>
            <p:cNvSpPr/>
            <p:nvPr/>
          </p:nvSpPr>
          <p:spPr>
            <a:xfrm>
              <a:off x="2135130" y="1225504"/>
              <a:ext cx="155143" cy="49046"/>
            </a:xfrm>
            <a:custGeom>
              <a:avLst/>
              <a:gdLst/>
              <a:ahLst/>
              <a:cxnLst/>
              <a:rect l="l" t="t" r="r" b="b"/>
              <a:pathLst>
                <a:path w="911" h="288" extrusionOk="0">
                  <a:moveTo>
                    <a:pt x="841" y="1"/>
                  </a:moveTo>
                  <a:cubicBezTo>
                    <a:pt x="837" y="1"/>
                    <a:pt x="833" y="1"/>
                    <a:pt x="829" y="2"/>
                  </a:cubicBezTo>
                  <a:cubicBezTo>
                    <a:pt x="607" y="47"/>
                    <a:pt x="385" y="93"/>
                    <a:pt x="159" y="133"/>
                  </a:cubicBezTo>
                  <a:cubicBezTo>
                    <a:pt x="127" y="142"/>
                    <a:pt x="95" y="147"/>
                    <a:pt x="64" y="156"/>
                  </a:cubicBezTo>
                  <a:cubicBezTo>
                    <a:pt x="27" y="161"/>
                    <a:pt x="0" y="188"/>
                    <a:pt x="5" y="228"/>
                  </a:cubicBezTo>
                  <a:cubicBezTo>
                    <a:pt x="9" y="258"/>
                    <a:pt x="41" y="288"/>
                    <a:pt x="71" y="288"/>
                  </a:cubicBezTo>
                  <a:cubicBezTo>
                    <a:pt x="73" y="288"/>
                    <a:pt x="75" y="288"/>
                    <a:pt x="77" y="287"/>
                  </a:cubicBezTo>
                  <a:cubicBezTo>
                    <a:pt x="304" y="242"/>
                    <a:pt x="526" y="197"/>
                    <a:pt x="748" y="151"/>
                  </a:cubicBezTo>
                  <a:cubicBezTo>
                    <a:pt x="784" y="147"/>
                    <a:pt x="816" y="138"/>
                    <a:pt x="847" y="133"/>
                  </a:cubicBezTo>
                  <a:cubicBezTo>
                    <a:pt x="884" y="124"/>
                    <a:pt x="911" y="97"/>
                    <a:pt x="906" y="61"/>
                  </a:cubicBezTo>
                  <a:cubicBezTo>
                    <a:pt x="902" y="33"/>
                    <a:pt x="873" y="1"/>
                    <a:pt x="8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278;p57">
              <a:extLst>
                <a:ext uri="{FF2B5EF4-FFF2-40B4-BE49-F238E27FC236}">
                  <a16:creationId xmlns:a16="http://schemas.microsoft.com/office/drawing/2014/main" id="{6BF7CFEB-8BBA-7BAB-966D-C47E787D5787}"/>
                </a:ext>
              </a:extLst>
            </p:cNvPr>
            <p:cNvSpPr/>
            <p:nvPr/>
          </p:nvSpPr>
          <p:spPr>
            <a:xfrm>
              <a:off x="2206997" y="1225163"/>
              <a:ext cx="238420" cy="118869"/>
            </a:xfrm>
            <a:custGeom>
              <a:avLst/>
              <a:gdLst/>
              <a:ahLst/>
              <a:cxnLst/>
              <a:rect l="l" t="t" r="r" b="b"/>
              <a:pathLst>
                <a:path w="1400" h="698" extrusionOk="0">
                  <a:moveTo>
                    <a:pt x="413" y="0"/>
                  </a:moveTo>
                  <a:cubicBezTo>
                    <a:pt x="355" y="0"/>
                    <a:pt x="327" y="96"/>
                    <a:pt x="394" y="131"/>
                  </a:cubicBezTo>
                  <a:lnTo>
                    <a:pt x="389" y="131"/>
                  </a:lnTo>
                  <a:cubicBezTo>
                    <a:pt x="632" y="254"/>
                    <a:pt x="870" y="384"/>
                    <a:pt x="1099" y="528"/>
                  </a:cubicBezTo>
                  <a:lnTo>
                    <a:pt x="1099" y="528"/>
                  </a:lnTo>
                  <a:lnTo>
                    <a:pt x="240" y="561"/>
                  </a:lnTo>
                  <a:cubicBezTo>
                    <a:pt x="185" y="561"/>
                    <a:pt x="135" y="566"/>
                    <a:pt x="86" y="566"/>
                  </a:cubicBezTo>
                  <a:cubicBezTo>
                    <a:pt x="1" y="570"/>
                    <a:pt x="17" y="697"/>
                    <a:pt x="95" y="697"/>
                  </a:cubicBezTo>
                  <a:cubicBezTo>
                    <a:pt x="96" y="697"/>
                    <a:pt x="98" y="697"/>
                    <a:pt x="99" y="697"/>
                  </a:cubicBezTo>
                  <a:lnTo>
                    <a:pt x="1164" y="656"/>
                  </a:lnTo>
                  <a:cubicBezTo>
                    <a:pt x="1214" y="656"/>
                    <a:pt x="1264" y="652"/>
                    <a:pt x="1318" y="652"/>
                  </a:cubicBezTo>
                  <a:cubicBezTo>
                    <a:pt x="1372" y="647"/>
                    <a:pt x="1399" y="566"/>
                    <a:pt x="1350" y="534"/>
                  </a:cubicBezTo>
                  <a:cubicBezTo>
                    <a:pt x="1060" y="335"/>
                    <a:pt x="756" y="167"/>
                    <a:pt x="443" y="8"/>
                  </a:cubicBezTo>
                  <a:cubicBezTo>
                    <a:pt x="433" y="3"/>
                    <a:pt x="422" y="0"/>
                    <a:pt x="41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279;p57">
              <a:extLst>
                <a:ext uri="{FF2B5EF4-FFF2-40B4-BE49-F238E27FC236}">
                  <a16:creationId xmlns:a16="http://schemas.microsoft.com/office/drawing/2014/main" id="{7FB44F53-2ADE-F7F2-3239-50123EF83D7E}"/>
                </a:ext>
              </a:extLst>
            </p:cNvPr>
            <p:cNvSpPr/>
            <p:nvPr/>
          </p:nvSpPr>
          <p:spPr>
            <a:xfrm>
              <a:off x="2368101" y="1171348"/>
              <a:ext cx="180007" cy="257664"/>
            </a:xfrm>
            <a:custGeom>
              <a:avLst/>
              <a:gdLst/>
              <a:ahLst/>
              <a:cxnLst/>
              <a:rect l="l" t="t" r="r" b="b"/>
              <a:pathLst>
                <a:path w="1057" h="1513" extrusionOk="0">
                  <a:moveTo>
                    <a:pt x="163" y="1"/>
                  </a:moveTo>
                  <a:cubicBezTo>
                    <a:pt x="128" y="1"/>
                    <a:pt x="95" y="25"/>
                    <a:pt x="105" y="71"/>
                  </a:cubicBezTo>
                  <a:cubicBezTo>
                    <a:pt x="168" y="334"/>
                    <a:pt x="231" y="601"/>
                    <a:pt x="286" y="868"/>
                  </a:cubicBezTo>
                  <a:cubicBezTo>
                    <a:pt x="290" y="886"/>
                    <a:pt x="295" y="913"/>
                    <a:pt x="304" y="932"/>
                  </a:cubicBezTo>
                  <a:cubicBezTo>
                    <a:pt x="322" y="959"/>
                    <a:pt x="358" y="977"/>
                    <a:pt x="381" y="995"/>
                  </a:cubicBezTo>
                  <a:cubicBezTo>
                    <a:pt x="444" y="1036"/>
                    <a:pt x="508" y="1081"/>
                    <a:pt x="567" y="1126"/>
                  </a:cubicBezTo>
                  <a:cubicBezTo>
                    <a:pt x="648" y="1190"/>
                    <a:pt x="729" y="1255"/>
                    <a:pt x="809" y="1321"/>
                  </a:cubicBezTo>
                  <a:lnTo>
                    <a:pt x="809" y="1321"/>
                  </a:lnTo>
                  <a:cubicBezTo>
                    <a:pt x="568" y="1344"/>
                    <a:pt x="325" y="1346"/>
                    <a:pt x="82" y="1380"/>
                  </a:cubicBezTo>
                  <a:cubicBezTo>
                    <a:pt x="0" y="1393"/>
                    <a:pt x="12" y="1513"/>
                    <a:pt x="88" y="1513"/>
                  </a:cubicBezTo>
                  <a:cubicBezTo>
                    <a:pt x="92" y="1513"/>
                    <a:pt x="96" y="1512"/>
                    <a:pt x="100" y="1512"/>
                  </a:cubicBezTo>
                  <a:cubicBezTo>
                    <a:pt x="390" y="1471"/>
                    <a:pt x="685" y="1475"/>
                    <a:pt x="974" y="1435"/>
                  </a:cubicBezTo>
                  <a:cubicBezTo>
                    <a:pt x="1033" y="1430"/>
                    <a:pt x="1056" y="1357"/>
                    <a:pt x="1011" y="1317"/>
                  </a:cubicBezTo>
                  <a:cubicBezTo>
                    <a:pt x="822" y="1154"/>
                    <a:pt x="629" y="1005"/>
                    <a:pt x="424" y="864"/>
                  </a:cubicBezTo>
                  <a:lnTo>
                    <a:pt x="424" y="864"/>
                  </a:lnTo>
                  <a:cubicBezTo>
                    <a:pt x="363" y="593"/>
                    <a:pt x="301" y="323"/>
                    <a:pt x="236" y="57"/>
                  </a:cubicBezTo>
                  <a:cubicBezTo>
                    <a:pt x="228" y="19"/>
                    <a:pt x="194" y="1"/>
                    <a:pt x="1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280;p57">
              <a:extLst>
                <a:ext uri="{FF2B5EF4-FFF2-40B4-BE49-F238E27FC236}">
                  <a16:creationId xmlns:a16="http://schemas.microsoft.com/office/drawing/2014/main" id="{B6828672-2691-8C9E-6020-DF05B5D8F309}"/>
                </a:ext>
              </a:extLst>
            </p:cNvPr>
            <p:cNvSpPr/>
            <p:nvPr/>
          </p:nvSpPr>
          <p:spPr>
            <a:xfrm>
              <a:off x="2283972" y="1414707"/>
              <a:ext cx="58072" cy="28951"/>
            </a:xfrm>
            <a:custGeom>
              <a:avLst/>
              <a:gdLst/>
              <a:ahLst/>
              <a:cxnLst/>
              <a:rect l="l" t="t" r="r" b="b"/>
              <a:pathLst>
                <a:path w="341" h="170" extrusionOk="0">
                  <a:moveTo>
                    <a:pt x="275" y="1"/>
                  </a:moveTo>
                  <a:cubicBezTo>
                    <a:pt x="272" y="1"/>
                    <a:pt x="270" y="1"/>
                    <a:pt x="268" y="1"/>
                  </a:cubicBezTo>
                  <a:cubicBezTo>
                    <a:pt x="195" y="15"/>
                    <a:pt x="127" y="24"/>
                    <a:pt x="59" y="37"/>
                  </a:cubicBezTo>
                  <a:cubicBezTo>
                    <a:pt x="41" y="37"/>
                    <a:pt x="28" y="46"/>
                    <a:pt x="14" y="60"/>
                  </a:cubicBezTo>
                  <a:cubicBezTo>
                    <a:pt x="5" y="73"/>
                    <a:pt x="1" y="92"/>
                    <a:pt x="1" y="110"/>
                  </a:cubicBezTo>
                  <a:cubicBezTo>
                    <a:pt x="5" y="139"/>
                    <a:pt x="37" y="169"/>
                    <a:pt x="71" y="169"/>
                  </a:cubicBezTo>
                  <a:cubicBezTo>
                    <a:pt x="73" y="169"/>
                    <a:pt x="75" y="169"/>
                    <a:pt x="78" y="169"/>
                  </a:cubicBezTo>
                  <a:cubicBezTo>
                    <a:pt x="146" y="155"/>
                    <a:pt x="213" y="146"/>
                    <a:pt x="281" y="132"/>
                  </a:cubicBezTo>
                  <a:cubicBezTo>
                    <a:pt x="300" y="132"/>
                    <a:pt x="313" y="123"/>
                    <a:pt x="327" y="110"/>
                  </a:cubicBezTo>
                  <a:cubicBezTo>
                    <a:pt x="336" y="96"/>
                    <a:pt x="340" y="78"/>
                    <a:pt x="340" y="60"/>
                  </a:cubicBezTo>
                  <a:cubicBezTo>
                    <a:pt x="336" y="30"/>
                    <a:pt x="308" y="1"/>
                    <a:pt x="27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308;p58">
            <a:extLst>
              <a:ext uri="{FF2B5EF4-FFF2-40B4-BE49-F238E27FC236}">
                <a16:creationId xmlns:a16="http://schemas.microsoft.com/office/drawing/2014/main" id="{37ACF183-090B-5277-35B4-A855B1FF9C14}"/>
              </a:ext>
            </a:extLst>
          </p:cNvPr>
          <p:cNvGrpSpPr/>
          <p:nvPr/>
        </p:nvGrpSpPr>
        <p:grpSpPr>
          <a:xfrm>
            <a:off x="-117005" y="9533313"/>
            <a:ext cx="1492940" cy="1410579"/>
            <a:chOff x="4993950" y="6033000"/>
            <a:chExt cx="1082625" cy="1022900"/>
          </a:xfrm>
        </p:grpSpPr>
        <p:sp>
          <p:nvSpPr>
            <p:cNvPr id="3713" name="Google Shape;3309;p58">
              <a:extLst>
                <a:ext uri="{FF2B5EF4-FFF2-40B4-BE49-F238E27FC236}">
                  <a16:creationId xmlns:a16="http://schemas.microsoft.com/office/drawing/2014/main" id="{044E8B75-0F05-EE68-5462-57D8E8327751}"/>
                </a:ext>
              </a:extLst>
            </p:cNvPr>
            <p:cNvSpPr/>
            <p:nvPr/>
          </p:nvSpPr>
          <p:spPr>
            <a:xfrm>
              <a:off x="5067800" y="6674800"/>
              <a:ext cx="16525" cy="11625"/>
            </a:xfrm>
            <a:custGeom>
              <a:avLst/>
              <a:gdLst/>
              <a:ahLst/>
              <a:cxnLst/>
              <a:rect l="l" t="t" r="r" b="b"/>
              <a:pathLst>
                <a:path w="661" h="465" extrusionOk="0">
                  <a:moveTo>
                    <a:pt x="337" y="1"/>
                  </a:moveTo>
                  <a:cubicBezTo>
                    <a:pt x="141" y="1"/>
                    <a:pt x="1" y="309"/>
                    <a:pt x="208" y="424"/>
                  </a:cubicBezTo>
                  <a:cubicBezTo>
                    <a:pt x="250" y="452"/>
                    <a:pt x="293" y="464"/>
                    <a:pt x="332" y="464"/>
                  </a:cubicBezTo>
                  <a:cubicBezTo>
                    <a:pt x="526" y="464"/>
                    <a:pt x="661" y="176"/>
                    <a:pt x="456" y="39"/>
                  </a:cubicBezTo>
                  <a:cubicBezTo>
                    <a:pt x="416" y="12"/>
                    <a:pt x="375" y="1"/>
                    <a:pt x="33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310;p58">
              <a:extLst>
                <a:ext uri="{FF2B5EF4-FFF2-40B4-BE49-F238E27FC236}">
                  <a16:creationId xmlns:a16="http://schemas.microsoft.com/office/drawing/2014/main" id="{9F98C001-A61E-8C30-CF98-99D1AED052C5}"/>
                </a:ext>
              </a:extLst>
            </p:cNvPr>
            <p:cNvSpPr/>
            <p:nvPr/>
          </p:nvSpPr>
          <p:spPr>
            <a:xfrm>
              <a:off x="5057875" y="6625850"/>
              <a:ext cx="14350" cy="13325"/>
            </a:xfrm>
            <a:custGeom>
              <a:avLst/>
              <a:gdLst/>
              <a:ahLst/>
              <a:cxnLst/>
              <a:rect l="l" t="t" r="r" b="b"/>
              <a:pathLst>
                <a:path w="574" h="533" extrusionOk="0">
                  <a:moveTo>
                    <a:pt x="286" y="0"/>
                  </a:moveTo>
                  <a:cubicBezTo>
                    <a:pt x="177" y="0"/>
                    <a:pt x="67" y="84"/>
                    <a:pt x="28" y="183"/>
                  </a:cubicBezTo>
                  <a:cubicBezTo>
                    <a:pt x="0" y="348"/>
                    <a:pt x="110" y="513"/>
                    <a:pt x="275" y="513"/>
                  </a:cubicBezTo>
                  <a:cubicBezTo>
                    <a:pt x="303" y="526"/>
                    <a:pt x="330" y="532"/>
                    <a:pt x="355" y="532"/>
                  </a:cubicBezTo>
                  <a:cubicBezTo>
                    <a:pt x="481" y="532"/>
                    <a:pt x="573" y="380"/>
                    <a:pt x="550" y="265"/>
                  </a:cubicBezTo>
                  <a:cubicBezTo>
                    <a:pt x="550" y="155"/>
                    <a:pt x="468" y="100"/>
                    <a:pt x="413" y="45"/>
                  </a:cubicBezTo>
                  <a:cubicBezTo>
                    <a:pt x="373" y="14"/>
                    <a:pt x="330" y="0"/>
                    <a:pt x="28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311;p58">
              <a:extLst>
                <a:ext uri="{FF2B5EF4-FFF2-40B4-BE49-F238E27FC236}">
                  <a16:creationId xmlns:a16="http://schemas.microsoft.com/office/drawing/2014/main" id="{FFC9607C-1A10-5639-D46F-14D4D9D27045}"/>
                </a:ext>
              </a:extLst>
            </p:cNvPr>
            <p:cNvSpPr/>
            <p:nvPr/>
          </p:nvSpPr>
          <p:spPr>
            <a:xfrm>
              <a:off x="5675425" y="7006800"/>
              <a:ext cx="17275" cy="12250"/>
            </a:xfrm>
            <a:custGeom>
              <a:avLst/>
              <a:gdLst/>
              <a:ahLst/>
              <a:cxnLst/>
              <a:rect l="l" t="t" r="r" b="b"/>
              <a:pathLst>
                <a:path w="691" h="490" extrusionOk="0">
                  <a:moveTo>
                    <a:pt x="354" y="1"/>
                  </a:moveTo>
                  <a:cubicBezTo>
                    <a:pt x="141" y="1"/>
                    <a:pt x="1" y="313"/>
                    <a:pt x="208" y="451"/>
                  </a:cubicBezTo>
                  <a:cubicBezTo>
                    <a:pt x="253" y="478"/>
                    <a:pt x="296" y="490"/>
                    <a:pt x="337" y="490"/>
                  </a:cubicBezTo>
                  <a:cubicBezTo>
                    <a:pt x="550" y="490"/>
                    <a:pt x="691" y="177"/>
                    <a:pt x="483" y="39"/>
                  </a:cubicBezTo>
                  <a:cubicBezTo>
                    <a:pt x="439" y="12"/>
                    <a:pt x="395" y="1"/>
                    <a:pt x="354"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312;p58">
              <a:extLst>
                <a:ext uri="{FF2B5EF4-FFF2-40B4-BE49-F238E27FC236}">
                  <a16:creationId xmlns:a16="http://schemas.microsoft.com/office/drawing/2014/main" id="{00117FFE-6E46-51C9-F172-E1A1DA2A3AAA}"/>
                </a:ext>
              </a:extLst>
            </p:cNvPr>
            <p:cNvSpPr/>
            <p:nvPr/>
          </p:nvSpPr>
          <p:spPr>
            <a:xfrm>
              <a:off x="5622050" y="7023050"/>
              <a:ext cx="15975" cy="9075"/>
            </a:xfrm>
            <a:custGeom>
              <a:avLst/>
              <a:gdLst/>
              <a:ahLst/>
              <a:cxnLst/>
              <a:rect l="l" t="t" r="r" b="b"/>
              <a:pathLst>
                <a:path w="639" h="363" extrusionOk="0">
                  <a:moveTo>
                    <a:pt x="367" y="1"/>
                  </a:moveTo>
                  <a:cubicBezTo>
                    <a:pt x="309" y="1"/>
                    <a:pt x="254" y="8"/>
                    <a:pt x="199" y="21"/>
                  </a:cubicBezTo>
                  <a:cubicBezTo>
                    <a:pt x="0" y="46"/>
                    <a:pt x="48" y="363"/>
                    <a:pt x="222" y="363"/>
                  </a:cubicBezTo>
                  <a:cubicBezTo>
                    <a:pt x="240" y="363"/>
                    <a:pt x="260" y="359"/>
                    <a:pt x="281" y="351"/>
                  </a:cubicBezTo>
                  <a:cubicBezTo>
                    <a:pt x="391" y="324"/>
                    <a:pt x="501" y="269"/>
                    <a:pt x="584" y="186"/>
                  </a:cubicBezTo>
                  <a:cubicBezTo>
                    <a:pt x="639" y="131"/>
                    <a:pt x="611" y="21"/>
                    <a:pt x="556" y="21"/>
                  </a:cubicBezTo>
                  <a:cubicBezTo>
                    <a:pt x="487" y="8"/>
                    <a:pt x="426" y="1"/>
                    <a:pt x="36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313;p58">
              <a:extLst>
                <a:ext uri="{FF2B5EF4-FFF2-40B4-BE49-F238E27FC236}">
                  <a16:creationId xmlns:a16="http://schemas.microsoft.com/office/drawing/2014/main" id="{4175478E-899D-5412-3E1D-D0B506FFF6D0}"/>
                </a:ext>
              </a:extLst>
            </p:cNvPr>
            <p:cNvSpPr/>
            <p:nvPr/>
          </p:nvSpPr>
          <p:spPr>
            <a:xfrm>
              <a:off x="5592200" y="6997125"/>
              <a:ext cx="15250" cy="10850"/>
            </a:xfrm>
            <a:custGeom>
              <a:avLst/>
              <a:gdLst/>
              <a:ahLst/>
              <a:cxnLst/>
              <a:rect l="l" t="t" r="r" b="b"/>
              <a:pathLst>
                <a:path w="610" h="434" extrusionOk="0">
                  <a:moveTo>
                    <a:pt x="314" y="0"/>
                  </a:moveTo>
                  <a:cubicBezTo>
                    <a:pt x="126" y="0"/>
                    <a:pt x="0" y="338"/>
                    <a:pt x="265" y="426"/>
                  </a:cubicBezTo>
                  <a:lnTo>
                    <a:pt x="293" y="426"/>
                  </a:lnTo>
                  <a:cubicBezTo>
                    <a:pt x="309" y="431"/>
                    <a:pt x="325" y="434"/>
                    <a:pt x="341" y="434"/>
                  </a:cubicBezTo>
                  <a:cubicBezTo>
                    <a:pt x="487" y="434"/>
                    <a:pt x="610" y="220"/>
                    <a:pt x="485" y="96"/>
                  </a:cubicBezTo>
                  <a:lnTo>
                    <a:pt x="458" y="69"/>
                  </a:lnTo>
                  <a:cubicBezTo>
                    <a:pt x="410" y="20"/>
                    <a:pt x="360" y="0"/>
                    <a:pt x="31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314;p58">
              <a:extLst>
                <a:ext uri="{FF2B5EF4-FFF2-40B4-BE49-F238E27FC236}">
                  <a16:creationId xmlns:a16="http://schemas.microsoft.com/office/drawing/2014/main" id="{1BCADD01-856E-343E-510F-85BBC0D4676E}"/>
                </a:ext>
              </a:extLst>
            </p:cNvPr>
            <p:cNvSpPr/>
            <p:nvPr/>
          </p:nvSpPr>
          <p:spPr>
            <a:xfrm>
              <a:off x="5504275" y="6998450"/>
              <a:ext cx="17450" cy="12000"/>
            </a:xfrm>
            <a:custGeom>
              <a:avLst/>
              <a:gdLst/>
              <a:ahLst/>
              <a:cxnLst/>
              <a:rect l="l" t="t" r="r" b="b"/>
              <a:pathLst>
                <a:path w="698" h="480" extrusionOk="0">
                  <a:moveTo>
                    <a:pt x="259" y="0"/>
                  </a:moveTo>
                  <a:cubicBezTo>
                    <a:pt x="97" y="0"/>
                    <a:pt x="1" y="261"/>
                    <a:pt x="181" y="373"/>
                  </a:cubicBezTo>
                  <a:cubicBezTo>
                    <a:pt x="208" y="401"/>
                    <a:pt x="263" y="428"/>
                    <a:pt x="318" y="456"/>
                  </a:cubicBezTo>
                  <a:cubicBezTo>
                    <a:pt x="351" y="472"/>
                    <a:pt x="383" y="479"/>
                    <a:pt x="413" y="479"/>
                  </a:cubicBezTo>
                  <a:cubicBezTo>
                    <a:pt x="586" y="479"/>
                    <a:pt x="698" y="243"/>
                    <a:pt x="511" y="126"/>
                  </a:cubicBezTo>
                  <a:cubicBezTo>
                    <a:pt x="483" y="98"/>
                    <a:pt x="428" y="71"/>
                    <a:pt x="373" y="43"/>
                  </a:cubicBezTo>
                  <a:cubicBezTo>
                    <a:pt x="333" y="13"/>
                    <a:pt x="294" y="0"/>
                    <a:pt x="25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315;p58">
              <a:extLst>
                <a:ext uri="{FF2B5EF4-FFF2-40B4-BE49-F238E27FC236}">
                  <a16:creationId xmlns:a16="http://schemas.microsoft.com/office/drawing/2014/main" id="{B5A87471-CE5D-E3FB-97BE-8A2CD39C1B23}"/>
                </a:ext>
              </a:extLst>
            </p:cNvPr>
            <p:cNvSpPr/>
            <p:nvPr/>
          </p:nvSpPr>
          <p:spPr>
            <a:xfrm>
              <a:off x="5509475" y="6973700"/>
              <a:ext cx="10025" cy="11925"/>
            </a:xfrm>
            <a:custGeom>
              <a:avLst/>
              <a:gdLst/>
              <a:ahLst/>
              <a:cxnLst/>
              <a:rect l="l" t="t" r="r" b="b"/>
              <a:pathLst>
                <a:path w="401" h="477" extrusionOk="0">
                  <a:moveTo>
                    <a:pt x="173" y="0"/>
                  </a:moveTo>
                  <a:cubicBezTo>
                    <a:pt x="84" y="0"/>
                    <a:pt x="0" y="57"/>
                    <a:pt x="0" y="181"/>
                  </a:cubicBezTo>
                  <a:cubicBezTo>
                    <a:pt x="0" y="318"/>
                    <a:pt x="28" y="373"/>
                    <a:pt x="110" y="456"/>
                  </a:cubicBezTo>
                  <a:cubicBezTo>
                    <a:pt x="124" y="469"/>
                    <a:pt x="145" y="476"/>
                    <a:pt x="165" y="476"/>
                  </a:cubicBezTo>
                  <a:cubicBezTo>
                    <a:pt x="186" y="476"/>
                    <a:pt x="206" y="469"/>
                    <a:pt x="220" y="456"/>
                  </a:cubicBezTo>
                  <a:cubicBezTo>
                    <a:pt x="330" y="401"/>
                    <a:pt x="358" y="346"/>
                    <a:pt x="385" y="236"/>
                  </a:cubicBezTo>
                  <a:cubicBezTo>
                    <a:pt x="400" y="85"/>
                    <a:pt x="283" y="0"/>
                    <a:pt x="17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316;p58">
              <a:extLst>
                <a:ext uri="{FF2B5EF4-FFF2-40B4-BE49-F238E27FC236}">
                  <a16:creationId xmlns:a16="http://schemas.microsoft.com/office/drawing/2014/main" id="{1FB04113-355E-520C-FF20-B34840979357}"/>
                </a:ext>
              </a:extLst>
            </p:cNvPr>
            <p:cNvSpPr/>
            <p:nvPr/>
          </p:nvSpPr>
          <p:spPr>
            <a:xfrm>
              <a:off x="5448300" y="6952925"/>
              <a:ext cx="17075" cy="13000"/>
            </a:xfrm>
            <a:custGeom>
              <a:avLst/>
              <a:gdLst/>
              <a:ahLst/>
              <a:cxnLst/>
              <a:rect l="l" t="t" r="r" b="b"/>
              <a:pathLst>
                <a:path w="683" h="520" extrusionOk="0">
                  <a:moveTo>
                    <a:pt x="301" y="0"/>
                  </a:moveTo>
                  <a:cubicBezTo>
                    <a:pt x="220" y="0"/>
                    <a:pt x="143" y="41"/>
                    <a:pt x="83" y="132"/>
                  </a:cubicBezTo>
                  <a:cubicBezTo>
                    <a:pt x="0" y="269"/>
                    <a:pt x="83" y="434"/>
                    <a:pt x="248" y="489"/>
                  </a:cubicBezTo>
                  <a:cubicBezTo>
                    <a:pt x="303" y="517"/>
                    <a:pt x="330" y="517"/>
                    <a:pt x="385" y="517"/>
                  </a:cubicBezTo>
                  <a:cubicBezTo>
                    <a:pt x="396" y="519"/>
                    <a:pt x="407" y="520"/>
                    <a:pt x="417" y="520"/>
                  </a:cubicBezTo>
                  <a:cubicBezTo>
                    <a:pt x="567" y="520"/>
                    <a:pt x="682" y="343"/>
                    <a:pt x="605" y="214"/>
                  </a:cubicBezTo>
                  <a:cubicBezTo>
                    <a:pt x="550" y="159"/>
                    <a:pt x="523" y="104"/>
                    <a:pt x="495" y="77"/>
                  </a:cubicBezTo>
                  <a:cubicBezTo>
                    <a:pt x="433" y="28"/>
                    <a:pt x="366" y="0"/>
                    <a:pt x="30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317;p58">
              <a:extLst>
                <a:ext uri="{FF2B5EF4-FFF2-40B4-BE49-F238E27FC236}">
                  <a16:creationId xmlns:a16="http://schemas.microsoft.com/office/drawing/2014/main" id="{3BD6FAE1-6BB9-FB11-5367-98B3F56D6139}"/>
                </a:ext>
              </a:extLst>
            </p:cNvPr>
            <p:cNvSpPr/>
            <p:nvPr/>
          </p:nvSpPr>
          <p:spPr>
            <a:xfrm>
              <a:off x="5140250" y="6758025"/>
              <a:ext cx="16625" cy="9900"/>
            </a:xfrm>
            <a:custGeom>
              <a:avLst/>
              <a:gdLst/>
              <a:ahLst/>
              <a:cxnLst/>
              <a:rect l="l" t="t" r="r" b="b"/>
              <a:pathLst>
                <a:path w="665" h="396" extrusionOk="0">
                  <a:moveTo>
                    <a:pt x="248" y="0"/>
                  </a:moveTo>
                  <a:cubicBezTo>
                    <a:pt x="32" y="0"/>
                    <a:pt x="0" y="396"/>
                    <a:pt x="231" y="396"/>
                  </a:cubicBezTo>
                  <a:cubicBezTo>
                    <a:pt x="237" y="396"/>
                    <a:pt x="245" y="395"/>
                    <a:pt x="252" y="394"/>
                  </a:cubicBezTo>
                  <a:lnTo>
                    <a:pt x="417" y="394"/>
                  </a:lnTo>
                  <a:cubicBezTo>
                    <a:pt x="582" y="367"/>
                    <a:pt x="665" y="120"/>
                    <a:pt x="472" y="65"/>
                  </a:cubicBezTo>
                  <a:cubicBezTo>
                    <a:pt x="417" y="37"/>
                    <a:pt x="362" y="37"/>
                    <a:pt x="307" y="10"/>
                  </a:cubicBezTo>
                  <a:cubicBezTo>
                    <a:pt x="286" y="3"/>
                    <a:pt x="266" y="0"/>
                    <a:pt x="24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318;p58">
              <a:extLst>
                <a:ext uri="{FF2B5EF4-FFF2-40B4-BE49-F238E27FC236}">
                  <a16:creationId xmlns:a16="http://schemas.microsoft.com/office/drawing/2014/main" id="{3C318947-8750-9D95-6867-E08EA7FD4062}"/>
                </a:ext>
              </a:extLst>
            </p:cNvPr>
            <p:cNvSpPr/>
            <p:nvPr/>
          </p:nvSpPr>
          <p:spPr>
            <a:xfrm>
              <a:off x="5122950" y="6723375"/>
              <a:ext cx="7325" cy="5175"/>
            </a:xfrm>
            <a:custGeom>
              <a:avLst/>
              <a:gdLst/>
              <a:ahLst/>
              <a:cxnLst/>
              <a:rect l="l" t="t" r="r" b="b"/>
              <a:pathLst>
                <a:path w="293" h="207" extrusionOk="0">
                  <a:moveTo>
                    <a:pt x="146" y="1"/>
                  </a:moveTo>
                  <a:cubicBezTo>
                    <a:pt x="60" y="1"/>
                    <a:pt x="1" y="140"/>
                    <a:pt x="92" y="186"/>
                  </a:cubicBezTo>
                  <a:cubicBezTo>
                    <a:pt x="111" y="200"/>
                    <a:pt x="130" y="206"/>
                    <a:pt x="148" y="206"/>
                  </a:cubicBezTo>
                  <a:cubicBezTo>
                    <a:pt x="233" y="206"/>
                    <a:pt x="293" y="66"/>
                    <a:pt x="202" y="21"/>
                  </a:cubicBezTo>
                  <a:cubicBezTo>
                    <a:pt x="183" y="7"/>
                    <a:pt x="164" y="1"/>
                    <a:pt x="14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319;p58">
              <a:extLst>
                <a:ext uri="{FF2B5EF4-FFF2-40B4-BE49-F238E27FC236}">
                  <a16:creationId xmlns:a16="http://schemas.microsoft.com/office/drawing/2014/main" id="{E094ACB5-FB8A-7195-FB9E-AD7B14463F8C}"/>
                </a:ext>
              </a:extLst>
            </p:cNvPr>
            <p:cNvSpPr/>
            <p:nvPr/>
          </p:nvSpPr>
          <p:spPr>
            <a:xfrm>
              <a:off x="5084150" y="6573575"/>
              <a:ext cx="583775" cy="371225"/>
            </a:xfrm>
            <a:custGeom>
              <a:avLst/>
              <a:gdLst/>
              <a:ahLst/>
              <a:cxnLst/>
              <a:rect l="l" t="t" r="r" b="b"/>
              <a:pathLst>
                <a:path w="23351" h="14849" extrusionOk="0">
                  <a:moveTo>
                    <a:pt x="66" y="1"/>
                  </a:moveTo>
                  <a:cubicBezTo>
                    <a:pt x="27" y="1"/>
                    <a:pt x="1" y="53"/>
                    <a:pt x="22" y="74"/>
                  </a:cubicBezTo>
                  <a:cubicBezTo>
                    <a:pt x="3348" y="3291"/>
                    <a:pt x="7005" y="6123"/>
                    <a:pt x="10854" y="8680"/>
                  </a:cubicBezTo>
                  <a:cubicBezTo>
                    <a:pt x="14621" y="11182"/>
                    <a:pt x="18773" y="13656"/>
                    <a:pt x="23172" y="14839"/>
                  </a:cubicBezTo>
                  <a:cubicBezTo>
                    <a:pt x="23186" y="14845"/>
                    <a:pt x="23199" y="14848"/>
                    <a:pt x="23211" y="14848"/>
                  </a:cubicBezTo>
                  <a:cubicBezTo>
                    <a:pt x="23299" y="14848"/>
                    <a:pt x="23351" y="14698"/>
                    <a:pt x="23254" y="14674"/>
                  </a:cubicBezTo>
                  <a:cubicBezTo>
                    <a:pt x="19103" y="12804"/>
                    <a:pt x="15034" y="11044"/>
                    <a:pt x="11184" y="8570"/>
                  </a:cubicBezTo>
                  <a:cubicBezTo>
                    <a:pt x="7225" y="6068"/>
                    <a:pt x="3651" y="3071"/>
                    <a:pt x="104" y="19"/>
                  </a:cubicBezTo>
                  <a:cubicBezTo>
                    <a:pt x="91" y="6"/>
                    <a:pt x="78" y="1"/>
                    <a:pt x="6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320;p58">
              <a:extLst>
                <a:ext uri="{FF2B5EF4-FFF2-40B4-BE49-F238E27FC236}">
                  <a16:creationId xmlns:a16="http://schemas.microsoft.com/office/drawing/2014/main" id="{9CE55597-3D73-8F25-7156-8E85B3984902}"/>
                </a:ext>
              </a:extLst>
            </p:cNvPr>
            <p:cNvSpPr/>
            <p:nvPr/>
          </p:nvSpPr>
          <p:spPr>
            <a:xfrm>
              <a:off x="5921200" y="6387675"/>
              <a:ext cx="14450" cy="14400"/>
            </a:xfrm>
            <a:custGeom>
              <a:avLst/>
              <a:gdLst/>
              <a:ahLst/>
              <a:cxnLst/>
              <a:rect l="l" t="t" r="r" b="b"/>
              <a:pathLst>
                <a:path w="578" h="576" extrusionOk="0">
                  <a:moveTo>
                    <a:pt x="290" y="1"/>
                  </a:moveTo>
                  <a:cubicBezTo>
                    <a:pt x="276" y="1"/>
                    <a:pt x="262" y="2"/>
                    <a:pt x="248" y="4"/>
                  </a:cubicBezTo>
                  <a:cubicBezTo>
                    <a:pt x="55" y="59"/>
                    <a:pt x="0" y="224"/>
                    <a:pt x="55" y="389"/>
                  </a:cubicBezTo>
                  <a:cubicBezTo>
                    <a:pt x="83" y="444"/>
                    <a:pt x="110" y="471"/>
                    <a:pt x="138" y="499"/>
                  </a:cubicBezTo>
                  <a:cubicBezTo>
                    <a:pt x="179" y="551"/>
                    <a:pt x="244" y="575"/>
                    <a:pt x="311" y="575"/>
                  </a:cubicBezTo>
                  <a:cubicBezTo>
                    <a:pt x="420" y="575"/>
                    <a:pt x="533" y="509"/>
                    <a:pt x="550" y="389"/>
                  </a:cubicBezTo>
                  <a:cubicBezTo>
                    <a:pt x="550" y="361"/>
                    <a:pt x="578" y="307"/>
                    <a:pt x="550" y="279"/>
                  </a:cubicBezTo>
                  <a:cubicBezTo>
                    <a:pt x="550" y="128"/>
                    <a:pt x="436" y="1"/>
                    <a:pt x="29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321;p58">
              <a:extLst>
                <a:ext uri="{FF2B5EF4-FFF2-40B4-BE49-F238E27FC236}">
                  <a16:creationId xmlns:a16="http://schemas.microsoft.com/office/drawing/2014/main" id="{25607801-BA5D-7C98-D683-C4033C695493}"/>
                </a:ext>
              </a:extLst>
            </p:cNvPr>
            <p:cNvSpPr/>
            <p:nvPr/>
          </p:nvSpPr>
          <p:spPr>
            <a:xfrm>
              <a:off x="5875150" y="6289300"/>
              <a:ext cx="20650" cy="17800"/>
            </a:xfrm>
            <a:custGeom>
              <a:avLst/>
              <a:gdLst/>
              <a:ahLst/>
              <a:cxnLst/>
              <a:rect l="l" t="t" r="r" b="b"/>
              <a:pathLst>
                <a:path w="826" h="712" extrusionOk="0">
                  <a:moveTo>
                    <a:pt x="360" y="1"/>
                  </a:moveTo>
                  <a:cubicBezTo>
                    <a:pt x="218" y="1"/>
                    <a:pt x="74" y="65"/>
                    <a:pt x="28" y="227"/>
                  </a:cubicBezTo>
                  <a:cubicBezTo>
                    <a:pt x="0" y="365"/>
                    <a:pt x="83" y="585"/>
                    <a:pt x="248" y="612"/>
                  </a:cubicBezTo>
                  <a:lnTo>
                    <a:pt x="275" y="612"/>
                  </a:lnTo>
                  <a:cubicBezTo>
                    <a:pt x="303" y="640"/>
                    <a:pt x="303" y="640"/>
                    <a:pt x="330" y="667"/>
                  </a:cubicBezTo>
                  <a:cubicBezTo>
                    <a:pt x="376" y="698"/>
                    <a:pt x="424" y="711"/>
                    <a:pt x="471" y="711"/>
                  </a:cubicBezTo>
                  <a:cubicBezTo>
                    <a:pt x="592" y="711"/>
                    <a:pt x="703" y="621"/>
                    <a:pt x="743" y="502"/>
                  </a:cubicBezTo>
                  <a:cubicBezTo>
                    <a:pt x="825" y="282"/>
                    <a:pt x="660" y="62"/>
                    <a:pt x="440" y="7"/>
                  </a:cubicBezTo>
                  <a:cubicBezTo>
                    <a:pt x="414" y="3"/>
                    <a:pt x="387" y="1"/>
                    <a:pt x="36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322;p58">
              <a:extLst>
                <a:ext uri="{FF2B5EF4-FFF2-40B4-BE49-F238E27FC236}">
                  <a16:creationId xmlns:a16="http://schemas.microsoft.com/office/drawing/2014/main" id="{60B9A350-4874-F4CF-ECCD-07069D183511}"/>
                </a:ext>
              </a:extLst>
            </p:cNvPr>
            <p:cNvSpPr/>
            <p:nvPr/>
          </p:nvSpPr>
          <p:spPr>
            <a:xfrm>
              <a:off x="5806275" y="6346850"/>
              <a:ext cx="22150" cy="15450"/>
            </a:xfrm>
            <a:custGeom>
              <a:avLst/>
              <a:gdLst/>
              <a:ahLst/>
              <a:cxnLst/>
              <a:rect l="l" t="t" r="r" b="b"/>
              <a:pathLst>
                <a:path w="886" h="618" extrusionOk="0">
                  <a:moveTo>
                    <a:pt x="454" y="1"/>
                  </a:moveTo>
                  <a:cubicBezTo>
                    <a:pt x="176" y="1"/>
                    <a:pt x="1" y="401"/>
                    <a:pt x="281" y="565"/>
                  </a:cubicBezTo>
                  <a:cubicBezTo>
                    <a:pt x="336" y="602"/>
                    <a:pt x="392" y="618"/>
                    <a:pt x="444" y="618"/>
                  </a:cubicBezTo>
                  <a:cubicBezTo>
                    <a:pt x="703" y="618"/>
                    <a:pt x="885" y="225"/>
                    <a:pt x="611" y="42"/>
                  </a:cubicBezTo>
                  <a:cubicBezTo>
                    <a:pt x="557" y="13"/>
                    <a:pt x="504" y="1"/>
                    <a:pt x="454"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323;p58">
              <a:extLst>
                <a:ext uri="{FF2B5EF4-FFF2-40B4-BE49-F238E27FC236}">
                  <a16:creationId xmlns:a16="http://schemas.microsoft.com/office/drawing/2014/main" id="{05D38B21-D028-161F-884D-3ABE579C7981}"/>
                </a:ext>
              </a:extLst>
            </p:cNvPr>
            <p:cNvSpPr/>
            <p:nvPr/>
          </p:nvSpPr>
          <p:spPr>
            <a:xfrm>
              <a:off x="5574075" y="6211700"/>
              <a:ext cx="15150" cy="14800"/>
            </a:xfrm>
            <a:custGeom>
              <a:avLst/>
              <a:gdLst/>
              <a:ahLst/>
              <a:cxnLst/>
              <a:rect l="l" t="t" r="r" b="b"/>
              <a:pathLst>
                <a:path w="606" h="592" extrusionOk="0">
                  <a:moveTo>
                    <a:pt x="318" y="1"/>
                  </a:moveTo>
                  <a:cubicBezTo>
                    <a:pt x="304" y="1"/>
                    <a:pt x="290" y="2"/>
                    <a:pt x="276" y="4"/>
                  </a:cubicBezTo>
                  <a:cubicBezTo>
                    <a:pt x="83" y="59"/>
                    <a:pt x="1" y="252"/>
                    <a:pt x="83" y="389"/>
                  </a:cubicBezTo>
                  <a:cubicBezTo>
                    <a:pt x="83" y="417"/>
                    <a:pt x="111" y="444"/>
                    <a:pt x="111" y="444"/>
                  </a:cubicBezTo>
                  <a:cubicBezTo>
                    <a:pt x="167" y="546"/>
                    <a:pt x="256" y="592"/>
                    <a:pt x="343" y="592"/>
                  </a:cubicBezTo>
                  <a:cubicBezTo>
                    <a:pt x="468" y="592"/>
                    <a:pt x="589" y="497"/>
                    <a:pt x="606" y="334"/>
                  </a:cubicBezTo>
                  <a:lnTo>
                    <a:pt x="606" y="279"/>
                  </a:lnTo>
                  <a:cubicBezTo>
                    <a:pt x="606" y="129"/>
                    <a:pt x="468" y="1"/>
                    <a:pt x="31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324;p58">
              <a:extLst>
                <a:ext uri="{FF2B5EF4-FFF2-40B4-BE49-F238E27FC236}">
                  <a16:creationId xmlns:a16="http://schemas.microsoft.com/office/drawing/2014/main" id="{B4FCC763-E175-DE7C-218E-1835CB2347B9}"/>
                </a:ext>
              </a:extLst>
            </p:cNvPr>
            <p:cNvSpPr/>
            <p:nvPr/>
          </p:nvSpPr>
          <p:spPr>
            <a:xfrm>
              <a:off x="5473725" y="6113075"/>
              <a:ext cx="20350" cy="15750"/>
            </a:xfrm>
            <a:custGeom>
              <a:avLst/>
              <a:gdLst/>
              <a:ahLst/>
              <a:cxnLst/>
              <a:rect l="l" t="t" r="r" b="b"/>
              <a:pathLst>
                <a:path w="814" h="630" extrusionOk="0">
                  <a:moveTo>
                    <a:pt x="403" y="0"/>
                  </a:moveTo>
                  <a:cubicBezTo>
                    <a:pt x="303" y="0"/>
                    <a:pt x="204" y="49"/>
                    <a:pt x="138" y="155"/>
                  </a:cubicBezTo>
                  <a:cubicBezTo>
                    <a:pt x="0" y="375"/>
                    <a:pt x="165" y="595"/>
                    <a:pt x="385" y="623"/>
                  </a:cubicBezTo>
                  <a:cubicBezTo>
                    <a:pt x="409" y="627"/>
                    <a:pt x="433" y="630"/>
                    <a:pt x="455" y="630"/>
                  </a:cubicBezTo>
                  <a:cubicBezTo>
                    <a:pt x="687" y="630"/>
                    <a:pt x="813" y="381"/>
                    <a:pt x="688" y="155"/>
                  </a:cubicBezTo>
                  <a:cubicBezTo>
                    <a:pt x="617" y="56"/>
                    <a:pt x="509" y="0"/>
                    <a:pt x="40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325;p58">
              <a:extLst>
                <a:ext uri="{FF2B5EF4-FFF2-40B4-BE49-F238E27FC236}">
                  <a16:creationId xmlns:a16="http://schemas.microsoft.com/office/drawing/2014/main" id="{F7BFA15C-D4B3-1329-817A-34B216D5EEB1}"/>
                </a:ext>
              </a:extLst>
            </p:cNvPr>
            <p:cNvSpPr/>
            <p:nvPr/>
          </p:nvSpPr>
          <p:spPr>
            <a:xfrm>
              <a:off x="5685425" y="6249250"/>
              <a:ext cx="17900" cy="18325"/>
            </a:xfrm>
            <a:custGeom>
              <a:avLst/>
              <a:gdLst/>
              <a:ahLst/>
              <a:cxnLst/>
              <a:rect l="l" t="t" r="r" b="b"/>
              <a:pathLst>
                <a:path w="716" h="733" extrusionOk="0">
                  <a:moveTo>
                    <a:pt x="396" y="1"/>
                  </a:moveTo>
                  <a:cubicBezTo>
                    <a:pt x="324" y="1"/>
                    <a:pt x="248" y="28"/>
                    <a:pt x="193" y="70"/>
                  </a:cubicBezTo>
                  <a:cubicBezTo>
                    <a:pt x="138" y="125"/>
                    <a:pt x="83" y="207"/>
                    <a:pt x="56" y="290"/>
                  </a:cubicBezTo>
                  <a:cubicBezTo>
                    <a:pt x="1" y="482"/>
                    <a:pt x="111" y="675"/>
                    <a:pt x="331" y="730"/>
                  </a:cubicBezTo>
                  <a:cubicBezTo>
                    <a:pt x="345" y="732"/>
                    <a:pt x="359" y="733"/>
                    <a:pt x="373" y="733"/>
                  </a:cubicBezTo>
                  <a:cubicBezTo>
                    <a:pt x="551" y="733"/>
                    <a:pt x="716" y="578"/>
                    <a:pt x="716" y="400"/>
                  </a:cubicBezTo>
                  <a:cubicBezTo>
                    <a:pt x="716" y="262"/>
                    <a:pt x="661" y="180"/>
                    <a:pt x="578" y="97"/>
                  </a:cubicBezTo>
                  <a:cubicBezTo>
                    <a:pt x="537" y="28"/>
                    <a:pt x="468" y="1"/>
                    <a:pt x="39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326;p58">
              <a:extLst>
                <a:ext uri="{FF2B5EF4-FFF2-40B4-BE49-F238E27FC236}">
                  <a16:creationId xmlns:a16="http://schemas.microsoft.com/office/drawing/2014/main" id="{7BD220B0-4ADD-A316-E493-EA30E2F9F370}"/>
                </a:ext>
              </a:extLst>
            </p:cNvPr>
            <p:cNvSpPr/>
            <p:nvPr/>
          </p:nvSpPr>
          <p:spPr>
            <a:xfrm>
              <a:off x="5794725" y="6257475"/>
              <a:ext cx="23400" cy="18950"/>
            </a:xfrm>
            <a:custGeom>
              <a:avLst/>
              <a:gdLst/>
              <a:ahLst/>
              <a:cxnLst/>
              <a:rect l="l" t="t" r="r" b="b"/>
              <a:pathLst>
                <a:path w="936" h="758" extrusionOk="0">
                  <a:moveTo>
                    <a:pt x="510" y="0"/>
                  </a:moveTo>
                  <a:cubicBezTo>
                    <a:pt x="450" y="0"/>
                    <a:pt x="388" y="14"/>
                    <a:pt x="330" y="43"/>
                  </a:cubicBezTo>
                  <a:cubicBezTo>
                    <a:pt x="248" y="98"/>
                    <a:pt x="165" y="153"/>
                    <a:pt x="83" y="263"/>
                  </a:cubicBezTo>
                  <a:cubicBezTo>
                    <a:pt x="0" y="373"/>
                    <a:pt x="55" y="620"/>
                    <a:pt x="193" y="675"/>
                  </a:cubicBezTo>
                  <a:cubicBezTo>
                    <a:pt x="303" y="730"/>
                    <a:pt x="385" y="758"/>
                    <a:pt x="495" y="758"/>
                  </a:cubicBezTo>
                  <a:cubicBezTo>
                    <a:pt x="743" y="758"/>
                    <a:pt x="935" y="538"/>
                    <a:pt x="880" y="291"/>
                  </a:cubicBezTo>
                  <a:cubicBezTo>
                    <a:pt x="840" y="108"/>
                    <a:pt x="680" y="0"/>
                    <a:pt x="51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327;p58">
              <a:extLst>
                <a:ext uri="{FF2B5EF4-FFF2-40B4-BE49-F238E27FC236}">
                  <a16:creationId xmlns:a16="http://schemas.microsoft.com/office/drawing/2014/main" id="{55D06D24-AB50-EF40-65F3-3EE1573D420C}"/>
                </a:ext>
              </a:extLst>
            </p:cNvPr>
            <p:cNvSpPr/>
            <p:nvPr/>
          </p:nvSpPr>
          <p:spPr>
            <a:xfrm>
              <a:off x="5771350" y="6189625"/>
              <a:ext cx="20650" cy="19100"/>
            </a:xfrm>
            <a:custGeom>
              <a:avLst/>
              <a:gdLst/>
              <a:ahLst/>
              <a:cxnLst/>
              <a:rect l="l" t="t" r="r" b="b"/>
              <a:pathLst>
                <a:path w="826" h="764" extrusionOk="0">
                  <a:moveTo>
                    <a:pt x="376" y="1"/>
                  </a:moveTo>
                  <a:cubicBezTo>
                    <a:pt x="352" y="1"/>
                    <a:pt x="327" y="3"/>
                    <a:pt x="303" y="8"/>
                  </a:cubicBezTo>
                  <a:cubicBezTo>
                    <a:pt x="221" y="35"/>
                    <a:pt x="138" y="90"/>
                    <a:pt x="83" y="173"/>
                  </a:cubicBezTo>
                  <a:cubicBezTo>
                    <a:pt x="28" y="255"/>
                    <a:pt x="1" y="365"/>
                    <a:pt x="28" y="448"/>
                  </a:cubicBezTo>
                  <a:cubicBezTo>
                    <a:pt x="56" y="613"/>
                    <a:pt x="166" y="668"/>
                    <a:pt x="303" y="723"/>
                  </a:cubicBezTo>
                  <a:cubicBezTo>
                    <a:pt x="358" y="750"/>
                    <a:pt x="413" y="764"/>
                    <a:pt x="468" y="764"/>
                  </a:cubicBezTo>
                  <a:cubicBezTo>
                    <a:pt x="523" y="764"/>
                    <a:pt x="578" y="750"/>
                    <a:pt x="633" y="723"/>
                  </a:cubicBezTo>
                  <a:cubicBezTo>
                    <a:pt x="743" y="668"/>
                    <a:pt x="825" y="558"/>
                    <a:pt x="825" y="448"/>
                  </a:cubicBezTo>
                  <a:cubicBezTo>
                    <a:pt x="798" y="310"/>
                    <a:pt x="770" y="200"/>
                    <a:pt x="688" y="118"/>
                  </a:cubicBezTo>
                  <a:cubicBezTo>
                    <a:pt x="597" y="50"/>
                    <a:pt x="488" y="1"/>
                    <a:pt x="37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328;p58">
              <a:extLst>
                <a:ext uri="{FF2B5EF4-FFF2-40B4-BE49-F238E27FC236}">
                  <a16:creationId xmlns:a16="http://schemas.microsoft.com/office/drawing/2014/main" id="{79DBFA17-DB10-3A3D-8F5F-EEDD798BA3C3}"/>
                </a:ext>
              </a:extLst>
            </p:cNvPr>
            <p:cNvSpPr/>
            <p:nvPr/>
          </p:nvSpPr>
          <p:spPr>
            <a:xfrm>
              <a:off x="5681300" y="6199425"/>
              <a:ext cx="1400" cy="725"/>
            </a:xfrm>
            <a:custGeom>
              <a:avLst/>
              <a:gdLst/>
              <a:ahLst/>
              <a:cxnLst/>
              <a:rect l="l" t="t" r="r" b="b"/>
              <a:pathLst>
                <a:path w="56" h="29" extrusionOk="0">
                  <a:moveTo>
                    <a:pt x="28" y="1"/>
                  </a:moveTo>
                  <a:cubicBezTo>
                    <a:pt x="28" y="1"/>
                    <a:pt x="1" y="1"/>
                    <a:pt x="28" y="28"/>
                  </a:cubicBezTo>
                  <a:cubicBezTo>
                    <a:pt x="28" y="28"/>
                    <a:pt x="56" y="1"/>
                    <a:pt x="2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329;p58">
              <a:extLst>
                <a:ext uri="{FF2B5EF4-FFF2-40B4-BE49-F238E27FC236}">
                  <a16:creationId xmlns:a16="http://schemas.microsoft.com/office/drawing/2014/main" id="{D2F0702D-1AF3-8623-C2B9-4BEF590F0645}"/>
                </a:ext>
              </a:extLst>
            </p:cNvPr>
            <p:cNvSpPr/>
            <p:nvPr/>
          </p:nvSpPr>
          <p:spPr>
            <a:xfrm>
              <a:off x="5651750" y="6134525"/>
              <a:ext cx="26825" cy="19175"/>
            </a:xfrm>
            <a:custGeom>
              <a:avLst/>
              <a:gdLst/>
              <a:ahLst/>
              <a:cxnLst/>
              <a:rect l="l" t="t" r="r" b="b"/>
              <a:pathLst>
                <a:path w="1073" h="767" extrusionOk="0">
                  <a:moveTo>
                    <a:pt x="533" y="1"/>
                  </a:moveTo>
                  <a:cubicBezTo>
                    <a:pt x="475" y="1"/>
                    <a:pt x="416" y="20"/>
                    <a:pt x="358" y="40"/>
                  </a:cubicBezTo>
                  <a:cubicBezTo>
                    <a:pt x="166" y="67"/>
                    <a:pt x="1" y="287"/>
                    <a:pt x="56" y="480"/>
                  </a:cubicBezTo>
                  <a:cubicBezTo>
                    <a:pt x="102" y="643"/>
                    <a:pt x="248" y="767"/>
                    <a:pt x="426" y="767"/>
                  </a:cubicBezTo>
                  <a:cubicBezTo>
                    <a:pt x="457" y="767"/>
                    <a:pt x="490" y="763"/>
                    <a:pt x="523" y="754"/>
                  </a:cubicBezTo>
                  <a:cubicBezTo>
                    <a:pt x="605" y="754"/>
                    <a:pt x="688" y="727"/>
                    <a:pt x="770" y="672"/>
                  </a:cubicBezTo>
                  <a:cubicBezTo>
                    <a:pt x="1073" y="480"/>
                    <a:pt x="963" y="40"/>
                    <a:pt x="605" y="12"/>
                  </a:cubicBezTo>
                  <a:cubicBezTo>
                    <a:pt x="581" y="4"/>
                    <a:pt x="557" y="1"/>
                    <a:pt x="53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330;p58">
              <a:extLst>
                <a:ext uri="{FF2B5EF4-FFF2-40B4-BE49-F238E27FC236}">
                  <a16:creationId xmlns:a16="http://schemas.microsoft.com/office/drawing/2014/main" id="{6DE8953C-6B84-5665-890B-2ADC27349942}"/>
                </a:ext>
              </a:extLst>
            </p:cNvPr>
            <p:cNvSpPr/>
            <p:nvPr/>
          </p:nvSpPr>
          <p:spPr>
            <a:xfrm>
              <a:off x="5583775" y="6132175"/>
              <a:ext cx="23250" cy="16300"/>
            </a:xfrm>
            <a:custGeom>
              <a:avLst/>
              <a:gdLst/>
              <a:ahLst/>
              <a:cxnLst/>
              <a:rect l="l" t="t" r="r" b="b"/>
              <a:pathLst>
                <a:path w="930" h="652" extrusionOk="0">
                  <a:moveTo>
                    <a:pt x="462" y="0"/>
                  </a:moveTo>
                  <a:cubicBezTo>
                    <a:pt x="184" y="0"/>
                    <a:pt x="0" y="417"/>
                    <a:pt x="300" y="601"/>
                  </a:cubicBezTo>
                  <a:cubicBezTo>
                    <a:pt x="358" y="637"/>
                    <a:pt x="415" y="652"/>
                    <a:pt x="468" y="652"/>
                  </a:cubicBezTo>
                  <a:cubicBezTo>
                    <a:pt x="746" y="652"/>
                    <a:pt x="930" y="236"/>
                    <a:pt x="630" y="51"/>
                  </a:cubicBezTo>
                  <a:cubicBezTo>
                    <a:pt x="572" y="16"/>
                    <a:pt x="515" y="0"/>
                    <a:pt x="462"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331;p58">
              <a:extLst>
                <a:ext uri="{FF2B5EF4-FFF2-40B4-BE49-F238E27FC236}">
                  <a16:creationId xmlns:a16="http://schemas.microsoft.com/office/drawing/2014/main" id="{1316ABA5-4FE9-DBD2-3C92-EDD3B23C01EE}"/>
                </a:ext>
              </a:extLst>
            </p:cNvPr>
            <p:cNvSpPr/>
            <p:nvPr/>
          </p:nvSpPr>
          <p:spPr>
            <a:xfrm>
              <a:off x="5712225" y="6751175"/>
              <a:ext cx="148500" cy="79225"/>
            </a:xfrm>
            <a:custGeom>
              <a:avLst/>
              <a:gdLst/>
              <a:ahLst/>
              <a:cxnLst/>
              <a:rect l="l" t="t" r="r" b="b"/>
              <a:pathLst>
                <a:path w="5940" h="3169" extrusionOk="0">
                  <a:moveTo>
                    <a:pt x="167" y="0"/>
                  </a:moveTo>
                  <a:cubicBezTo>
                    <a:pt x="83" y="0"/>
                    <a:pt x="0" y="81"/>
                    <a:pt x="56" y="174"/>
                  </a:cubicBezTo>
                  <a:cubicBezTo>
                    <a:pt x="578" y="1136"/>
                    <a:pt x="1211" y="2181"/>
                    <a:pt x="2201" y="2731"/>
                  </a:cubicBezTo>
                  <a:cubicBezTo>
                    <a:pt x="2817" y="3075"/>
                    <a:pt x="3709" y="3168"/>
                    <a:pt x="4536" y="3168"/>
                  </a:cubicBezTo>
                  <a:cubicBezTo>
                    <a:pt x="4963" y="3168"/>
                    <a:pt x="5374" y="3144"/>
                    <a:pt x="5720" y="3116"/>
                  </a:cubicBezTo>
                  <a:cubicBezTo>
                    <a:pt x="5885" y="3116"/>
                    <a:pt x="5940" y="2868"/>
                    <a:pt x="5775" y="2841"/>
                  </a:cubicBezTo>
                  <a:cubicBezTo>
                    <a:pt x="4895" y="2648"/>
                    <a:pt x="4015" y="2758"/>
                    <a:pt x="3163" y="2593"/>
                  </a:cubicBezTo>
                  <a:cubicBezTo>
                    <a:pt x="1871" y="2346"/>
                    <a:pt x="908" y="1108"/>
                    <a:pt x="276" y="64"/>
                  </a:cubicBezTo>
                  <a:cubicBezTo>
                    <a:pt x="249" y="19"/>
                    <a:pt x="208" y="0"/>
                    <a:pt x="16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332;p58">
              <a:extLst>
                <a:ext uri="{FF2B5EF4-FFF2-40B4-BE49-F238E27FC236}">
                  <a16:creationId xmlns:a16="http://schemas.microsoft.com/office/drawing/2014/main" id="{EA297012-6384-6D81-F829-11CB1A72B62B}"/>
                </a:ext>
              </a:extLst>
            </p:cNvPr>
            <p:cNvSpPr/>
            <p:nvPr/>
          </p:nvSpPr>
          <p:spPr>
            <a:xfrm>
              <a:off x="5277275" y="6473500"/>
              <a:ext cx="155925" cy="117800"/>
            </a:xfrm>
            <a:custGeom>
              <a:avLst/>
              <a:gdLst/>
              <a:ahLst/>
              <a:cxnLst/>
              <a:rect l="l" t="t" r="r" b="b"/>
              <a:pathLst>
                <a:path w="6237" h="4712" extrusionOk="0">
                  <a:moveTo>
                    <a:pt x="60" y="0"/>
                  </a:moveTo>
                  <a:cubicBezTo>
                    <a:pt x="32" y="0"/>
                    <a:pt x="0" y="41"/>
                    <a:pt x="23" y="63"/>
                  </a:cubicBezTo>
                  <a:cubicBezTo>
                    <a:pt x="1205" y="1163"/>
                    <a:pt x="2030" y="2537"/>
                    <a:pt x="3184" y="3665"/>
                  </a:cubicBezTo>
                  <a:cubicBezTo>
                    <a:pt x="3820" y="4300"/>
                    <a:pt x="4662" y="4711"/>
                    <a:pt x="5555" y="4711"/>
                  </a:cubicBezTo>
                  <a:cubicBezTo>
                    <a:pt x="5744" y="4711"/>
                    <a:pt x="5935" y="4693"/>
                    <a:pt x="6126" y="4654"/>
                  </a:cubicBezTo>
                  <a:cubicBezTo>
                    <a:pt x="6236" y="4627"/>
                    <a:pt x="6209" y="4462"/>
                    <a:pt x="6099" y="4462"/>
                  </a:cubicBezTo>
                  <a:cubicBezTo>
                    <a:pt x="5357" y="4352"/>
                    <a:pt x="4642" y="4297"/>
                    <a:pt x="3982" y="3885"/>
                  </a:cubicBezTo>
                  <a:cubicBezTo>
                    <a:pt x="3404" y="3500"/>
                    <a:pt x="2992" y="2950"/>
                    <a:pt x="2580" y="2427"/>
                  </a:cubicBezTo>
                  <a:cubicBezTo>
                    <a:pt x="1837" y="1520"/>
                    <a:pt x="985" y="750"/>
                    <a:pt x="78" y="8"/>
                  </a:cubicBezTo>
                  <a:cubicBezTo>
                    <a:pt x="72" y="3"/>
                    <a:pt x="66" y="0"/>
                    <a:pt x="6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333;p58">
              <a:extLst>
                <a:ext uri="{FF2B5EF4-FFF2-40B4-BE49-F238E27FC236}">
                  <a16:creationId xmlns:a16="http://schemas.microsoft.com/office/drawing/2014/main" id="{D448521D-348B-00F7-49F0-6EBAD7E5A9E0}"/>
                </a:ext>
              </a:extLst>
            </p:cNvPr>
            <p:cNvSpPr/>
            <p:nvPr/>
          </p:nvSpPr>
          <p:spPr>
            <a:xfrm>
              <a:off x="5247575" y="6596800"/>
              <a:ext cx="13775" cy="12625"/>
            </a:xfrm>
            <a:custGeom>
              <a:avLst/>
              <a:gdLst/>
              <a:ahLst/>
              <a:cxnLst/>
              <a:rect l="l" t="t" r="r" b="b"/>
              <a:pathLst>
                <a:path w="551" h="505" extrusionOk="0">
                  <a:moveTo>
                    <a:pt x="311" y="0"/>
                  </a:moveTo>
                  <a:cubicBezTo>
                    <a:pt x="280" y="0"/>
                    <a:pt x="249" y="8"/>
                    <a:pt x="221" y="25"/>
                  </a:cubicBezTo>
                  <a:cubicBezTo>
                    <a:pt x="193" y="52"/>
                    <a:pt x="193" y="52"/>
                    <a:pt x="193" y="52"/>
                  </a:cubicBezTo>
                  <a:cubicBezTo>
                    <a:pt x="56" y="162"/>
                    <a:pt x="1" y="355"/>
                    <a:pt x="166" y="465"/>
                  </a:cubicBezTo>
                  <a:cubicBezTo>
                    <a:pt x="207" y="492"/>
                    <a:pt x="250" y="504"/>
                    <a:pt x="292" y="504"/>
                  </a:cubicBezTo>
                  <a:cubicBezTo>
                    <a:pt x="417" y="504"/>
                    <a:pt x="530" y="396"/>
                    <a:pt x="551" y="272"/>
                  </a:cubicBezTo>
                  <a:cubicBezTo>
                    <a:pt x="551" y="272"/>
                    <a:pt x="551" y="245"/>
                    <a:pt x="551" y="245"/>
                  </a:cubicBezTo>
                  <a:cubicBezTo>
                    <a:pt x="551" y="114"/>
                    <a:pt x="429" y="0"/>
                    <a:pt x="31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334;p58">
              <a:extLst>
                <a:ext uri="{FF2B5EF4-FFF2-40B4-BE49-F238E27FC236}">
                  <a16:creationId xmlns:a16="http://schemas.microsoft.com/office/drawing/2014/main" id="{7BFC1A61-6B1F-C5DD-C354-92DB036AAC94}"/>
                </a:ext>
              </a:extLst>
            </p:cNvPr>
            <p:cNvSpPr/>
            <p:nvPr/>
          </p:nvSpPr>
          <p:spPr>
            <a:xfrm>
              <a:off x="5592400" y="6795600"/>
              <a:ext cx="19025" cy="13075"/>
            </a:xfrm>
            <a:custGeom>
              <a:avLst/>
              <a:gdLst/>
              <a:ahLst/>
              <a:cxnLst/>
              <a:rect l="l" t="t" r="r" b="b"/>
              <a:pathLst>
                <a:path w="761" h="523" extrusionOk="0">
                  <a:moveTo>
                    <a:pt x="371" y="1"/>
                  </a:moveTo>
                  <a:cubicBezTo>
                    <a:pt x="154" y="1"/>
                    <a:pt x="1" y="349"/>
                    <a:pt x="230" y="486"/>
                  </a:cubicBezTo>
                  <a:cubicBezTo>
                    <a:pt x="276" y="511"/>
                    <a:pt x="322" y="523"/>
                    <a:pt x="365" y="523"/>
                  </a:cubicBezTo>
                  <a:cubicBezTo>
                    <a:pt x="603" y="523"/>
                    <a:pt x="761" y="186"/>
                    <a:pt x="505" y="46"/>
                  </a:cubicBezTo>
                  <a:cubicBezTo>
                    <a:pt x="459" y="14"/>
                    <a:pt x="414" y="1"/>
                    <a:pt x="37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335;p58">
              <a:extLst>
                <a:ext uri="{FF2B5EF4-FFF2-40B4-BE49-F238E27FC236}">
                  <a16:creationId xmlns:a16="http://schemas.microsoft.com/office/drawing/2014/main" id="{518BB290-9C07-A780-BA64-BEB217278F7F}"/>
                </a:ext>
              </a:extLst>
            </p:cNvPr>
            <p:cNvSpPr/>
            <p:nvPr/>
          </p:nvSpPr>
          <p:spPr>
            <a:xfrm>
              <a:off x="5602250" y="6766200"/>
              <a:ext cx="19250" cy="15500"/>
            </a:xfrm>
            <a:custGeom>
              <a:avLst/>
              <a:gdLst/>
              <a:ahLst/>
              <a:cxnLst/>
              <a:rect l="l" t="t" r="r" b="b"/>
              <a:pathLst>
                <a:path w="770" h="620" extrusionOk="0">
                  <a:moveTo>
                    <a:pt x="422" y="0"/>
                  </a:moveTo>
                  <a:cubicBezTo>
                    <a:pt x="379" y="0"/>
                    <a:pt x="338" y="13"/>
                    <a:pt x="303" y="40"/>
                  </a:cubicBezTo>
                  <a:lnTo>
                    <a:pt x="276" y="40"/>
                  </a:lnTo>
                  <a:cubicBezTo>
                    <a:pt x="276" y="67"/>
                    <a:pt x="248" y="67"/>
                    <a:pt x="248" y="95"/>
                  </a:cubicBezTo>
                  <a:cubicBezTo>
                    <a:pt x="1" y="260"/>
                    <a:pt x="83" y="562"/>
                    <a:pt x="358" y="617"/>
                  </a:cubicBezTo>
                  <a:lnTo>
                    <a:pt x="441" y="617"/>
                  </a:lnTo>
                  <a:cubicBezTo>
                    <a:pt x="452" y="619"/>
                    <a:pt x="463" y="620"/>
                    <a:pt x="473" y="620"/>
                  </a:cubicBezTo>
                  <a:cubicBezTo>
                    <a:pt x="649" y="620"/>
                    <a:pt x="769" y="414"/>
                    <a:pt x="743" y="232"/>
                  </a:cubicBezTo>
                  <a:cubicBezTo>
                    <a:pt x="702" y="109"/>
                    <a:pt x="553" y="0"/>
                    <a:pt x="422"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336;p58">
              <a:extLst>
                <a:ext uri="{FF2B5EF4-FFF2-40B4-BE49-F238E27FC236}">
                  <a16:creationId xmlns:a16="http://schemas.microsoft.com/office/drawing/2014/main" id="{16AD206F-2AA9-EF54-8C9B-72DB6484176E}"/>
                </a:ext>
              </a:extLst>
            </p:cNvPr>
            <p:cNvSpPr/>
            <p:nvPr/>
          </p:nvSpPr>
          <p:spPr>
            <a:xfrm>
              <a:off x="5724300" y="6855625"/>
              <a:ext cx="18525" cy="13525"/>
            </a:xfrm>
            <a:custGeom>
              <a:avLst/>
              <a:gdLst/>
              <a:ahLst/>
              <a:cxnLst/>
              <a:rect l="l" t="t" r="r" b="b"/>
              <a:pathLst>
                <a:path w="741" h="541" extrusionOk="0">
                  <a:moveTo>
                    <a:pt x="375" y="1"/>
                  </a:moveTo>
                  <a:cubicBezTo>
                    <a:pt x="142" y="1"/>
                    <a:pt x="0" y="342"/>
                    <a:pt x="233" y="505"/>
                  </a:cubicBezTo>
                  <a:cubicBezTo>
                    <a:pt x="275" y="530"/>
                    <a:pt x="317" y="541"/>
                    <a:pt x="357" y="541"/>
                  </a:cubicBezTo>
                  <a:cubicBezTo>
                    <a:pt x="579" y="541"/>
                    <a:pt x="741" y="200"/>
                    <a:pt x="508" y="37"/>
                  </a:cubicBezTo>
                  <a:cubicBezTo>
                    <a:pt x="462" y="12"/>
                    <a:pt x="417" y="1"/>
                    <a:pt x="37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337;p58">
              <a:extLst>
                <a:ext uri="{FF2B5EF4-FFF2-40B4-BE49-F238E27FC236}">
                  <a16:creationId xmlns:a16="http://schemas.microsoft.com/office/drawing/2014/main" id="{F7348EB2-9DA0-C14F-A8D5-43597A1C1CD4}"/>
                </a:ext>
              </a:extLst>
            </p:cNvPr>
            <p:cNvSpPr/>
            <p:nvPr/>
          </p:nvSpPr>
          <p:spPr>
            <a:xfrm>
              <a:off x="5677675" y="6856550"/>
              <a:ext cx="11900" cy="7900"/>
            </a:xfrm>
            <a:custGeom>
              <a:avLst/>
              <a:gdLst/>
              <a:ahLst/>
              <a:cxnLst/>
              <a:rect l="l" t="t" r="r" b="b"/>
              <a:pathLst>
                <a:path w="476" h="316" extrusionOk="0">
                  <a:moveTo>
                    <a:pt x="173" y="0"/>
                  </a:moveTo>
                  <a:cubicBezTo>
                    <a:pt x="1" y="25"/>
                    <a:pt x="49" y="315"/>
                    <a:pt x="200" y="315"/>
                  </a:cubicBezTo>
                  <a:cubicBezTo>
                    <a:pt x="217" y="315"/>
                    <a:pt x="236" y="311"/>
                    <a:pt x="256" y="303"/>
                  </a:cubicBezTo>
                  <a:cubicBezTo>
                    <a:pt x="338" y="275"/>
                    <a:pt x="393" y="248"/>
                    <a:pt x="421" y="193"/>
                  </a:cubicBezTo>
                  <a:cubicBezTo>
                    <a:pt x="476" y="138"/>
                    <a:pt x="448" y="55"/>
                    <a:pt x="393" y="28"/>
                  </a:cubicBezTo>
                  <a:cubicBezTo>
                    <a:pt x="311" y="0"/>
                    <a:pt x="256" y="0"/>
                    <a:pt x="17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338;p58">
              <a:extLst>
                <a:ext uri="{FF2B5EF4-FFF2-40B4-BE49-F238E27FC236}">
                  <a16:creationId xmlns:a16="http://schemas.microsoft.com/office/drawing/2014/main" id="{1EB7ED40-0B2F-C8A7-633E-3350AE2D7CD4}"/>
                </a:ext>
              </a:extLst>
            </p:cNvPr>
            <p:cNvSpPr/>
            <p:nvPr/>
          </p:nvSpPr>
          <p:spPr>
            <a:xfrm>
              <a:off x="5668250" y="6845550"/>
              <a:ext cx="8950" cy="8700"/>
            </a:xfrm>
            <a:custGeom>
              <a:avLst/>
              <a:gdLst/>
              <a:ahLst/>
              <a:cxnLst/>
              <a:rect l="l" t="t" r="r" b="b"/>
              <a:pathLst>
                <a:path w="358" h="348" extrusionOk="0">
                  <a:moveTo>
                    <a:pt x="220" y="0"/>
                  </a:moveTo>
                  <a:cubicBezTo>
                    <a:pt x="165" y="0"/>
                    <a:pt x="138" y="0"/>
                    <a:pt x="110" y="28"/>
                  </a:cubicBezTo>
                  <a:cubicBezTo>
                    <a:pt x="28" y="110"/>
                    <a:pt x="0" y="248"/>
                    <a:pt x="110" y="330"/>
                  </a:cubicBezTo>
                  <a:cubicBezTo>
                    <a:pt x="135" y="342"/>
                    <a:pt x="160" y="348"/>
                    <a:pt x="185" y="348"/>
                  </a:cubicBezTo>
                  <a:cubicBezTo>
                    <a:pt x="274" y="348"/>
                    <a:pt x="358" y="279"/>
                    <a:pt x="358" y="193"/>
                  </a:cubicBezTo>
                  <a:cubicBezTo>
                    <a:pt x="358" y="138"/>
                    <a:pt x="358" y="110"/>
                    <a:pt x="358" y="83"/>
                  </a:cubicBezTo>
                  <a:cubicBezTo>
                    <a:pt x="330" y="28"/>
                    <a:pt x="275" y="0"/>
                    <a:pt x="22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339;p58">
              <a:extLst>
                <a:ext uri="{FF2B5EF4-FFF2-40B4-BE49-F238E27FC236}">
                  <a16:creationId xmlns:a16="http://schemas.microsoft.com/office/drawing/2014/main" id="{949B01C9-D340-CC5C-85FD-0264925F5471}"/>
                </a:ext>
              </a:extLst>
            </p:cNvPr>
            <p:cNvSpPr/>
            <p:nvPr/>
          </p:nvSpPr>
          <p:spPr>
            <a:xfrm>
              <a:off x="5319550" y="6650525"/>
              <a:ext cx="279825" cy="164200"/>
            </a:xfrm>
            <a:custGeom>
              <a:avLst/>
              <a:gdLst/>
              <a:ahLst/>
              <a:cxnLst/>
              <a:rect l="l" t="t" r="r" b="b"/>
              <a:pathLst>
                <a:path w="11193" h="6568" extrusionOk="0">
                  <a:moveTo>
                    <a:pt x="145" y="0"/>
                  </a:moveTo>
                  <a:cubicBezTo>
                    <a:pt x="60" y="0"/>
                    <a:pt x="0" y="140"/>
                    <a:pt x="91" y="185"/>
                  </a:cubicBezTo>
                  <a:cubicBezTo>
                    <a:pt x="1878" y="1450"/>
                    <a:pt x="3693" y="2632"/>
                    <a:pt x="5590" y="3732"/>
                  </a:cubicBezTo>
                  <a:cubicBezTo>
                    <a:pt x="7295" y="4749"/>
                    <a:pt x="9137" y="5959"/>
                    <a:pt x="11034" y="6564"/>
                  </a:cubicBezTo>
                  <a:cubicBezTo>
                    <a:pt x="11042" y="6566"/>
                    <a:pt x="11050" y="6567"/>
                    <a:pt x="11058" y="6567"/>
                  </a:cubicBezTo>
                  <a:cubicBezTo>
                    <a:pt x="11152" y="6567"/>
                    <a:pt x="11193" y="6422"/>
                    <a:pt x="11117" y="6372"/>
                  </a:cubicBezTo>
                  <a:cubicBezTo>
                    <a:pt x="9384" y="5189"/>
                    <a:pt x="7377" y="4420"/>
                    <a:pt x="5563" y="3375"/>
                  </a:cubicBezTo>
                  <a:cubicBezTo>
                    <a:pt x="3748" y="2302"/>
                    <a:pt x="1961" y="1203"/>
                    <a:pt x="201" y="20"/>
                  </a:cubicBezTo>
                  <a:cubicBezTo>
                    <a:pt x="182" y="6"/>
                    <a:pt x="163" y="0"/>
                    <a:pt x="145"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340;p58">
              <a:extLst>
                <a:ext uri="{FF2B5EF4-FFF2-40B4-BE49-F238E27FC236}">
                  <a16:creationId xmlns:a16="http://schemas.microsoft.com/office/drawing/2014/main" id="{4B380EEF-338F-A86D-85CA-0510036B6CB7}"/>
                </a:ext>
              </a:extLst>
            </p:cNvPr>
            <p:cNvSpPr/>
            <p:nvPr/>
          </p:nvSpPr>
          <p:spPr>
            <a:xfrm>
              <a:off x="5219300" y="6579125"/>
              <a:ext cx="10400" cy="7325"/>
            </a:xfrm>
            <a:custGeom>
              <a:avLst/>
              <a:gdLst/>
              <a:ahLst/>
              <a:cxnLst/>
              <a:rect l="l" t="t" r="r" b="b"/>
              <a:pathLst>
                <a:path w="416" h="293" extrusionOk="0">
                  <a:moveTo>
                    <a:pt x="221" y="0"/>
                  </a:moveTo>
                  <a:cubicBezTo>
                    <a:pt x="102" y="0"/>
                    <a:pt x="0" y="193"/>
                    <a:pt x="142" y="264"/>
                  </a:cubicBezTo>
                  <a:cubicBezTo>
                    <a:pt x="171" y="284"/>
                    <a:pt x="199" y="292"/>
                    <a:pt x="225" y="292"/>
                  </a:cubicBezTo>
                  <a:cubicBezTo>
                    <a:pt x="346" y="292"/>
                    <a:pt x="416" y="108"/>
                    <a:pt x="279" y="17"/>
                  </a:cubicBezTo>
                  <a:cubicBezTo>
                    <a:pt x="260" y="6"/>
                    <a:pt x="241" y="0"/>
                    <a:pt x="22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341;p58">
              <a:extLst>
                <a:ext uri="{FF2B5EF4-FFF2-40B4-BE49-F238E27FC236}">
                  <a16:creationId xmlns:a16="http://schemas.microsoft.com/office/drawing/2014/main" id="{8058960B-38D1-C99F-EF68-62DC83B45A02}"/>
                </a:ext>
              </a:extLst>
            </p:cNvPr>
            <p:cNvSpPr/>
            <p:nvPr/>
          </p:nvSpPr>
          <p:spPr>
            <a:xfrm>
              <a:off x="5166475" y="6528625"/>
              <a:ext cx="14275" cy="10625"/>
            </a:xfrm>
            <a:custGeom>
              <a:avLst/>
              <a:gdLst/>
              <a:ahLst/>
              <a:cxnLst/>
              <a:rect l="l" t="t" r="r" b="b"/>
              <a:pathLst>
                <a:path w="571" h="425" extrusionOk="0">
                  <a:moveTo>
                    <a:pt x="325" y="1"/>
                  </a:moveTo>
                  <a:cubicBezTo>
                    <a:pt x="318" y="1"/>
                    <a:pt x="311" y="1"/>
                    <a:pt x="303" y="2"/>
                  </a:cubicBezTo>
                  <a:lnTo>
                    <a:pt x="248" y="2"/>
                  </a:lnTo>
                  <a:cubicBezTo>
                    <a:pt x="110" y="30"/>
                    <a:pt x="0" y="140"/>
                    <a:pt x="28" y="277"/>
                  </a:cubicBezTo>
                  <a:cubicBezTo>
                    <a:pt x="49" y="384"/>
                    <a:pt x="137" y="424"/>
                    <a:pt x="239" y="424"/>
                  </a:cubicBezTo>
                  <a:cubicBezTo>
                    <a:pt x="269" y="424"/>
                    <a:pt x="300" y="421"/>
                    <a:pt x="330" y="415"/>
                  </a:cubicBezTo>
                  <a:cubicBezTo>
                    <a:pt x="358" y="387"/>
                    <a:pt x="385" y="387"/>
                    <a:pt x="385" y="387"/>
                  </a:cubicBezTo>
                  <a:cubicBezTo>
                    <a:pt x="570" y="308"/>
                    <a:pt x="502" y="1"/>
                    <a:pt x="32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342;p58">
              <a:extLst>
                <a:ext uri="{FF2B5EF4-FFF2-40B4-BE49-F238E27FC236}">
                  <a16:creationId xmlns:a16="http://schemas.microsoft.com/office/drawing/2014/main" id="{39365E42-249B-64F6-A82E-DCCE351B226F}"/>
                </a:ext>
              </a:extLst>
            </p:cNvPr>
            <p:cNvSpPr/>
            <p:nvPr/>
          </p:nvSpPr>
          <p:spPr>
            <a:xfrm>
              <a:off x="5140775" y="6524275"/>
              <a:ext cx="17775" cy="12500"/>
            </a:xfrm>
            <a:custGeom>
              <a:avLst/>
              <a:gdLst/>
              <a:ahLst/>
              <a:cxnLst/>
              <a:rect l="l" t="t" r="r" b="b"/>
              <a:pathLst>
                <a:path w="711" h="500" extrusionOk="0">
                  <a:moveTo>
                    <a:pt x="375" y="1"/>
                  </a:moveTo>
                  <a:cubicBezTo>
                    <a:pt x="157" y="1"/>
                    <a:pt x="1" y="313"/>
                    <a:pt x="231" y="451"/>
                  </a:cubicBezTo>
                  <a:cubicBezTo>
                    <a:pt x="279" y="485"/>
                    <a:pt x="326" y="499"/>
                    <a:pt x="370" y="499"/>
                  </a:cubicBezTo>
                  <a:cubicBezTo>
                    <a:pt x="577" y="499"/>
                    <a:pt x="711" y="175"/>
                    <a:pt x="506" y="39"/>
                  </a:cubicBezTo>
                  <a:cubicBezTo>
                    <a:pt x="462" y="12"/>
                    <a:pt x="417" y="1"/>
                    <a:pt x="37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343;p58">
              <a:extLst>
                <a:ext uri="{FF2B5EF4-FFF2-40B4-BE49-F238E27FC236}">
                  <a16:creationId xmlns:a16="http://schemas.microsoft.com/office/drawing/2014/main" id="{9F6A1198-8186-B69A-23F9-09E4B73CEDBA}"/>
                </a:ext>
              </a:extLst>
            </p:cNvPr>
            <p:cNvSpPr/>
            <p:nvPr/>
          </p:nvSpPr>
          <p:spPr>
            <a:xfrm>
              <a:off x="5145850" y="6490950"/>
              <a:ext cx="16850" cy="13875"/>
            </a:xfrm>
            <a:custGeom>
              <a:avLst/>
              <a:gdLst/>
              <a:ahLst/>
              <a:cxnLst/>
              <a:rect l="l" t="t" r="r" b="b"/>
              <a:pathLst>
                <a:path w="674" h="555" extrusionOk="0">
                  <a:moveTo>
                    <a:pt x="337" y="0"/>
                  </a:moveTo>
                  <a:cubicBezTo>
                    <a:pt x="240" y="0"/>
                    <a:pt x="132" y="53"/>
                    <a:pt x="83" y="135"/>
                  </a:cubicBezTo>
                  <a:cubicBezTo>
                    <a:pt x="1" y="272"/>
                    <a:pt x="56" y="520"/>
                    <a:pt x="221" y="547"/>
                  </a:cubicBezTo>
                  <a:lnTo>
                    <a:pt x="276" y="547"/>
                  </a:lnTo>
                  <a:cubicBezTo>
                    <a:pt x="297" y="552"/>
                    <a:pt x="319" y="554"/>
                    <a:pt x="339" y="554"/>
                  </a:cubicBezTo>
                  <a:cubicBezTo>
                    <a:pt x="550" y="554"/>
                    <a:pt x="673" y="310"/>
                    <a:pt x="523" y="135"/>
                  </a:cubicBezTo>
                  <a:lnTo>
                    <a:pt x="523" y="107"/>
                  </a:lnTo>
                  <a:cubicBezTo>
                    <a:pt x="523" y="107"/>
                    <a:pt x="523" y="107"/>
                    <a:pt x="496" y="80"/>
                  </a:cubicBezTo>
                  <a:cubicBezTo>
                    <a:pt x="462" y="24"/>
                    <a:pt x="402" y="0"/>
                    <a:pt x="33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344;p58">
              <a:extLst>
                <a:ext uri="{FF2B5EF4-FFF2-40B4-BE49-F238E27FC236}">
                  <a16:creationId xmlns:a16="http://schemas.microsoft.com/office/drawing/2014/main" id="{F8887EE3-A16C-914E-2D7A-DE868219937B}"/>
                </a:ext>
              </a:extLst>
            </p:cNvPr>
            <p:cNvSpPr/>
            <p:nvPr/>
          </p:nvSpPr>
          <p:spPr>
            <a:xfrm>
              <a:off x="5121100" y="6500500"/>
              <a:ext cx="500" cy="325"/>
            </a:xfrm>
            <a:custGeom>
              <a:avLst/>
              <a:gdLst/>
              <a:ahLst/>
              <a:cxnLst/>
              <a:rect l="l" t="t" r="r" b="b"/>
              <a:pathLst>
                <a:path w="20" h="13" extrusionOk="0">
                  <a:moveTo>
                    <a:pt x="1" y="0"/>
                  </a:moveTo>
                  <a:cubicBezTo>
                    <a:pt x="1" y="9"/>
                    <a:pt x="4" y="12"/>
                    <a:pt x="7" y="12"/>
                  </a:cubicBezTo>
                  <a:cubicBezTo>
                    <a:pt x="13" y="12"/>
                    <a:pt x="19" y="0"/>
                    <a:pt x="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345;p58">
              <a:extLst>
                <a:ext uri="{FF2B5EF4-FFF2-40B4-BE49-F238E27FC236}">
                  <a16:creationId xmlns:a16="http://schemas.microsoft.com/office/drawing/2014/main" id="{367772B9-1E30-428E-69AD-1384066FFDC3}"/>
                </a:ext>
              </a:extLst>
            </p:cNvPr>
            <p:cNvSpPr/>
            <p:nvPr/>
          </p:nvSpPr>
          <p:spPr>
            <a:xfrm>
              <a:off x="5121475" y="6461100"/>
              <a:ext cx="19125" cy="12825"/>
            </a:xfrm>
            <a:custGeom>
              <a:avLst/>
              <a:gdLst/>
              <a:ahLst/>
              <a:cxnLst/>
              <a:rect l="l" t="t" r="r" b="b"/>
              <a:pathLst>
                <a:path w="765" h="513" extrusionOk="0">
                  <a:moveTo>
                    <a:pt x="384" y="0"/>
                  </a:moveTo>
                  <a:cubicBezTo>
                    <a:pt x="162" y="0"/>
                    <a:pt x="1" y="337"/>
                    <a:pt x="233" y="476"/>
                  </a:cubicBezTo>
                  <a:cubicBezTo>
                    <a:pt x="280" y="502"/>
                    <a:pt x="325" y="513"/>
                    <a:pt x="369" y="513"/>
                  </a:cubicBezTo>
                  <a:cubicBezTo>
                    <a:pt x="607" y="513"/>
                    <a:pt x="764" y="176"/>
                    <a:pt x="508" y="36"/>
                  </a:cubicBezTo>
                  <a:cubicBezTo>
                    <a:pt x="466" y="11"/>
                    <a:pt x="424" y="0"/>
                    <a:pt x="38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346;p58">
              <a:extLst>
                <a:ext uri="{FF2B5EF4-FFF2-40B4-BE49-F238E27FC236}">
                  <a16:creationId xmlns:a16="http://schemas.microsoft.com/office/drawing/2014/main" id="{1359F65A-00FF-13DA-6605-C6C52E737107}"/>
                </a:ext>
              </a:extLst>
            </p:cNvPr>
            <p:cNvSpPr/>
            <p:nvPr/>
          </p:nvSpPr>
          <p:spPr>
            <a:xfrm>
              <a:off x="4993950" y="6033000"/>
              <a:ext cx="1082625" cy="1022900"/>
            </a:xfrm>
            <a:custGeom>
              <a:avLst/>
              <a:gdLst/>
              <a:ahLst/>
              <a:cxnLst/>
              <a:rect l="l" t="t" r="r" b="b"/>
              <a:pathLst>
                <a:path w="43305" h="40916" extrusionOk="0">
                  <a:moveTo>
                    <a:pt x="7891" y="10287"/>
                  </a:moveTo>
                  <a:cubicBezTo>
                    <a:pt x="9101" y="11304"/>
                    <a:pt x="9486" y="13036"/>
                    <a:pt x="10146" y="14521"/>
                  </a:cubicBezTo>
                  <a:cubicBezTo>
                    <a:pt x="9568" y="14054"/>
                    <a:pt x="8964" y="13614"/>
                    <a:pt x="8359" y="13174"/>
                  </a:cubicBezTo>
                  <a:cubicBezTo>
                    <a:pt x="7946" y="12844"/>
                    <a:pt x="7121" y="12376"/>
                    <a:pt x="7094" y="11799"/>
                  </a:cubicBezTo>
                  <a:cubicBezTo>
                    <a:pt x="7066" y="11304"/>
                    <a:pt x="7561" y="10617"/>
                    <a:pt x="7891" y="10287"/>
                  </a:cubicBezTo>
                  <a:close/>
                  <a:moveTo>
                    <a:pt x="13995" y="17435"/>
                  </a:moveTo>
                  <a:cubicBezTo>
                    <a:pt x="14380" y="17490"/>
                    <a:pt x="14737" y="17545"/>
                    <a:pt x="15122" y="17573"/>
                  </a:cubicBezTo>
                  <a:cubicBezTo>
                    <a:pt x="16305" y="17683"/>
                    <a:pt x="17487" y="17765"/>
                    <a:pt x="18532" y="18370"/>
                  </a:cubicBezTo>
                  <a:cubicBezTo>
                    <a:pt x="19191" y="18755"/>
                    <a:pt x="19714" y="19305"/>
                    <a:pt x="20236" y="19855"/>
                  </a:cubicBezTo>
                  <a:cubicBezTo>
                    <a:pt x="19947" y="20314"/>
                    <a:pt x="19627" y="20521"/>
                    <a:pt x="19236" y="20521"/>
                  </a:cubicBezTo>
                  <a:cubicBezTo>
                    <a:pt x="18994" y="20521"/>
                    <a:pt x="18726" y="20442"/>
                    <a:pt x="18422" y="20295"/>
                  </a:cubicBezTo>
                  <a:cubicBezTo>
                    <a:pt x="17844" y="19992"/>
                    <a:pt x="17294" y="19662"/>
                    <a:pt x="16744" y="19333"/>
                  </a:cubicBezTo>
                  <a:cubicBezTo>
                    <a:pt x="15810" y="18728"/>
                    <a:pt x="14930" y="18013"/>
                    <a:pt x="13995" y="17435"/>
                  </a:cubicBezTo>
                  <a:close/>
                  <a:moveTo>
                    <a:pt x="9321" y="7372"/>
                  </a:moveTo>
                  <a:cubicBezTo>
                    <a:pt x="9403" y="9517"/>
                    <a:pt x="11108" y="11387"/>
                    <a:pt x="12593" y="12789"/>
                  </a:cubicBezTo>
                  <a:cubicBezTo>
                    <a:pt x="15507" y="15483"/>
                    <a:pt x="18972" y="17573"/>
                    <a:pt x="22353" y="19635"/>
                  </a:cubicBezTo>
                  <a:cubicBezTo>
                    <a:pt x="23371" y="20240"/>
                    <a:pt x="24388" y="20900"/>
                    <a:pt x="25433" y="21505"/>
                  </a:cubicBezTo>
                  <a:cubicBezTo>
                    <a:pt x="25268" y="21532"/>
                    <a:pt x="25075" y="21532"/>
                    <a:pt x="24910" y="21560"/>
                  </a:cubicBezTo>
                  <a:cubicBezTo>
                    <a:pt x="24746" y="21574"/>
                    <a:pt x="24587" y="21581"/>
                    <a:pt x="24434" y="21581"/>
                  </a:cubicBezTo>
                  <a:cubicBezTo>
                    <a:pt x="23123" y="21581"/>
                    <a:pt x="22180" y="21059"/>
                    <a:pt x="21171" y="20075"/>
                  </a:cubicBezTo>
                  <a:cubicBezTo>
                    <a:pt x="19659" y="18618"/>
                    <a:pt x="18504" y="17490"/>
                    <a:pt x="16360" y="17160"/>
                  </a:cubicBezTo>
                  <a:cubicBezTo>
                    <a:pt x="15287" y="17023"/>
                    <a:pt x="14215" y="17023"/>
                    <a:pt x="13198" y="16693"/>
                  </a:cubicBezTo>
                  <a:cubicBezTo>
                    <a:pt x="11795" y="16253"/>
                    <a:pt x="11026" y="15181"/>
                    <a:pt x="10476" y="13889"/>
                  </a:cubicBezTo>
                  <a:cubicBezTo>
                    <a:pt x="9843" y="12459"/>
                    <a:pt x="9266" y="10232"/>
                    <a:pt x="7644" y="9654"/>
                  </a:cubicBezTo>
                  <a:cubicBezTo>
                    <a:pt x="7039" y="9215"/>
                    <a:pt x="6709" y="8582"/>
                    <a:pt x="7506" y="8032"/>
                  </a:cubicBezTo>
                  <a:cubicBezTo>
                    <a:pt x="7946" y="7757"/>
                    <a:pt x="8441" y="7840"/>
                    <a:pt x="8909" y="7675"/>
                  </a:cubicBezTo>
                  <a:cubicBezTo>
                    <a:pt x="9074" y="7620"/>
                    <a:pt x="9238" y="7510"/>
                    <a:pt x="9321" y="7372"/>
                  </a:cubicBezTo>
                  <a:close/>
                  <a:moveTo>
                    <a:pt x="6709" y="12486"/>
                  </a:moveTo>
                  <a:cubicBezTo>
                    <a:pt x="7039" y="12981"/>
                    <a:pt x="7809" y="13421"/>
                    <a:pt x="8221" y="13779"/>
                  </a:cubicBezTo>
                  <a:cubicBezTo>
                    <a:pt x="8964" y="14329"/>
                    <a:pt x="9706" y="14878"/>
                    <a:pt x="10476" y="15401"/>
                  </a:cubicBezTo>
                  <a:cubicBezTo>
                    <a:pt x="10558" y="15456"/>
                    <a:pt x="10613" y="15456"/>
                    <a:pt x="10641" y="15456"/>
                  </a:cubicBezTo>
                  <a:cubicBezTo>
                    <a:pt x="10668" y="15456"/>
                    <a:pt x="10668" y="15456"/>
                    <a:pt x="10668" y="15483"/>
                  </a:cubicBezTo>
                  <a:cubicBezTo>
                    <a:pt x="11383" y="16556"/>
                    <a:pt x="12373" y="17050"/>
                    <a:pt x="13473" y="17325"/>
                  </a:cubicBezTo>
                  <a:cubicBezTo>
                    <a:pt x="13445" y="17380"/>
                    <a:pt x="13445" y="17463"/>
                    <a:pt x="13500" y="17518"/>
                  </a:cubicBezTo>
                  <a:cubicBezTo>
                    <a:pt x="14902" y="18838"/>
                    <a:pt x="16607" y="20020"/>
                    <a:pt x="18339" y="20845"/>
                  </a:cubicBezTo>
                  <a:cubicBezTo>
                    <a:pt x="18734" y="21018"/>
                    <a:pt x="19063" y="21124"/>
                    <a:pt x="19364" y="21124"/>
                  </a:cubicBezTo>
                  <a:cubicBezTo>
                    <a:pt x="19399" y="21124"/>
                    <a:pt x="19433" y="21122"/>
                    <a:pt x="19466" y="21120"/>
                  </a:cubicBezTo>
                  <a:cubicBezTo>
                    <a:pt x="19961" y="22274"/>
                    <a:pt x="21226" y="23017"/>
                    <a:pt x="22408" y="23649"/>
                  </a:cubicBezTo>
                  <a:cubicBezTo>
                    <a:pt x="21901" y="23587"/>
                    <a:pt x="21393" y="23559"/>
                    <a:pt x="20882" y="23559"/>
                  </a:cubicBezTo>
                  <a:cubicBezTo>
                    <a:pt x="20260" y="23559"/>
                    <a:pt x="19634" y="23601"/>
                    <a:pt x="18999" y="23677"/>
                  </a:cubicBezTo>
                  <a:cubicBezTo>
                    <a:pt x="18303" y="23750"/>
                    <a:pt x="17569" y="23872"/>
                    <a:pt x="16848" y="23872"/>
                  </a:cubicBezTo>
                  <a:cubicBezTo>
                    <a:pt x="16488" y="23872"/>
                    <a:pt x="16130" y="23842"/>
                    <a:pt x="15782" y="23759"/>
                  </a:cubicBezTo>
                  <a:cubicBezTo>
                    <a:pt x="14380" y="23402"/>
                    <a:pt x="13610" y="22247"/>
                    <a:pt x="12785" y="21147"/>
                  </a:cubicBezTo>
                  <a:cubicBezTo>
                    <a:pt x="11521" y="19388"/>
                    <a:pt x="10036" y="17793"/>
                    <a:pt x="8469" y="16253"/>
                  </a:cubicBezTo>
                  <a:cubicBezTo>
                    <a:pt x="7671" y="15483"/>
                    <a:pt x="6846" y="14713"/>
                    <a:pt x="6022" y="13944"/>
                  </a:cubicBezTo>
                  <a:cubicBezTo>
                    <a:pt x="5829" y="13751"/>
                    <a:pt x="5609" y="13559"/>
                    <a:pt x="5417" y="13394"/>
                  </a:cubicBezTo>
                  <a:cubicBezTo>
                    <a:pt x="5142" y="13119"/>
                    <a:pt x="4867" y="13091"/>
                    <a:pt x="5142" y="12816"/>
                  </a:cubicBezTo>
                  <a:cubicBezTo>
                    <a:pt x="5472" y="12486"/>
                    <a:pt x="6269" y="12569"/>
                    <a:pt x="6709" y="12486"/>
                  </a:cubicBezTo>
                  <a:close/>
                  <a:moveTo>
                    <a:pt x="19964" y="476"/>
                  </a:moveTo>
                  <a:cubicBezTo>
                    <a:pt x="26412" y="476"/>
                    <a:pt x="33074" y="4276"/>
                    <a:pt x="37365" y="8857"/>
                  </a:cubicBezTo>
                  <a:cubicBezTo>
                    <a:pt x="40940" y="12706"/>
                    <a:pt x="43277" y="18618"/>
                    <a:pt x="40335" y="23512"/>
                  </a:cubicBezTo>
                  <a:cubicBezTo>
                    <a:pt x="39412" y="24940"/>
                    <a:pt x="38037" y="25430"/>
                    <a:pt x="36558" y="25430"/>
                  </a:cubicBezTo>
                  <a:cubicBezTo>
                    <a:pt x="35703" y="25430"/>
                    <a:pt x="34813" y="25266"/>
                    <a:pt x="33956" y="25024"/>
                  </a:cubicBezTo>
                  <a:cubicBezTo>
                    <a:pt x="33049" y="24749"/>
                    <a:pt x="32169" y="24419"/>
                    <a:pt x="31317" y="24062"/>
                  </a:cubicBezTo>
                  <a:lnTo>
                    <a:pt x="31317" y="24062"/>
                  </a:lnTo>
                  <a:cubicBezTo>
                    <a:pt x="31575" y="24090"/>
                    <a:pt x="31837" y="24103"/>
                    <a:pt x="32100" y="24103"/>
                  </a:cubicBezTo>
                  <a:cubicBezTo>
                    <a:pt x="32873" y="24103"/>
                    <a:pt x="33658" y="23985"/>
                    <a:pt x="34396" y="23759"/>
                  </a:cubicBezTo>
                  <a:cubicBezTo>
                    <a:pt x="34551" y="23707"/>
                    <a:pt x="34512" y="23509"/>
                    <a:pt x="34369" y="23509"/>
                  </a:cubicBezTo>
                  <a:cubicBezTo>
                    <a:pt x="34360" y="23509"/>
                    <a:pt x="34351" y="23510"/>
                    <a:pt x="34341" y="23512"/>
                  </a:cubicBezTo>
                  <a:cubicBezTo>
                    <a:pt x="33613" y="23687"/>
                    <a:pt x="32919" y="23770"/>
                    <a:pt x="32232" y="23770"/>
                  </a:cubicBezTo>
                  <a:cubicBezTo>
                    <a:pt x="31516" y="23770"/>
                    <a:pt x="30808" y="23680"/>
                    <a:pt x="30079" y="23512"/>
                  </a:cubicBezTo>
                  <a:cubicBezTo>
                    <a:pt x="28210" y="22604"/>
                    <a:pt x="26395" y="21532"/>
                    <a:pt x="24608" y="20460"/>
                  </a:cubicBezTo>
                  <a:lnTo>
                    <a:pt x="24168" y="20212"/>
                  </a:lnTo>
                  <a:cubicBezTo>
                    <a:pt x="22683" y="18755"/>
                    <a:pt x="21089" y="17573"/>
                    <a:pt x="20154" y="15566"/>
                  </a:cubicBezTo>
                  <a:cubicBezTo>
                    <a:pt x="20119" y="15504"/>
                    <a:pt x="20066" y="15479"/>
                    <a:pt x="20014" y="15479"/>
                  </a:cubicBezTo>
                  <a:cubicBezTo>
                    <a:pt x="19904" y="15479"/>
                    <a:pt x="19795" y="15591"/>
                    <a:pt x="19851" y="15703"/>
                  </a:cubicBezTo>
                  <a:cubicBezTo>
                    <a:pt x="20401" y="16913"/>
                    <a:pt x="21226" y="18040"/>
                    <a:pt x="22188" y="19030"/>
                  </a:cubicBezTo>
                  <a:cubicBezTo>
                    <a:pt x="20346" y="17903"/>
                    <a:pt x="18504" y="16721"/>
                    <a:pt x="16744" y="15456"/>
                  </a:cubicBezTo>
                  <a:cubicBezTo>
                    <a:pt x="14875" y="13916"/>
                    <a:pt x="13308" y="12266"/>
                    <a:pt x="12263" y="9929"/>
                  </a:cubicBezTo>
                  <a:cubicBezTo>
                    <a:pt x="12254" y="9893"/>
                    <a:pt x="12229" y="9877"/>
                    <a:pt x="12202" y="9877"/>
                  </a:cubicBezTo>
                  <a:cubicBezTo>
                    <a:pt x="12147" y="9877"/>
                    <a:pt x="12080" y="9939"/>
                    <a:pt x="12098" y="10012"/>
                  </a:cubicBezTo>
                  <a:cubicBezTo>
                    <a:pt x="12593" y="11194"/>
                    <a:pt x="13253" y="12404"/>
                    <a:pt x="14078" y="13476"/>
                  </a:cubicBezTo>
                  <a:cubicBezTo>
                    <a:pt x="12290" y="12046"/>
                    <a:pt x="10366" y="10259"/>
                    <a:pt x="9871" y="8060"/>
                  </a:cubicBezTo>
                  <a:cubicBezTo>
                    <a:pt x="9403" y="5943"/>
                    <a:pt x="10916" y="4046"/>
                    <a:pt x="12483" y="2836"/>
                  </a:cubicBezTo>
                  <a:cubicBezTo>
                    <a:pt x="14380" y="1351"/>
                    <a:pt x="16744" y="609"/>
                    <a:pt x="19109" y="499"/>
                  </a:cubicBezTo>
                  <a:cubicBezTo>
                    <a:pt x="19393" y="484"/>
                    <a:pt x="19678" y="476"/>
                    <a:pt x="19964" y="476"/>
                  </a:cubicBezTo>
                  <a:close/>
                  <a:moveTo>
                    <a:pt x="20833" y="24089"/>
                  </a:moveTo>
                  <a:cubicBezTo>
                    <a:pt x="21538" y="24089"/>
                    <a:pt x="22234" y="24162"/>
                    <a:pt x="22931" y="24309"/>
                  </a:cubicBezTo>
                  <a:cubicBezTo>
                    <a:pt x="24003" y="25079"/>
                    <a:pt x="24883" y="26041"/>
                    <a:pt x="25680" y="27086"/>
                  </a:cubicBezTo>
                  <a:cubicBezTo>
                    <a:pt x="25222" y="27129"/>
                    <a:pt x="24727" y="27179"/>
                    <a:pt x="24237" y="27179"/>
                  </a:cubicBezTo>
                  <a:cubicBezTo>
                    <a:pt x="23461" y="27179"/>
                    <a:pt x="22696" y="27052"/>
                    <a:pt x="22106" y="26564"/>
                  </a:cubicBezTo>
                  <a:cubicBezTo>
                    <a:pt x="21254" y="25821"/>
                    <a:pt x="20484" y="24969"/>
                    <a:pt x="19659" y="24144"/>
                  </a:cubicBezTo>
                  <a:lnTo>
                    <a:pt x="19769" y="24144"/>
                  </a:lnTo>
                  <a:cubicBezTo>
                    <a:pt x="20126" y="24107"/>
                    <a:pt x="20481" y="24089"/>
                    <a:pt x="20833" y="24089"/>
                  </a:cubicBezTo>
                  <a:close/>
                  <a:moveTo>
                    <a:pt x="26560" y="22274"/>
                  </a:moveTo>
                  <a:lnTo>
                    <a:pt x="26560" y="22274"/>
                  </a:lnTo>
                  <a:cubicBezTo>
                    <a:pt x="26608" y="22307"/>
                    <a:pt x="26657" y="22320"/>
                    <a:pt x="26699" y="22320"/>
                  </a:cubicBezTo>
                  <a:cubicBezTo>
                    <a:pt x="26730" y="22320"/>
                    <a:pt x="26757" y="22313"/>
                    <a:pt x="26780" y="22302"/>
                  </a:cubicBezTo>
                  <a:cubicBezTo>
                    <a:pt x="29062" y="23622"/>
                    <a:pt x="31454" y="24804"/>
                    <a:pt x="33956" y="25491"/>
                  </a:cubicBezTo>
                  <a:cubicBezTo>
                    <a:pt x="34803" y="25736"/>
                    <a:pt x="35678" y="25883"/>
                    <a:pt x="36526" y="25883"/>
                  </a:cubicBezTo>
                  <a:cubicBezTo>
                    <a:pt x="37109" y="25883"/>
                    <a:pt x="37679" y="25813"/>
                    <a:pt x="38218" y="25656"/>
                  </a:cubicBezTo>
                  <a:lnTo>
                    <a:pt x="38218" y="25656"/>
                  </a:lnTo>
                  <a:cubicBezTo>
                    <a:pt x="38108" y="25986"/>
                    <a:pt x="38053" y="26371"/>
                    <a:pt x="38053" y="26729"/>
                  </a:cubicBezTo>
                  <a:cubicBezTo>
                    <a:pt x="38028" y="27410"/>
                    <a:pt x="37810" y="28200"/>
                    <a:pt x="37092" y="28200"/>
                  </a:cubicBezTo>
                  <a:cubicBezTo>
                    <a:pt x="36999" y="28200"/>
                    <a:pt x="36898" y="28187"/>
                    <a:pt x="36788" y="28158"/>
                  </a:cubicBezTo>
                  <a:cubicBezTo>
                    <a:pt x="36348" y="28048"/>
                    <a:pt x="35963" y="27746"/>
                    <a:pt x="35578" y="27526"/>
                  </a:cubicBezTo>
                  <a:cubicBezTo>
                    <a:pt x="35083" y="27196"/>
                    <a:pt x="34616" y="26948"/>
                    <a:pt x="34011" y="26866"/>
                  </a:cubicBezTo>
                  <a:cubicBezTo>
                    <a:pt x="33821" y="26837"/>
                    <a:pt x="33632" y="26825"/>
                    <a:pt x="33444" y="26825"/>
                  </a:cubicBezTo>
                  <a:cubicBezTo>
                    <a:pt x="32673" y="26825"/>
                    <a:pt x="31918" y="27020"/>
                    <a:pt x="31186" y="27020"/>
                  </a:cubicBezTo>
                  <a:cubicBezTo>
                    <a:pt x="30569" y="27020"/>
                    <a:pt x="29969" y="26882"/>
                    <a:pt x="29392" y="26371"/>
                  </a:cubicBezTo>
                  <a:cubicBezTo>
                    <a:pt x="28182" y="25326"/>
                    <a:pt x="27495" y="23622"/>
                    <a:pt x="26560" y="22274"/>
                  </a:cubicBezTo>
                  <a:close/>
                  <a:moveTo>
                    <a:pt x="20621" y="20267"/>
                  </a:moveTo>
                  <a:cubicBezTo>
                    <a:pt x="20841" y="20487"/>
                    <a:pt x="21089" y="20707"/>
                    <a:pt x="21309" y="20927"/>
                  </a:cubicBezTo>
                  <a:cubicBezTo>
                    <a:pt x="21941" y="21450"/>
                    <a:pt x="22628" y="21890"/>
                    <a:pt x="23426" y="22054"/>
                  </a:cubicBezTo>
                  <a:cubicBezTo>
                    <a:pt x="23618" y="22098"/>
                    <a:pt x="23815" y="22113"/>
                    <a:pt x="24015" y="22113"/>
                  </a:cubicBezTo>
                  <a:cubicBezTo>
                    <a:pt x="24497" y="22113"/>
                    <a:pt x="24993" y="22023"/>
                    <a:pt x="25476" y="22023"/>
                  </a:cubicBezTo>
                  <a:cubicBezTo>
                    <a:pt x="25675" y="22023"/>
                    <a:pt x="25872" y="22038"/>
                    <a:pt x="26065" y="22082"/>
                  </a:cubicBezTo>
                  <a:cubicBezTo>
                    <a:pt x="26065" y="22082"/>
                    <a:pt x="26065" y="22082"/>
                    <a:pt x="26065" y="22109"/>
                  </a:cubicBezTo>
                  <a:cubicBezTo>
                    <a:pt x="26560" y="23127"/>
                    <a:pt x="27165" y="24089"/>
                    <a:pt x="27770" y="25051"/>
                  </a:cubicBezTo>
                  <a:cubicBezTo>
                    <a:pt x="28237" y="25766"/>
                    <a:pt x="28677" y="26536"/>
                    <a:pt x="29392" y="27003"/>
                  </a:cubicBezTo>
                  <a:cubicBezTo>
                    <a:pt x="29949" y="27398"/>
                    <a:pt x="30516" y="27509"/>
                    <a:pt x="31095" y="27509"/>
                  </a:cubicBezTo>
                  <a:cubicBezTo>
                    <a:pt x="31831" y="27509"/>
                    <a:pt x="32586" y="27330"/>
                    <a:pt x="33364" y="27330"/>
                  </a:cubicBezTo>
                  <a:cubicBezTo>
                    <a:pt x="33424" y="27330"/>
                    <a:pt x="33484" y="27331"/>
                    <a:pt x="33544" y="27333"/>
                  </a:cubicBezTo>
                  <a:cubicBezTo>
                    <a:pt x="34313" y="27361"/>
                    <a:pt x="35001" y="27856"/>
                    <a:pt x="35688" y="28268"/>
                  </a:cubicBezTo>
                  <a:lnTo>
                    <a:pt x="35716" y="28268"/>
                  </a:lnTo>
                  <a:cubicBezTo>
                    <a:pt x="35474" y="29188"/>
                    <a:pt x="34945" y="29502"/>
                    <a:pt x="34318" y="29502"/>
                  </a:cubicBezTo>
                  <a:cubicBezTo>
                    <a:pt x="33445" y="29502"/>
                    <a:pt x="32383" y="28893"/>
                    <a:pt x="31646" y="28461"/>
                  </a:cubicBezTo>
                  <a:cubicBezTo>
                    <a:pt x="30299" y="27636"/>
                    <a:pt x="28952" y="26839"/>
                    <a:pt x="27577" y="26014"/>
                  </a:cubicBezTo>
                  <a:cubicBezTo>
                    <a:pt x="26285" y="25244"/>
                    <a:pt x="24993" y="24474"/>
                    <a:pt x="23701" y="23704"/>
                  </a:cubicBezTo>
                  <a:cubicBezTo>
                    <a:pt x="22408" y="22962"/>
                    <a:pt x="20704" y="22274"/>
                    <a:pt x="19824" y="21010"/>
                  </a:cubicBezTo>
                  <a:cubicBezTo>
                    <a:pt x="20126" y="20900"/>
                    <a:pt x="20374" y="20652"/>
                    <a:pt x="20621" y="20267"/>
                  </a:cubicBezTo>
                  <a:close/>
                  <a:moveTo>
                    <a:pt x="24086" y="24611"/>
                  </a:moveTo>
                  <a:lnTo>
                    <a:pt x="24086" y="24611"/>
                  </a:lnTo>
                  <a:cubicBezTo>
                    <a:pt x="25790" y="25656"/>
                    <a:pt x="27495" y="26674"/>
                    <a:pt x="29199" y="27691"/>
                  </a:cubicBezTo>
                  <a:cubicBezTo>
                    <a:pt x="30351" y="28398"/>
                    <a:pt x="32675" y="30151"/>
                    <a:pt x="34390" y="30151"/>
                  </a:cubicBezTo>
                  <a:cubicBezTo>
                    <a:pt x="34476" y="30151"/>
                    <a:pt x="34561" y="30147"/>
                    <a:pt x="34643" y="30138"/>
                  </a:cubicBezTo>
                  <a:cubicBezTo>
                    <a:pt x="34973" y="30990"/>
                    <a:pt x="35358" y="31843"/>
                    <a:pt x="35716" y="32695"/>
                  </a:cubicBezTo>
                  <a:cubicBezTo>
                    <a:pt x="35372" y="32688"/>
                    <a:pt x="35028" y="32686"/>
                    <a:pt x="34685" y="32686"/>
                  </a:cubicBezTo>
                  <a:cubicBezTo>
                    <a:pt x="34341" y="32686"/>
                    <a:pt x="33997" y="32688"/>
                    <a:pt x="33654" y="32688"/>
                  </a:cubicBezTo>
                  <a:cubicBezTo>
                    <a:pt x="32966" y="32688"/>
                    <a:pt x="32279" y="32681"/>
                    <a:pt x="31592" y="32640"/>
                  </a:cubicBezTo>
                  <a:cubicBezTo>
                    <a:pt x="29694" y="32530"/>
                    <a:pt x="28842" y="30660"/>
                    <a:pt x="27907" y="29231"/>
                  </a:cubicBezTo>
                  <a:cubicBezTo>
                    <a:pt x="26780" y="27553"/>
                    <a:pt x="25625" y="25904"/>
                    <a:pt x="24086" y="24611"/>
                  </a:cubicBezTo>
                  <a:close/>
                  <a:moveTo>
                    <a:pt x="5004" y="13779"/>
                  </a:moveTo>
                  <a:cubicBezTo>
                    <a:pt x="5114" y="13889"/>
                    <a:pt x="5224" y="13971"/>
                    <a:pt x="5307" y="14054"/>
                  </a:cubicBezTo>
                  <a:cubicBezTo>
                    <a:pt x="7341" y="16061"/>
                    <a:pt x="9486" y="17958"/>
                    <a:pt x="11301" y="20185"/>
                  </a:cubicBezTo>
                  <a:cubicBezTo>
                    <a:pt x="12758" y="21945"/>
                    <a:pt x="13803" y="24227"/>
                    <a:pt x="16332" y="24446"/>
                  </a:cubicBezTo>
                  <a:cubicBezTo>
                    <a:pt x="16492" y="24460"/>
                    <a:pt x="16653" y="24466"/>
                    <a:pt x="16813" y="24466"/>
                  </a:cubicBezTo>
                  <a:cubicBezTo>
                    <a:pt x="17615" y="24466"/>
                    <a:pt x="18417" y="24314"/>
                    <a:pt x="19219" y="24199"/>
                  </a:cubicBezTo>
                  <a:cubicBezTo>
                    <a:pt x="20126" y="25244"/>
                    <a:pt x="21089" y="26646"/>
                    <a:pt x="22243" y="27361"/>
                  </a:cubicBezTo>
                  <a:cubicBezTo>
                    <a:pt x="22731" y="27638"/>
                    <a:pt x="23340" y="27719"/>
                    <a:pt x="23962" y="27719"/>
                  </a:cubicBezTo>
                  <a:cubicBezTo>
                    <a:pt x="24637" y="27719"/>
                    <a:pt x="25328" y="27624"/>
                    <a:pt x="25900" y="27581"/>
                  </a:cubicBezTo>
                  <a:cubicBezTo>
                    <a:pt x="25955" y="27581"/>
                    <a:pt x="25983" y="27581"/>
                    <a:pt x="26038" y="27553"/>
                  </a:cubicBezTo>
                  <a:cubicBezTo>
                    <a:pt x="26972" y="28846"/>
                    <a:pt x="27797" y="30193"/>
                    <a:pt x="28677" y="31485"/>
                  </a:cubicBezTo>
                  <a:cubicBezTo>
                    <a:pt x="29309" y="32365"/>
                    <a:pt x="29887" y="33080"/>
                    <a:pt x="31014" y="33190"/>
                  </a:cubicBezTo>
                  <a:cubicBezTo>
                    <a:pt x="31866" y="33300"/>
                    <a:pt x="32746" y="33300"/>
                    <a:pt x="33626" y="33300"/>
                  </a:cubicBezTo>
                  <a:cubicBezTo>
                    <a:pt x="33763" y="34770"/>
                    <a:pt x="32433" y="35276"/>
                    <a:pt x="31150" y="35276"/>
                  </a:cubicBezTo>
                  <a:cubicBezTo>
                    <a:pt x="30634" y="35276"/>
                    <a:pt x="30124" y="35194"/>
                    <a:pt x="29722" y="35059"/>
                  </a:cubicBezTo>
                  <a:cubicBezTo>
                    <a:pt x="28127" y="34509"/>
                    <a:pt x="26615" y="33657"/>
                    <a:pt x="25103" y="32887"/>
                  </a:cubicBezTo>
                  <a:cubicBezTo>
                    <a:pt x="21996" y="31293"/>
                    <a:pt x="18944" y="29533"/>
                    <a:pt x="15975" y="27691"/>
                  </a:cubicBezTo>
                  <a:cubicBezTo>
                    <a:pt x="13115" y="25931"/>
                    <a:pt x="10173" y="24172"/>
                    <a:pt x="7506" y="22137"/>
                  </a:cubicBezTo>
                  <a:cubicBezTo>
                    <a:pt x="6187" y="21120"/>
                    <a:pt x="4922" y="19937"/>
                    <a:pt x="4070" y="18480"/>
                  </a:cubicBezTo>
                  <a:cubicBezTo>
                    <a:pt x="3190" y="16941"/>
                    <a:pt x="2777" y="14356"/>
                    <a:pt x="5004" y="13779"/>
                  </a:cubicBezTo>
                  <a:close/>
                  <a:moveTo>
                    <a:pt x="3190" y="18068"/>
                  </a:moveTo>
                  <a:cubicBezTo>
                    <a:pt x="3575" y="18948"/>
                    <a:pt x="4180" y="19745"/>
                    <a:pt x="4757" y="20432"/>
                  </a:cubicBezTo>
                  <a:cubicBezTo>
                    <a:pt x="6104" y="21945"/>
                    <a:pt x="7836" y="23099"/>
                    <a:pt x="9513" y="24227"/>
                  </a:cubicBezTo>
                  <a:cubicBezTo>
                    <a:pt x="11548" y="25574"/>
                    <a:pt x="13583" y="26921"/>
                    <a:pt x="15645" y="28213"/>
                  </a:cubicBezTo>
                  <a:cubicBezTo>
                    <a:pt x="19741" y="30770"/>
                    <a:pt x="23948" y="33217"/>
                    <a:pt x="28347" y="35197"/>
                  </a:cubicBezTo>
                  <a:cubicBezTo>
                    <a:pt x="29266" y="35608"/>
                    <a:pt x="30290" y="36019"/>
                    <a:pt x="31309" y="36019"/>
                  </a:cubicBezTo>
                  <a:cubicBezTo>
                    <a:pt x="31449" y="36019"/>
                    <a:pt x="31589" y="36011"/>
                    <a:pt x="31729" y="35994"/>
                  </a:cubicBezTo>
                  <a:cubicBezTo>
                    <a:pt x="31729" y="36022"/>
                    <a:pt x="31729" y="36049"/>
                    <a:pt x="31729" y="36077"/>
                  </a:cubicBezTo>
                  <a:cubicBezTo>
                    <a:pt x="31729" y="39209"/>
                    <a:pt x="28545" y="40155"/>
                    <a:pt x="25652" y="40155"/>
                  </a:cubicBezTo>
                  <a:cubicBezTo>
                    <a:pt x="24558" y="40155"/>
                    <a:pt x="23506" y="40020"/>
                    <a:pt x="22683" y="39816"/>
                  </a:cubicBezTo>
                  <a:cubicBezTo>
                    <a:pt x="20869" y="39348"/>
                    <a:pt x="19219" y="38469"/>
                    <a:pt x="17542" y="37616"/>
                  </a:cubicBezTo>
                  <a:cubicBezTo>
                    <a:pt x="15782" y="36682"/>
                    <a:pt x="14050" y="35747"/>
                    <a:pt x="12345" y="34729"/>
                  </a:cubicBezTo>
                  <a:cubicBezTo>
                    <a:pt x="9293" y="32970"/>
                    <a:pt x="6242" y="31018"/>
                    <a:pt x="4042" y="28213"/>
                  </a:cubicBezTo>
                  <a:cubicBezTo>
                    <a:pt x="2970" y="26866"/>
                    <a:pt x="2090" y="25326"/>
                    <a:pt x="1623" y="23649"/>
                  </a:cubicBezTo>
                  <a:cubicBezTo>
                    <a:pt x="1183" y="22082"/>
                    <a:pt x="495" y="18480"/>
                    <a:pt x="2970" y="18260"/>
                  </a:cubicBezTo>
                  <a:cubicBezTo>
                    <a:pt x="3080" y="18233"/>
                    <a:pt x="3162" y="18150"/>
                    <a:pt x="3190" y="18068"/>
                  </a:cubicBezTo>
                  <a:close/>
                  <a:moveTo>
                    <a:pt x="19928" y="0"/>
                  </a:moveTo>
                  <a:cubicBezTo>
                    <a:pt x="17559" y="0"/>
                    <a:pt x="15135" y="558"/>
                    <a:pt x="13088" y="1819"/>
                  </a:cubicBezTo>
                  <a:cubicBezTo>
                    <a:pt x="11521" y="2808"/>
                    <a:pt x="9843" y="4376"/>
                    <a:pt x="9431" y="6273"/>
                  </a:cubicBezTo>
                  <a:cubicBezTo>
                    <a:pt x="9431" y="6273"/>
                    <a:pt x="9403" y="6300"/>
                    <a:pt x="9403" y="6300"/>
                  </a:cubicBezTo>
                  <a:cubicBezTo>
                    <a:pt x="9184" y="6878"/>
                    <a:pt x="8881" y="7207"/>
                    <a:pt x="8249" y="7290"/>
                  </a:cubicBezTo>
                  <a:cubicBezTo>
                    <a:pt x="7974" y="7317"/>
                    <a:pt x="7726" y="7372"/>
                    <a:pt x="7479" y="7482"/>
                  </a:cubicBezTo>
                  <a:cubicBezTo>
                    <a:pt x="7066" y="7675"/>
                    <a:pt x="6682" y="8032"/>
                    <a:pt x="6544" y="8472"/>
                  </a:cubicBezTo>
                  <a:cubicBezTo>
                    <a:pt x="6386" y="9053"/>
                    <a:pt x="6734" y="9962"/>
                    <a:pt x="7393" y="9962"/>
                  </a:cubicBezTo>
                  <a:cubicBezTo>
                    <a:pt x="7421" y="9962"/>
                    <a:pt x="7450" y="9960"/>
                    <a:pt x="7479" y="9957"/>
                  </a:cubicBezTo>
                  <a:cubicBezTo>
                    <a:pt x="7506" y="9984"/>
                    <a:pt x="7561" y="10012"/>
                    <a:pt x="7589" y="10039"/>
                  </a:cubicBezTo>
                  <a:cubicBezTo>
                    <a:pt x="7066" y="10479"/>
                    <a:pt x="6407" y="11442"/>
                    <a:pt x="6599" y="12184"/>
                  </a:cubicBezTo>
                  <a:cubicBezTo>
                    <a:pt x="6335" y="12171"/>
                    <a:pt x="5915" y="12124"/>
                    <a:pt x="5506" y="12124"/>
                  </a:cubicBezTo>
                  <a:cubicBezTo>
                    <a:pt x="5021" y="12124"/>
                    <a:pt x="4551" y="12190"/>
                    <a:pt x="4372" y="12459"/>
                  </a:cubicBezTo>
                  <a:cubicBezTo>
                    <a:pt x="4152" y="12789"/>
                    <a:pt x="4372" y="13119"/>
                    <a:pt x="4647" y="13421"/>
                  </a:cubicBezTo>
                  <a:cubicBezTo>
                    <a:pt x="3547" y="13751"/>
                    <a:pt x="2805" y="14823"/>
                    <a:pt x="2750" y="16006"/>
                  </a:cubicBezTo>
                  <a:cubicBezTo>
                    <a:pt x="2722" y="16611"/>
                    <a:pt x="2860" y="17243"/>
                    <a:pt x="3080" y="17820"/>
                  </a:cubicBezTo>
                  <a:cubicBezTo>
                    <a:pt x="3052" y="17793"/>
                    <a:pt x="3025" y="17793"/>
                    <a:pt x="2997" y="17793"/>
                  </a:cubicBezTo>
                  <a:cubicBezTo>
                    <a:pt x="0" y="17848"/>
                    <a:pt x="468" y="21862"/>
                    <a:pt x="1018" y="23787"/>
                  </a:cubicBezTo>
                  <a:cubicBezTo>
                    <a:pt x="1897" y="26839"/>
                    <a:pt x="3932" y="29423"/>
                    <a:pt x="6352" y="31458"/>
                  </a:cubicBezTo>
                  <a:cubicBezTo>
                    <a:pt x="9184" y="33850"/>
                    <a:pt x="12483" y="35692"/>
                    <a:pt x="15727" y="37479"/>
                  </a:cubicBezTo>
                  <a:lnTo>
                    <a:pt x="15727" y="37506"/>
                  </a:lnTo>
                  <a:cubicBezTo>
                    <a:pt x="18783" y="39171"/>
                    <a:pt x="21893" y="40916"/>
                    <a:pt x="25459" y="40916"/>
                  </a:cubicBezTo>
                  <a:cubicBezTo>
                    <a:pt x="25487" y="40916"/>
                    <a:pt x="25515" y="40916"/>
                    <a:pt x="25543" y="40916"/>
                  </a:cubicBezTo>
                  <a:cubicBezTo>
                    <a:pt x="28512" y="40861"/>
                    <a:pt x="32389" y="39651"/>
                    <a:pt x="32389" y="36077"/>
                  </a:cubicBezTo>
                  <a:cubicBezTo>
                    <a:pt x="32389" y="35994"/>
                    <a:pt x="32361" y="35912"/>
                    <a:pt x="32306" y="35857"/>
                  </a:cubicBezTo>
                  <a:cubicBezTo>
                    <a:pt x="32389" y="35829"/>
                    <a:pt x="32444" y="35802"/>
                    <a:pt x="32526" y="35774"/>
                  </a:cubicBezTo>
                  <a:cubicBezTo>
                    <a:pt x="33571" y="35362"/>
                    <a:pt x="34313" y="34399"/>
                    <a:pt x="34258" y="33272"/>
                  </a:cubicBezTo>
                  <a:cubicBezTo>
                    <a:pt x="34891" y="33245"/>
                    <a:pt x="35523" y="33217"/>
                    <a:pt x="36128" y="33217"/>
                  </a:cubicBezTo>
                  <a:cubicBezTo>
                    <a:pt x="36348" y="33217"/>
                    <a:pt x="36458" y="33025"/>
                    <a:pt x="36376" y="32832"/>
                  </a:cubicBezTo>
                  <a:cubicBezTo>
                    <a:pt x="35936" y="31897"/>
                    <a:pt x="35606" y="30935"/>
                    <a:pt x="35138" y="30000"/>
                  </a:cubicBezTo>
                  <a:cubicBezTo>
                    <a:pt x="35633" y="29808"/>
                    <a:pt x="36046" y="29368"/>
                    <a:pt x="36293" y="28543"/>
                  </a:cubicBezTo>
                  <a:cubicBezTo>
                    <a:pt x="36581" y="28687"/>
                    <a:pt x="36887" y="28775"/>
                    <a:pt x="37206" y="28775"/>
                  </a:cubicBezTo>
                  <a:cubicBezTo>
                    <a:pt x="37436" y="28775"/>
                    <a:pt x="37673" y="28729"/>
                    <a:pt x="37915" y="28626"/>
                  </a:cubicBezTo>
                  <a:cubicBezTo>
                    <a:pt x="38355" y="28433"/>
                    <a:pt x="38603" y="28076"/>
                    <a:pt x="38685" y="27581"/>
                  </a:cubicBezTo>
                  <a:cubicBezTo>
                    <a:pt x="38713" y="27333"/>
                    <a:pt x="38658" y="27113"/>
                    <a:pt x="38603" y="26894"/>
                  </a:cubicBezTo>
                  <a:cubicBezTo>
                    <a:pt x="38520" y="26124"/>
                    <a:pt x="38740" y="25684"/>
                    <a:pt x="39262" y="25189"/>
                  </a:cubicBezTo>
                  <a:cubicBezTo>
                    <a:pt x="39812" y="24859"/>
                    <a:pt x="40335" y="24392"/>
                    <a:pt x="40747" y="23732"/>
                  </a:cubicBezTo>
                  <a:cubicBezTo>
                    <a:pt x="43304" y="19470"/>
                    <a:pt x="42012" y="14191"/>
                    <a:pt x="39235" y="10369"/>
                  </a:cubicBezTo>
                  <a:cubicBezTo>
                    <a:pt x="36925" y="7235"/>
                    <a:pt x="33681" y="4815"/>
                    <a:pt x="30272" y="2946"/>
                  </a:cubicBezTo>
                  <a:cubicBezTo>
                    <a:pt x="27220" y="1296"/>
                    <a:pt x="23783" y="86"/>
                    <a:pt x="20264" y="4"/>
                  </a:cubicBezTo>
                  <a:cubicBezTo>
                    <a:pt x="20152" y="1"/>
                    <a:pt x="20040" y="0"/>
                    <a:pt x="1992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1" name="Google Shape;3415;p58">
            <a:extLst>
              <a:ext uri="{FF2B5EF4-FFF2-40B4-BE49-F238E27FC236}">
                <a16:creationId xmlns:a16="http://schemas.microsoft.com/office/drawing/2014/main" id="{5B5A8030-83CD-9014-E7FF-1642876E0564}"/>
              </a:ext>
            </a:extLst>
          </p:cNvPr>
          <p:cNvGrpSpPr/>
          <p:nvPr/>
        </p:nvGrpSpPr>
        <p:grpSpPr>
          <a:xfrm>
            <a:off x="5400566" y="7525453"/>
            <a:ext cx="1329908" cy="1585333"/>
            <a:chOff x="3005400" y="6403025"/>
            <a:chExt cx="964400" cy="1149625"/>
          </a:xfrm>
        </p:grpSpPr>
        <p:sp>
          <p:nvSpPr>
            <p:cNvPr id="3752" name="Google Shape;3416;p58">
              <a:extLst>
                <a:ext uri="{FF2B5EF4-FFF2-40B4-BE49-F238E27FC236}">
                  <a16:creationId xmlns:a16="http://schemas.microsoft.com/office/drawing/2014/main" id="{14E85EA9-B1A8-05BA-8E5B-18D98F44600F}"/>
                </a:ext>
              </a:extLst>
            </p:cNvPr>
            <p:cNvSpPr/>
            <p:nvPr/>
          </p:nvSpPr>
          <p:spPr>
            <a:xfrm>
              <a:off x="3065075" y="6442825"/>
              <a:ext cx="207025" cy="263800"/>
            </a:xfrm>
            <a:custGeom>
              <a:avLst/>
              <a:gdLst/>
              <a:ahLst/>
              <a:cxnLst/>
              <a:rect l="l" t="t" r="r" b="b"/>
              <a:pathLst>
                <a:path w="8281" h="10552" extrusionOk="0">
                  <a:moveTo>
                    <a:pt x="182" y="1"/>
                  </a:moveTo>
                  <a:cubicBezTo>
                    <a:pt x="88" y="1"/>
                    <a:pt x="0" y="117"/>
                    <a:pt x="61" y="218"/>
                  </a:cubicBezTo>
                  <a:cubicBezTo>
                    <a:pt x="1353" y="1950"/>
                    <a:pt x="2645" y="3682"/>
                    <a:pt x="3965" y="5387"/>
                  </a:cubicBezTo>
                  <a:cubicBezTo>
                    <a:pt x="5257" y="7064"/>
                    <a:pt x="6467" y="8933"/>
                    <a:pt x="7924" y="10501"/>
                  </a:cubicBezTo>
                  <a:cubicBezTo>
                    <a:pt x="7967" y="10536"/>
                    <a:pt x="8013" y="10551"/>
                    <a:pt x="8056" y="10551"/>
                  </a:cubicBezTo>
                  <a:cubicBezTo>
                    <a:pt x="8181" y="10551"/>
                    <a:pt x="8281" y="10423"/>
                    <a:pt x="8199" y="10281"/>
                  </a:cubicBezTo>
                  <a:cubicBezTo>
                    <a:pt x="7099" y="8466"/>
                    <a:pt x="5615" y="6816"/>
                    <a:pt x="4295" y="5139"/>
                  </a:cubicBezTo>
                  <a:cubicBezTo>
                    <a:pt x="2975" y="3407"/>
                    <a:pt x="1628" y="1730"/>
                    <a:pt x="281" y="53"/>
                  </a:cubicBezTo>
                  <a:cubicBezTo>
                    <a:pt x="252" y="16"/>
                    <a:pt x="217" y="1"/>
                    <a:pt x="18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417;p58">
              <a:extLst>
                <a:ext uri="{FF2B5EF4-FFF2-40B4-BE49-F238E27FC236}">
                  <a16:creationId xmlns:a16="http://schemas.microsoft.com/office/drawing/2014/main" id="{00B4D0AC-F9B0-8CD6-7609-E9B0D10817AC}"/>
                </a:ext>
              </a:extLst>
            </p:cNvPr>
            <p:cNvSpPr/>
            <p:nvPr/>
          </p:nvSpPr>
          <p:spPr>
            <a:xfrm>
              <a:off x="3396575" y="6677025"/>
              <a:ext cx="66650" cy="32250"/>
            </a:xfrm>
            <a:custGeom>
              <a:avLst/>
              <a:gdLst/>
              <a:ahLst/>
              <a:cxnLst/>
              <a:rect l="l" t="t" r="r" b="b"/>
              <a:pathLst>
                <a:path w="2666" h="1290" extrusionOk="0">
                  <a:moveTo>
                    <a:pt x="414" y="0"/>
                  </a:moveTo>
                  <a:cubicBezTo>
                    <a:pt x="188" y="0"/>
                    <a:pt x="1" y="322"/>
                    <a:pt x="246" y="500"/>
                  </a:cubicBezTo>
                  <a:cubicBezTo>
                    <a:pt x="603" y="775"/>
                    <a:pt x="1016" y="995"/>
                    <a:pt x="1428" y="1133"/>
                  </a:cubicBezTo>
                  <a:cubicBezTo>
                    <a:pt x="1648" y="1200"/>
                    <a:pt x="1911" y="1289"/>
                    <a:pt x="2150" y="1289"/>
                  </a:cubicBezTo>
                  <a:cubicBezTo>
                    <a:pt x="2299" y="1289"/>
                    <a:pt x="2439" y="1255"/>
                    <a:pt x="2555" y="1160"/>
                  </a:cubicBezTo>
                  <a:cubicBezTo>
                    <a:pt x="2665" y="1105"/>
                    <a:pt x="2638" y="995"/>
                    <a:pt x="2555" y="913"/>
                  </a:cubicBezTo>
                  <a:cubicBezTo>
                    <a:pt x="2335" y="693"/>
                    <a:pt x="1895" y="693"/>
                    <a:pt x="1593" y="583"/>
                  </a:cubicBezTo>
                  <a:cubicBezTo>
                    <a:pt x="1235" y="473"/>
                    <a:pt x="878" y="280"/>
                    <a:pt x="576" y="60"/>
                  </a:cubicBezTo>
                  <a:cubicBezTo>
                    <a:pt x="523" y="18"/>
                    <a:pt x="468" y="0"/>
                    <a:pt x="41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418;p58">
              <a:extLst>
                <a:ext uri="{FF2B5EF4-FFF2-40B4-BE49-F238E27FC236}">
                  <a16:creationId xmlns:a16="http://schemas.microsoft.com/office/drawing/2014/main" id="{F569246B-FA22-5278-4411-A08A2D1428F4}"/>
                </a:ext>
              </a:extLst>
            </p:cNvPr>
            <p:cNvSpPr/>
            <p:nvPr/>
          </p:nvSpPr>
          <p:spPr>
            <a:xfrm>
              <a:off x="3388150" y="6702150"/>
              <a:ext cx="56500" cy="22075"/>
            </a:xfrm>
            <a:custGeom>
              <a:avLst/>
              <a:gdLst/>
              <a:ahLst/>
              <a:cxnLst/>
              <a:rect l="l" t="t" r="r" b="b"/>
              <a:pathLst>
                <a:path w="2260" h="883" extrusionOk="0">
                  <a:moveTo>
                    <a:pt x="170" y="1"/>
                  </a:moveTo>
                  <a:cubicBezTo>
                    <a:pt x="62" y="1"/>
                    <a:pt x="1" y="194"/>
                    <a:pt x="143" y="265"/>
                  </a:cubicBezTo>
                  <a:lnTo>
                    <a:pt x="143" y="237"/>
                  </a:lnTo>
                  <a:cubicBezTo>
                    <a:pt x="473" y="402"/>
                    <a:pt x="830" y="567"/>
                    <a:pt x="1188" y="677"/>
                  </a:cubicBezTo>
                  <a:cubicBezTo>
                    <a:pt x="1443" y="770"/>
                    <a:pt x="1717" y="882"/>
                    <a:pt x="1978" y="882"/>
                  </a:cubicBezTo>
                  <a:cubicBezTo>
                    <a:pt x="2027" y="882"/>
                    <a:pt x="2075" y="878"/>
                    <a:pt x="2122" y="870"/>
                  </a:cubicBezTo>
                  <a:cubicBezTo>
                    <a:pt x="2260" y="842"/>
                    <a:pt x="2260" y="677"/>
                    <a:pt x="2177" y="622"/>
                  </a:cubicBezTo>
                  <a:cubicBezTo>
                    <a:pt x="1902" y="485"/>
                    <a:pt x="1572" y="457"/>
                    <a:pt x="1270" y="375"/>
                  </a:cubicBezTo>
                  <a:cubicBezTo>
                    <a:pt x="913" y="292"/>
                    <a:pt x="555" y="155"/>
                    <a:pt x="225" y="18"/>
                  </a:cubicBezTo>
                  <a:cubicBezTo>
                    <a:pt x="206" y="6"/>
                    <a:pt x="187" y="1"/>
                    <a:pt x="17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419;p58">
              <a:extLst>
                <a:ext uri="{FF2B5EF4-FFF2-40B4-BE49-F238E27FC236}">
                  <a16:creationId xmlns:a16="http://schemas.microsoft.com/office/drawing/2014/main" id="{94827992-A1C7-A048-FCAC-E97433C00E67}"/>
                </a:ext>
              </a:extLst>
            </p:cNvPr>
            <p:cNvSpPr/>
            <p:nvPr/>
          </p:nvSpPr>
          <p:spPr>
            <a:xfrm>
              <a:off x="3117450" y="6912125"/>
              <a:ext cx="15825" cy="53000"/>
            </a:xfrm>
            <a:custGeom>
              <a:avLst/>
              <a:gdLst/>
              <a:ahLst/>
              <a:cxnLst/>
              <a:rect l="l" t="t" r="r" b="b"/>
              <a:pathLst>
                <a:path w="633" h="2120" extrusionOk="0">
                  <a:moveTo>
                    <a:pt x="249" y="1"/>
                  </a:moveTo>
                  <a:cubicBezTo>
                    <a:pt x="193" y="1"/>
                    <a:pt x="140" y="28"/>
                    <a:pt x="110" y="87"/>
                  </a:cubicBezTo>
                  <a:cubicBezTo>
                    <a:pt x="0" y="362"/>
                    <a:pt x="110" y="692"/>
                    <a:pt x="165" y="967"/>
                  </a:cubicBezTo>
                  <a:cubicBezTo>
                    <a:pt x="220" y="1297"/>
                    <a:pt x="248" y="1627"/>
                    <a:pt x="275" y="1956"/>
                  </a:cubicBezTo>
                  <a:cubicBezTo>
                    <a:pt x="288" y="2069"/>
                    <a:pt x="364" y="2119"/>
                    <a:pt x="442" y="2119"/>
                  </a:cubicBezTo>
                  <a:cubicBezTo>
                    <a:pt x="535" y="2119"/>
                    <a:pt x="633" y="2049"/>
                    <a:pt x="633" y="1929"/>
                  </a:cubicBezTo>
                  <a:cubicBezTo>
                    <a:pt x="633" y="1572"/>
                    <a:pt x="605" y="1242"/>
                    <a:pt x="578" y="912"/>
                  </a:cubicBezTo>
                  <a:cubicBezTo>
                    <a:pt x="550" y="637"/>
                    <a:pt x="578" y="252"/>
                    <a:pt x="385" y="59"/>
                  </a:cubicBezTo>
                  <a:cubicBezTo>
                    <a:pt x="347" y="21"/>
                    <a:pt x="297" y="1"/>
                    <a:pt x="249"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420;p58">
              <a:extLst>
                <a:ext uri="{FF2B5EF4-FFF2-40B4-BE49-F238E27FC236}">
                  <a16:creationId xmlns:a16="http://schemas.microsoft.com/office/drawing/2014/main" id="{C15ACDD6-C509-3D6A-6898-B1E14256B61F}"/>
                </a:ext>
              </a:extLst>
            </p:cNvPr>
            <p:cNvSpPr/>
            <p:nvPr/>
          </p:nvSpPr>
          <p:spPr>
            <a:xfrm>
              <a:off x="3093400" y="6907825"/>
              <a:ext cx="19250" cy="66075"/>
            </a:xfrm>
            <a:custGeom>
              <a:avLst/>
              <a:gdLst/>
              <a:ahLst/>
              <a:cxnLst/>
              <a:rect l="l" t="t" r="r" b="b"/>
              <a:pathLst>
                <a:path w="770" h="2643" extrusionOk="0">
                  <a:moveTo>
                    <a:pt x="185" y="1"/>
                  </a:moveTo>
                  <a:cubicBezTo>
                    <a:pt x="102" y="1"/>
                    <a:pt x="28" y="49"/>
                    <a:pt x="28" y="149"/>
                  </a:cubicBezTo>
                  <a:cubicBezTo>
                    <a:pt x="0" y="534"/>
                    <a:pt x="138" y="919"/>
                    <a:pt x="193" y="1276"/>
                  </a:cubicBezTo>
                  <a:lnTo>
                    <a:pt x="440" y="2513"/>
                  </a:lnTo>
                  <a:cubicBezTo>
                    <a:pt x="465" y="2600"/>
                    <a:pt x="534" y="2642"/>
                    <a:pt x="603" y="2642"/>
                  </a:cubicBezTo>
                  <a:cubicBezTo>
                    <a:pt x="687" y="2642"/>
                    <a:pt x="770" y="2579"/>
                    <a:pt x="770" y="2458"/>
                  </a:cubicBezTo>
                  <a:lnTo>
                    <a:pt x="770" y="2458"/>
                  </a:lnTo>
                  <a:lnTo>
                    <a:pt x="743" y="2486"/>
                  </a:lnTo>
                  <a:cubicBezTo>
                    <a:pt x="743" y="2046"/>
                    <a:pt x="688" y="1634"/>
                    <a:pt x="633" y="1221"/>
                  </a:cubicBezTo>
                  <a:cubicBezTo>
                    <a:pt x="578" y="864"/>
                    <a:pt x="550" y="451"/>
                    <a:pt x="385" y="121"/>
                  </a:cubicBezTo>
                  <a:cubicBezTo>
                    <a:pt x="345" y="42"/>
                    <a:pt x="261" y="1"/>
                    <a:pt x="18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421;p58">
              <a:extLst>
                <a:ext uri="{FF2B5EF4-FFF2-40B4-BE49-F238E27FC236}">
                  <a16:creationId xmlns:a16="http://schemas.microsoft.com/office/drawing/2014/main" id="{D49C3782-CAFC-F90F-2D32-1C64BE3DFF62}"/>
                </a:ext>
              </a:extLst>
            </p:cNvPr>
            <p:cNvSpPr/>
            <p:nvPr/>
          </p:nvSpPr>
          <p:spPr>
            <a:xfrm>
              <a:off x="3175875" y="6939450"/>
              <a:ext cx="81575" cy="132475"/>
            </a:xfrm>
            <a:custGeom>
              <a:avLst/>
              <a:gdLst/>
              <a:ahLst/>
              <a:cxnLst/>
              <a:rect l="l" t="t" r="r" b="b"/>
              <a:pathLst>
                <a:path w="3263" h="5299" extrusionOk="0">
                  <a:moveTo>
                    <a:pt x="2886" y="0"/>
                  </a:moveTo>
                  <a:cubicBezTo>
                    <a:pt x="2869" y="0"/>
                    <a:pt x="2851" y="4"/>
                    <a:pt x="2832" y="11"/>
                  </a:cubicBezTo>
                  <a:cubicBezTo>
                    <a:pt x="2118" y="286"/>
                    <a:pt x="1458" y="698"/>
                    <a:pt x="770" y="1028"/>
                  </a:cubicBezTo>
                  <a:cubicBezTo>
                    <a:pt x="413" y="1193"/>
                    <a:pt x="55" y="1413"/>
                    <a:pt x="28" y="1853"/>
                  </a:cubicBezTo>
                  <a:cubicBezTo>
                    <a:pt x="0" y="2376"/>
                    <a:pt x="605" y="2871"/>
                    <a:pt x="935" y="3228"/>
                  </a:cubicBezTo>
                  <a:cubicBezTo>
                    <a:pt x="1568" y="3915"/>
                    <a:pt x="2255" y="4575"/>
                    <a:pt x="2887" y="5235"/>
                  </a:cubicBezTo>
                  <a:cubicBezTo>
                    <a:pt x="2932" y="5280"/>
                    <a:pt x="2983" y="5298"/>
                    <a:pt x="3030" y="5298"/>
                  </a:cubicBezTo>
                  <a:cubicBezTo>
                    <a:pt x="3158" y="5298"/>
                    <a:pt x="3263" y="5163"/>
                    <a:pt x="3162" y="5043"/>
                  </a:cubicBezTo>
                  <a:cubicBezTo>
                    <a:pt x="2777" y="4575"/>
                    <a:pt x="2393" y="4108"/>
                    <a:pt x="2008" y="3640"/>
                  </a:cubicBezTo>
                  <a:cubicBezTo>
                    <a:pt x="1843" y="3420"/>
                    <a:pt x="1678" y="3200"/>
                    <a:pt x="1513" y="2981"/>
                  </a:cubicBezTo>
                  <a:cubicBezTo>
                    <a:pt x="1375" y="2843"/>
                    <a:pt x="908" y="2431"/>
                    <a:pt x="853" y="2238"/>
                  </a:cubicBezTo>
                  <a:cubicBezTo>
                    <a:pt x="633" y="1523"/>
                    <a:pt x="1568" y="1358"/>
                    <a:pt x="2008" y="1111"/>
                  </a:cubicBezTo>
                  <a:cubicBezTo>
                    <a:pt x="2420" y="891"/>
                    <a:pt x="2750" y="643"/>
                    <a:pt x="2997" y="259"/>
                  </a:cubicBezTo>
                  <a:cubicBezTo>
                    <a:pt x="3069" y="140"/>
                    <a:pt x="2996" y="0"/>
                    <a:pt x="288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422;p58">
              <a:extLst>
                <a:ext uri="{FF2B5EF4-FFF2-40B4-BE49-F238E27FC236}">
                  <a16:creationId xmlns:a16="http://schemas.microsoft.com/office/drawing/2014/main" id="{C57B255A-674A-A823-1B1B-A6B000E9432C}"/>
                </a:ext>
              </a:extLst>
            </p:cNvPr>
            <p:cNvSpPr/>
            <p:nvPr/>
          </p:nvSpPr>
          <p:spPr>
            <a:xfrm>
              <a:off x="3643525" y="7422675"/>
              <a:ext cx="72650" cy="41225"/>
            </a:xfrm>
            <a:custGeom>
              <a:avLst/>
              <a:gdLst/>
              <a:ahLst/>
              <a:cxnLst/>
              <a:rect l="l" t="t" r="r" b="b"/>
              <a:pathLst>
                <a:path w="2906" h="1649" extrusionOk="0">
                  <a:moveTo>
                    <a:pt x="241" y="0"/>
                  </a:moveTo>
                  <a:cubicBezTo>
                    <a:pt x="120" y="0"/>
                    <a:pt x="1" y="104"/>
                    <a:pt x="73" y="231"/>
                  </a:cubicBezTo>
                  <a:cubicBezTo>
                    <a:pt x="348" y="753"/>
                    <a:pt x="761" y="1165"/>
                    <a:pt x="1283" y="1413"/>
                  </a:cubicBezTo>
                  <a:cubicBezTo>
                    <a:pt x="1521" y="1540"/>
                    <a:pt x="1861" y="1649"/>
                    <a:pt x="2185" y="1649"/>
                  </a:cubicBezTo>
                  <a:cubicBezTo>
                    <a:pt x="2421" y="1649"/>
                    <a:pt x="2649" y="1591"/>
                    <a:pt x="2823" y="1440"/>
                  </a:cubicBezTo>
                  <a:cubicBezTo>
                    <a:pt x="2905" y="1385"/>
                    <a:pt x="2905" y="1248"/>
                    <a:pt x="2795" y="1193"/>
                  </a:cubicBezTo>
                  <a:cubicBezTo>
                    <a:pt x="2383" y="1083"/>
                    <a:pt x="1970" y="1165"/>
                    <a:pt x="1558" y="1028"/>
                  </a:cubicBezTo>
                  <a:cubicBezTo>
                    <a:pt x="1063" y="863"/>
                    <a:pt x="678" y="561"/>
                    <a:pt x="403" y="93"/>
                  </a:cubicBezTo>
                  <a:cubicBezTo>
                    <a:pt x="366" y="28"/>
                    <a:pt x="303" y="0"/>
                    <a:pt x="24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423;p58">
              <a:extLst>
                <a:ext uri="{FF2B5EF4-FFF2-40B4-BE49-F238E27FC236}">
                  <a16:creationId xmlns:a16="http://schemas.microsoft.com/office/drawing/2014/main" id="{07B85725-D505-8A93-CB2B-02E6AF9E82B4}"/>
                </a:ext>
              </a:extLst>
            </p:cNvPr>
            <p:cNvSpPr/>
            <p:nvPr/>
          </p:nvSpPr>
          <p:spPr>
            <a:xfrm>
              <a:off x="3560400" y="7386675"/>
              <a:ext cx="205075" cy="114900"/>
            </a:xfrm>
            <a:custGeom>
              <a:avLst/>
              <a:gdLst/>
              <a:ahLst/>
              <a:cxnLst/>
              <a:rect l="l" t="t" r="r" b="b"/>
              <a:pathLst>
                <a:path w="8203" h="4596" extrusionOk="0">
                  <a:moveTo>
                    <a:pt x="271" y="1"/>
                  </a:moveTo>
                  <a:cubicBezTo>
                    <a:pt x="109" y="1"/>
                    <a:pt x="1" y="219"/>
                    <a:pt x="154" y="351"/>
                  </a:cubicBezTo>
                  <a:lnTo>
                    <a:pt x="181" y="351"/>
                  </a:lnTo>
                  <a:cubicBezTo>
                    <a:pt x="1061" y="1038"/>
                    <a:pt x="1914" y="1753"/>
                    <a:pt x="2711" y="2550"/>
                  </a:cubicBezTo>
                  <a:cubicBezTo>
                    <a:pt x="3288" y="3128"/>
                    <a:pt x="3838" y="4008"/>
                    <a:pt x="4553" y="4393"/>
                  </a:cubicBezTo>
                  <a:cubicBezTo>
                    <a:pt x="4819" y="4536"/>
                    <a:pt x="5106" y="4596"/>
                    <a:pt x="5400" y="4596"/>
                  </a:cubicBezTo>
                  <a:cubicBezTo>
                    <a:pt x="6350" y="4596"/>
                    <a:pt x="7379" y="3968"/>
                    <a:pt x="8072" y="3485"/>
                  </a:cubicBezTo>
                  <a:cubicBezTo>
                    <a:pt x="8203" y="3381"/>
                    <a:pt x="8111" y="3153"/>
                    <a:pt x="7960" y="3153"/>
                  </a:cubicBezTo>
                  <a:cubicBezTo>
                    <a:pt x="7952" y="3153"/>
                    <a:pt x="7943" y="3154"/>
                    <a:pt x="7935" y="3155"/>
                  </a:cubicBezTo>
                  <a:cubicBezTo>
                    <a:pt x="7302" y="3293"/>
                    <a:pt x="6780" y="3650"/>
                    <a:pt x="6148" y="3788"/>
                  </a:cubicBezTo>
                  <a:cubicBezTo>
                    <a:pt x="5933" y="3835"/>
                    <a:pt x="5740" y="3857"/>
                    <a:pt x="5562" y="3857"/>
                  </a:cubicBezTo>
                  <a:cubicBezTo>
                    <a:pt x="4804" y="3857"/>
                    <a:pt x="4329" y="3454"/>
                    <a:pt x="3728" y="2853"/>
                  </a:cubicBezTo>
                  <a:cubicBezTo>
                    <a:pt x="2711" y="1836"/>
                    <a:pt x="1584" y="901"/>
                    <a:pt x="401" y="48"/>
                  </a:cubicBezTo>
                  <a:cubicBezTo>
                    <a:pt x="357" y="15"/>
                    <a:pt x="312" y="1"/>
                    <a:pt x="27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424;p58">
              <a:extLst>
                <a:ext uri="{FF2B5EF4-FFF2-40B4-BE49-F238E27FC236}">
                  <a16:creationId xmlns:a16="http://schemas.microsoft.com/office/drawing/2014/main" id="{D9F59751-DA67-D261-B9C3-9F378A8987A7}"/>
                </a:ext>
              </a:extLst>
            </p:cNvPr>
            <p:cNvSpPr/>
            <p:nvPr/>
          </p:nvSpPr>
          <p:spPr>
            <a:xfrm>
              <a:off x="3390225" y="6600025"/>
              <a:ext cx="53050" cy="63525"/>
            </a:xfrm>
            <a:custGeom>
              <a:avLst/>
              <a:gdLst/>
              <a:ahLst/>
              <a:cxnLst/>
              <a:rect l="l" t="t" r="r" b="b"/>
              <a:pathLst>
                <a:path w="2122" h="2541" extrusionOk="0">
                  <a:moveTo>
                    <a:pt x="1968" y="0"/>
                  </a:moveTo>
                  <a:cubicBezTo>
                    <a:pt x="1937" y="0"/>
                    <a:pt x="1905" y="11"/>
                    <a:pt x="1874" y="33"/>
                  </a:cubicBezTo>
                  <a:cubicBezTo>
                    <a:pt x="1517" y="308"/>
                    <a:pt x="1324" y="776"/>
                    <a:pt x="1050" y="1133"/>
                  </a:cubicBezTo>
                  <a:cubicBezTo>
                    <a:pt x="747" y="1546"/>
                    <a:pt x="445" y="1958"/>
                    <a:pt x="87" y="2315"/>
                  </a:cubicBezTo>
                  <a:cubicBezTo>
                    <a:pt x="0" y="2402"/>
                    <a:pt x="102" y="2541"/>
                    <a:pt x="203" y="2541"/>
                  </a:cubicBezTo>
                  <a:cubicBezTo>
                    <a:pt x="230" y="2541"/>
                    <a:pt x="257" y="2531"/>
                    <a:pt x="280" y="2508"/>
                  </a:cubicBezTo>
                  <a:cubicBezTo>
                    <a:pt x="692" y="2150"/>
                    <a:pt x="1050" y="1793"/>
                    <a:pt x="1407" y="1381"/>
                  </a:cubicBezTo>
                  <a:lnTo>
                    <a:pt x="1379" y="1381"/>
                  </a:lnTo>
                  <a:cubicBezTo>
                    <a:pt x="1682" y="1023"/>
                    <a:pt x="2039" y="638"/>
                    <a:pt x="2122" y="171"/>
                  </a:cubicBezTo>
                  <a:cubicBezTo>
                    <a:pt x="2122" y="71"/>
                    <a:pt x="2050" y="0"/>
                    <a:pt x="196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425;p58">
              <a:extLst>
                <a:ext uri="{FF2B5EF4-FFF2-40B4-BE49-F238E27FC236}">
                  <a16:creationId xmlns:a16="http://schemas.microsoft.com/office/drawing/2014/main" id="{F4597D53-AABE-389A-D272-C6E857195BA2}"/>
                </a:ext>
              </a:extLst>
            </p:cNvPr>
            <p:cNvSpPr/>
            <p:nvPr/>
          </p:nvSpPr>
          <p:spPr>
            <a:xfrm>
              <a:off x="3103675" y="6690275"/>
              <a:ext cx="268925" cy="188925"/>
            </a:xfrm>
            <a:custGeom>
              <a:avLst/>
              <a:gdLst/>
              <a:ahLst/>
              <a:cxnLst/>
              <a:rect l="l" t="t" r="r" b="b"/>
              <a:pathLst>
                <a:path w="10757" h="7557" extrusionOk="0">
                  <a:moveTo>
                    <a:pt x="10553" y="0"/>
                  </a:moveTo>
                  <a:cubicBezTo>
                    <a:pt x="10527" y="0"/>
                    <a:pt x="10500" y="8"/>
                    <a:pt x="10477" y="25"/>
                  </a:cubicBezTo>
                  <a:cubicBezTo>
                    <a:pt x="8745" y="1180"/>
                    <a:pt x="7178" y="2637"/>
                    <a:pt x="5500" y="3902"/>
                  </a:cubicBezTo>
                  <a:cubicBezTo>
                    <a:pt x="3796" y="5194"/>
                    <a:pt x="1981" y="6211"/>
                    <a:pt x="139" y="7256"/>
                  </a:cubicBezTo>
                  <a:cubicBezTo>
                    <a:pt x="1" y="7348"/>
                    <a:pt x="56" y="7557"/>
                    <a:pt x="174" y="7557"/>
                  </a:cubicBezTo>
                  <a:cubicBezTo>
                    <a:pt x="197" y="7557"/>
                    <a:pt x="222" y="7549"/>
                    <a:pt x="249" y="7531"/>
                  </a:cubicBezTo>
                  <a:cubicBezTo>
                    <a:pt x="3851" y="5469"/>
                    <a:pt x="7920" y="3434"/>
                    <a:pt x="10669" y="218"/>
                  </a:cubicBezTo>
                  <a:cubicBezTo>
                    <a:pt x="10756" y="109"/>
                    <a:pt x="10654" y="0"/>
                    <a:pt x="1055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426;p58">
              <a:extLst>
                <a:ext uri="{FF2B5EF4-FFF2-40B4-BE49-F238E27FC236}">
                  <a16:creationId xmlns:a16="http://schemas.microsoft.com/office/drawing/2014/main" id="{AF22FA2C-A216-C482-E8FC-FC0AA46AC08C}"/>
                </a:ext>
              </a:extLst>
            </p:cNvPr>
            <p:cNvSpPr/>
            <p:nvPr/>
          </p:nvSpPr>
          <p:spPr>
            <a:xfrm>
              <a:off x="3005400" y="6403025"/>
              <a:ext cx="964400" cy="1149625"/>
            </a:xfrm>
            <a:custGeom>
              <a:avLst/>
              <a:gdLst/>
              <a:ahLst/>
              <a:cxnLst/>
              <a:rect l="l" t="t" r="r" b="b"/>
              <a:pathLst>
                <a:path w="38576" h="45985" extrusionOk="0">
                  <a:moveTo>
                    <a:pt x="2393" y="572"/>
                  </a:moveTo>
                  <a:cubicBezTo>
                    <a:pt x="2310" y="710"/>
                    <a:pt x="2228" y="875"/>
                    <a:pt x="2118" y="985"/>
                  </a:cubicBezTo>
                  <a:cubicBezTo>
                    <a:pt x="1953" y="1122"/>
                    <a:pt x="1815" y="1232"/>
                    <a:pt x="1733" y="1287"/>
                  </a:cubicBezTo>
                  <a:cubicBezTo>
                    <a:pt x="1706" y="1315"/>
                    <a:pt x="1348" y="1535"/>
                    <a:pt x="1128" y="1645"/>
                  </a:cubicBezTo>
                  <a:cubicBezTo>
                    <a:pt x="1046" y="1672"/>
                    <a:pt x="991" y="1700"/>
                    <a:pt x="908" y="1700"/>
                  </a:cubicBezTo>
                  <a:cubicBezTo>
                    <a:pt x="936" y="1452"/>
                    <a:pt x="1953" y="710"/>
                    <a:pt x="2365" y="572"/>
                  </a:cubicBezTo>
                  <a:close/>
                  <a:moveTo>
                    <a:pt x="2860" y="957"/>
                  </a:moveTo>
                  <a:cubicBezTo>
                    <a:pt x="5335" y="4174"/>
                    <a:pt x="11246" y="11708"/>
                    <a:pt x="11246" y="11873"/>
                  </a:cubicBezTo>
                  <a:cubicBezTo>
                    <a:pt x="11297" y="12253"/>
                    <a:pt x="10061" y="13101"/>
                    <a:pt x="9588" y="13101"/>
                  </a:cubicBezTo>
                  <a:cubicBezTo>
                    <a:pt x="9549" y="13101"/>
                    <a:pt x="9514" y="13095"/>
                    <a:pt x="9486" y="13082"/>
                  </a:cubicBezTo>
                  <a:cubicBezTo>
                    <a:pt x="9321" y="13000"/>
                    <a:pt x="9102" y="12587"/>
                    <a:pt x="8992" y="12422"/>
                  </a:cubicBezTo>
                  <a:cubicBezTo>
                    <a:pt x="7507" y="10498"/>
                    <a:pt x="6022" y="8573"/>
                    <a:pt x="4537" y="6649"/>
                  </a:cubicBezTo>
                  <a:cubicBezTo>
                    <a:pt x="3410" y="5191"/>
                    <a:pt x="2283" y="3734"/>
                    <a:pt x="1156" y="2249"/>
                  </a:cubicBezTo>
                  <a:cubicBezTo>
                    <a:pt x="1211" y="2222"/>
                    <a:pt x="1266" y="2222"/>
                    <a:pt x="1321" y="2194"/>
                  </a:cubicBezTo>
                  <a:cubicBezTo>
                    <a:pt x="1348" y="2194"/>
                    <a:pt x="1348" y="2167"/>
                    <a:pt x="1348" y="2167"/>
                  </a:cubicBezTo>
                  <a:cubicBezTo>
                    <a:pt x="1403" y="2140"/>
                    <a:pt x="1486" y="2112"/>
                    <a:pt x="1541" y="2085"/>
                  </a:cubicBezTo>
                  <a:cubicBezTo>
                    <a:pt x="1541" y="2085"/>
                    <a:pt x="1541" y="2057"/>
                    <a:pt x="1541" y="2057"/>
                  </a:cubicBezTo>
                  <a:cubicBezTo>
                    <a:pt x="1706" y="1975"/>
                    <a:pt x="1843" y="1892"/>
                    <a:pt x="1925" y="1810"/>
                  </a:cubicBezTo>
                  <a:cubicBezTo>
                    <a:pt x="2173" y="1645"/>
                    <a:pt x="2613" y="1315"/>
                    <a:pt x="2860" y="957"/>
                  </a:cubicBezTo>
                  <a:close/>
                  <a:moveTo>
                    <a:pt x="18742" y="6719"/>
                  </a:moveTo>
                  <a:cubicBezTo>
                    <a:pt x="18801" y="6719"/>
                    <a:pt x="18859" y="6723"/>
                    <a:pt x="18917" y="6731"/>
                  </a:cubicBezTo>
                  <a:cubicBezTo>
                    <a:pt x="19219" y="6786"/>
                    <a:pt x="19632" y="7034"/>
                    <a:pt x="19934" y="7144"/>
                  </a:cubicBezTo>
                  <a:cubicBezTo>
                    <a:pt x="20539" y="7363"/>
                    <a:pt x="21144" y="7611"/>
                    <a:pt x="21749" y="7831"/>
                  </a:cubicBezTo>
                  <a:cubicBezTo>
                    <a:pt x="21859" y="7886"/>
                    <a:pt x="22821" y="8133"/>
                    <a:pt x="22876" y="8243"/>
                  </a:cubicBezTo>
                  <a:cubicBezTo>
                    <a:pt x="23014" y="8518"/>
                    <a:pt x="22601" y="9068"/>
                    <a:pt x="22079" y="9673"/>
                  </a:cubicBezTo>
                  <a:cubicBezTo>
                    <a:pt x="22051" y="9673"/>
                    <a:pt x="21996" y="9700"/>
                    <a:pt x="21969" y="9728"/>
                  </a:cubicBezTo>
                  <a:cubicBezTo>
                    <a:pt x="21667" y="10058"/>
                    <a:pt x="21364" y="10388"/>
                    <a:pt x="21062" y="10690"/>
                  </a:cubicBezTo>
                  <a:cubicBezTo>
                    <a:pt x="20622" y="11103"/>
                    <a:pt x="20237" y="11433"/>
                    <a:pt x="20127" y="11543"/>
                  </a:cubicBezTo>
                  <a:cubicBezTo>
                    <a:pt x="19219" y="12395"/>
                    <a:pt x="18285" y="13247"/>
                    <a:pt x="17350" y="14045"/>
                  </a:cubicBezTo>
                  <a:cubicBezTo>
                    <a:pt x="16168" y="15034"/>
                    <a:pt x="14958" y="15969"/>
                    <a:pt x="13776" y="16904"/>
                  </a:cubicBezTo>
                  <a:cubicBezTo>
                    <a:pt x="12841" y="17619"/>
                    <a:pt x="11906" y="18306"/>
                    <a:pt x="10944" y="18994"/>
                  </a:cubicBezTo>
                  <a:cubicBezTo>
                    <a:pt x="10036" y="19653"/>
                    <a:pt x="9102" y="20286"/>
                    <a:pt x="8167" y="20891"/>
                  </a:cubicBezTo>
                  <a:cubicBezTo>
                    <a:pt x="7809" y="21111"/>
                    <a:pt x="7452" y="21386"/>
                    <a:pt x="7039" y="21661"/>
                  </a:cubicBezTo>
                  <a:cubicBezTo>
                    <a:pt x="6297" y="22128"/>
                    <a:pt x="5527" y="22568"/>
                    <a:pt x="4730" y="22980"/>
                  </a:cubicBezTo>
                  <a:cubicBezTo>
                    <a:pt x="4702" y="23008"/>
                    <a:pt x="4675" y="23035"/>
                    <a:pt x="4647" y="23063"/>
                  </a:cubicBezTo>
                  <a:cubicBezTo>
                    <a:pt x="4290" y="23200"/>
                    <a:pt x="3933" y="23338"/>
                    <a:pt x="3575" y="23393"/>
                  </a:cubicBezTo>
                  <a:cubicBezTo>
                    <a:pt x="3424" y="23417"/>
                    <a:pt x="3321" y="23434"/>
                    <a:pt x="3250" y="23434"/>
                  </a:cubicBezTo>
                  <a:cubicBezTo>
                    <a:pt x="3075" y="23434"/>
                    <a:pt x="3092" y="23332"/>
                    <a:pt x="3053" y="22980"/>
                  </a:cubicBezTo>
                  <a:lnTo>
                    <a:pt x="3053" y="23008"/>
                  </a:lnTo>
                  <a:cubicBezTo>
                    <a:pt x="2943" y="22375"/>
                    <a:pt x="2915" y="21716"/>
                    <a:pt x="2833" y="21083"/>
                  </a:cubicBezTo>
                  <a:cubicBezTo>
                    <a:pt x="2695" y="19818"/>
                    <a:pt x="2448" y="19104"/>
                    <a:pt x="3245" y="18059"/>
                  </a:cubicBezTo>
                  <a:cubicBezTo>
                    <a:pt x="4757" y="16107"/>
                    <a:pt x="6764" y="14485"/>
                    <a:pt x="8689" y="12945"/>
                  </a:cubicBezTo>
                  <a:cubicBezTo>
                    <a:pt x="8717" y="13000"/>
                    <a:pt x="8772" y="13055"/>
                    <a:pt x="8827" y="13110"/>
                  </a:cubicBezTo>
                  <a:cubicBezTo>
                    <a:pt x="9095" y="13473"/>
                    <a:pt x="9319" y="13655"/>
                    <a:pt x="9611" y="13655"/>
                  </a:cubicBezTo>
                  <a:cubicBezTo>
                    <a:pt x="9828" y="13655"/>
                    <a:pt x="10082" y="13556"/>
                    <a:pt x="10421" y="13357"/>
                  </a:cubicBezTo>
                  <a:cubicBezTo>
                    <a:pt x="11081" y="12972"/>
                    <a:pt x="11988" y="12285"/>
                    <a:pt x="11631" y="11460"/>
                  </a:cubicBezTo>
                  <a:cubicBezTo>
                    <a:pt x="11549" y="11295"/>
                    <a:pt x="11439" y="11103"/>
                    <a:pt x="11301" y="10938"/>
                  </a:cubicBezTo>
                  <a:cubicBezTo>
                    <a:pt x="13171" y="9563"/>
                    <a:pt x="15095" y="8216"/>
                    <a:pt x="17185" y="7253"/>
                  </a:cubicBezTo>
                  <a:cubicBezTo>
                    <a:pt x="17655" y="7031"/>
                    <a:pt x="18214" y="6719"/>
                    <a:pt x="18742" y="6719"/>
                  </a:cubicBezTo>
                  <a:close/>
                  <a:moveTo>
                    <a:pt x="22106" y="10470"/>
                  </a:moveTo>
                  <a:cubicBezTo>
                    <a:pt x="22189" y="10580"/>
                    <a:pt x="22271" y="10718"/>
                    <a:pt x="22299" y="10800"/>
                  </a:cubicBezTo>
                  <a:cubicBezTo>
                    <a:pt x="22711" y="11570"/>
                    <a:pt x="23179" y="12285"/>
                    <a:pt x="23619" y="13027"/>
                  </a:cubicBezTo>
                  <a:cubicBezTo>
                    <a:pt x="24168" y="13935"/>
                    <a:pt x="24718" y="14842"/>
                    <a:pt x="25268" y="15777"/>
                  </a:cubicBezTo>
                  <a:cubicBezTo>
                    <a:pt x="24663" y="16904"/>
                    <a:pt x="23619" y="17839"/>
                    <a:pt x="22656" y="18719"/>
                  </a:cubicBezTo>
                  <a:cubicBezTo>
                    <a:pt x="21254" y="20011"/>
                    <a:pt x="19742" y="21193"/>
                    <a:pt x="18202" y="22348"/>
                  </a:cubicBezTo>
                  <a:cubicBezTo>
                    <a:pt x="15508" y="24355"/>
                    <a:pt x="12676" y="26417"/>
                    <a:pt x="9624" y="27902"/>
                  </a:cubicBezTo>
                  <a:cubicBezTo>
                    <a:pt x="8937" y="27159"/>
                    <a:pt x="8249" y="26390"/>
                    <a:pt x="7562" y="25620"/>
                  </a:cubicBezTo>
                  <a:cubicBezTo>
                    <a:pt x="6957" y="24960"/>
                    <a:pt x="6325" y="24273"/>
                    <a:pt x="5692" y="23613"/>
                  </a:cubicBezTo>
                  <a:cubicBezTo>
                    <a:pt x="5610" y="23530"/>
                    <a:pt x="5500" y="23393"/>
                    <a:pt x="5362" y="23255"/>
                  </a:cubicBezTo>
                  <a:cubicBezTo>
                    <a:pt x="6407" y="22705"/>
                    <a:pt x="7452" y="22073"/>
                    <a:pt x="8442" y="21413"/>
                  </a:cubicBezTo>
                  <a:cubicBezTo>
                    <a:pt x="11878" y="19269"/>
                    <a:pt x="15123" y="16767"/>
                    <a:pt x="18147" y="14100"/>
                  </a:cubicBezTo>
                  <a:cubicBezTo>
                    <a:pt x="19165" y="13220"/>
                    <a:pt x="20154" y="12340"/>
                    <a:pt x="21117" y="11405"/>
                  </a:cubicBezTo>
                  <a:cubicBezTo>
                    <a:pt x="21447" y="11103"/>
                    <a:pt x="21776" y="10800"/>
                    <a:pt x="22106" y="10470"/>
                  </a:cubicBezTo>
                  <a:close/>
                  <a:moveTo>
                    <a:pt x="25681" y="16437"/>
                  </a:moveTo>
                  <a:cubicBezTo>
                    <a:pt x="25928" y="16877"/>
                    <a:pt x="26203" y="17344"/>
                    <a:pt x="26478" y="17784"/>
                  </a:cubicBezTo>
                  <a:cubicBezTo>
                    <a:pt x="28540" y="21303"/>
                    <a:pt x="30740" y="24740"/>
                    <a:pt x="32884" y="28204"/>
                  </a:cubicBezTo>
                  <a:cubicBezTo>
                    <a:pt x="29887" y="32961"/>
                    <a:pt x="25158" y="36233"/>
                    <a:pt x="20099" y="38570"/>
                  </a:cubicBezTo>
                  <a:cubicBezTo>
                    <a:pt x="19604" y="38075"/>
                    <a:pt x="19110" y="37580"/>
                    <a:pt x="18615" y="37085"/>
                  </a:cubicBezTo>
                  <a:cubicBezTo>
                    <a:pt x="16223" y="34610"/>
                    <a:pt x="13776" y="32136"/>
                    <a:pt x="11329" y="29689"/>
                  </a:cubicBezTo>
                  <a:cubicBezTo>
                    <a:pt x="10861" y="29222"/>
                    <a:pt x="10394" y="28727"/>
                    <a:pt x="9926" y="28232"/>
                  </a:cubicBezTo>
                  <a:cubicBezTo>
                    <a:pt x="13143" y="26885"/>
                    <a:pt x="16085" y="24685"/>
                    <a:pt x="18835" y="22623"/>
                  </a:cubicBezTo>
                  <a:cubicBezTo>
                    <a:pt x="20429" y="21441"/>
                    <a:pt x="22024" y="20203"/>
                    <a:pt x="23481" y="18856"/>
                  </a:cubicBezTo>
                  <a:cubicBezTo>
                    <a:pt x="24223" y="18141"/>
                    <a:pt x="25131" y="17371"/>
                    <a:pt x="25681" y="16437"/>
                  </a:cubicBezTo>
                  <a:close/>
                  <a:moveTo>
                    <a:pt x="33297" y="28892"/>
                  </a:moveTo>
                  <a:cubicBezTo>
                    <a:pt x="34699" y="31146"/>
                    <a:pt x="36074" y="33401"/>
                    <a:pt x="37366" y="35683"/>
                  </a:cubicBezTo>
                  <a:lnTo>
                    <a:pt x="37393" y="35683"/>
                  </a:lnTo>
                  <a:cubicBezTo>
                    <a:pt x="37696" y="36260"/>
                    <a:pt x="38026" y="36590"/>
                    <a:pt x="37778" y="37250"/>
                  </a:cubicBezTo>
                  <a:cubicBezTo>
                    <a:pt x="37613" y="37745"/>
                    <a:pt x="37118" y="38240"/>
                    <a:pt x="36788" y="38625"/>
                  </a:cubicBezTo>
                  <a:cubicBezTo>
                    <a:pt x="35689" y="39889"/>
                    <a:pt x="34396" y="40989"/>
                    <a:pt x="33077" y="42006"/>
                  </a:cubicBezTo>
                  <a:cubicBezTo>
                    <a:pt x="31839" y="42941"/>
                    <a:pt x="30547" y="43849"/>
                    <a:pt x="29200" y="44563"/>
                  </a:cubicBezTo>
                  <a:cubicBezTo>
                    <a:pt x="28705" y="44811"/>
                    <a:pt x="28183" y="45058"/>
                    <a:pt x="27660" y="45223"/>
                  </a:cubicBezTo>
                  <a:cubicBezTo>
                    <a:pt x="27445" y="45291"/>
                    <a:pt x="27265" y="45323"/>
                    <a:pt x="27108" y="45323"/>
                  </a:cubicBezTo>
                  <a:cubicBezTo>
                    <a:pt x="26566" y="45323"/>
                    <a:pt x="26303" y="44941"/>
                    <a:pt x="25791" y="44343"/>
                  </a:cubicBezTo>
                  <a:cubicBezTo>
                    <a:pt x="24168" y="42501"/>
                    <a:pt x="22381" y="40797"/>
                    <a:pt x="20622" y="39065"/>
                  </a:cubicBezTo>
                  <a:cubicBezTo>
                    <a:pt x="21667" y="38872"/>
                    <a:pt x="22656" y="38157"/>
                    <a:pt x="23564" y="37635"/>
                  </a:cubicBezTo>
                  <a:cubicBezTo>
                    <a:pt x="24993" y="36838"/>
                    <a:pt x="26396" y="35930"/>
                    <a:pt x="27688" y="34940"/>
                  </a:cubicBezTo>
                  <a:cubicBezTo>
                    <a:pt x="29777" y="33346"/>
                    <a:pt x="32224" y="31394"/>
                    <a:pt x="33297" y="28892"/>
                  </a:cubicBezTo>
                  <a:close/>
                  <a:moveTo>
                    <a:pt x="2506" y="1"/>
                  </a:moveTo>
                  <a:cubicBezTo>
                    <a:pt x="2031" y="1"/>
                    <a:pt x="1453" y="448"/>
                    <a:pt x="1156" y="682"/>
                  </a:cubicBezTo>
                  <a:cubicBezTo>
                    <a:pt x="826" y="930"/>
                    <a:pt x="1" y="1645"/>
                    <a:pt x="358" y="2167"/>
                  </a:cubicBezTo>
                  <a:cubicBezTo>
                    <a:pt x="3025" y="5604"/>
                    <a:pt x="5665" y="9096"/>
                    <a:pt x="8332" y="12532"/>
                  </a:cubicBezTo>
                  <a:cubicBezTo>
                    <a:pt x="6352" y="14100"/>
                    <a:pt x="4263" y="15777"/>
                    <a:pt x="2723" y="17811"/>
                  </a:cubicBezTo>
                  <a:cubicBezTo>
                    <a:pt x="2035" y="18746"/>
                    <a:pt x="2063" y="19214"/>
                    <a:pt x="2200" y="20286"/>
                  </a:cubicBezTo>
                  <a:cubicBezTo>
                    <a:pt x="2283" y="21083"/>
                    <a:pt x="2365" y="21881"/>
                    <a:pt x="2448" y="22678"/>
                  </a:cubicBezTo>
                  <a:cubicBezTo>
                    <a:pt x="2475" y="23035"/>
                    <a:pt x="2420" y="23695"/>
                    <a:pt x="2695" y="23915"/>
                  </a:cubicBezTo>
                  <a:cubicBezTo>
                    <a:pt x="2832" y="24028"/>
                    <a:pt x="3007" y="24075"/>
                    <a:pt x="3204" y="24075"/>
                  </a:cubicBezTo>
                  <a:cubicBezTo>
                    <a:pt x="3680" y="24075"/>
                    <a:pt x="4287" y="23802"/>
                    <a:pt x="4812" y="23530"/>
                  </a:cubicBezTo>
                  <a:cubicBezTo>
                    <a:pt x="5142" y="23613"/>
                    <a:pt x="5775" y="24520"/>
                    <a:pt x="5995" y="24767"/>
                  </a:cubicBezTo>
                  <a:lnTo>
                    <a:pt x="6022" y="24767"/>
                  </a:lnTo>
                  <a:cubicBezTo>
                    <a:pt x="6710" y="25510"/>
                    <a:pt x="7369" y="26252"/>
                    <a:pt x="8057" y="27022"/>
                  </a:cubicBezTo>
                  <a:cubicBezTo>
                    <a:pt x="9349" y="28452"/>
                    <a:pt x="10696" y="29826"/>
                    <a:pt x="12043" y="31201"/>
                  </a:cubicBezTo>
                  <a:cubicBezTo>
                    <a:pt x="14738" y="33923"/>
                    <a:pt x="17405" y="36645"/>
                    <a:pt x="20072" y="39394"/>
                  </a:cubicBezTo>
                  <a:cubicBezTo>
                    <a:pt x="21172" y="40522"/>
                    <a:pt x="22326" y="41567"/>
                    <a:pt x="23454" y="42694"/>
                  </a:cubicBezTo>
                  <a:cubicBezTo>
                    <a:pt x="24168" y="43381"/>
                    <a:pt x="24883" y="44124"/>
                    <a:pt x="25516" y="44893"/>
                  </a:cubicBezTo>
                  <a:cubicBezTo>
                    <a:pt x="25791" y="45196"/>
                    <a:pt x="26011" y="45691"/>
                    <a:pt x="26423" y="45856"/>
                  </a:cubicBezTo>
                  <a:cubicBezTo>
                    <a:pt x="26621" y="45945"/>
                    <a:pt x="26839" y="45984"/>
                    <a:pt x="27070" y="45984"/>
                  </a:cubicBezTo>
                  <a:cubicBezTo>
                    <a:pt x="28481" y="45984"/>
                    <a:pt x="30396" y="44522"/>
                    <a:pt x="31317" y="43931"/>
                  </a:cubicBezTo>
                  <a:cubicBezTo>
                    <a:pt x="33709" y="42364"/>
                    <a:pt x="36321" y="40439"/>
                    <a:pt x="37916" y="38047"/>
                  </a:cubicBezTo>
                  <a:cubicBezTo>
                    <a:pt x="38191" y="37662"/>
                    <a:pt x="38576" y="37140"/>
                    <a:pt x="38493" y="36645"/>
                  </a:cubicBezTo>
                  <a:cubicBezTo>
                    <a:pt x="38466" y="36343"/>
                    <a:pt x="38246" y="36068"/>
                    <a:pt x="38108" y="35820"/>
                  </a:cubicBezTo>
                  <a:cubicBezTo>
                    <a:pt x="37531" y="34885"/>
                    <a:pt x="36981" y="33978"/>
                    <a:pt x="36431" y="33071"/>
                  </a:cubicBezTo>
                  <a:cubicBezTo>
                    <a:pt x="34506" y="29936"/>
                    <a:pt x="32554" y="26802"/>
                    <a:pt x="30657" y="23668"/>
                  </a:cubicBezTo>
                  <a:cubicBezTo>
                    <a:pt x="29063" y="21083"/>
                    <a:pt x="27523" y="18444"/>
                    <a:pt x="25956" y="15832"/>
                  </a:cubicBezTo>
                  <a:cubicBezTo>
                    <a:pt x="25983" y="15667"/>
                    <a:pt x="25901" y="15557"/>
                    <a:pt x="25763" y="15502"/>
                  </a:cubicBezTo>
                  <a:cubicBezTo>
                    <a:pt x="25598" y="15227"/>
                    <a:pt x="25433" y="14952"/>
                    <a:pt x="25268" y="14677"/>
                  </a:cubicBezTo>
                  <a:cubicBezTo>
                    <a:pt x="24773" y="13852"/>
                    <a:pt x="24251" y="13027"/>
                    <a:pt x="23756" y="12202"/>
                  </a:cubicBezTo>
                  <a:cubicBezTo>
                    <a:pt x="23481" y="11790"/>
                    <a:pt x="22546" y="10663"/>
                    <a:pt x="22464" y="10085"/>
                  </a:cubicBezTo>
                  <a:cubicBezTo>
                    <a:pt x="22904" y="9563"/>
                    <a:pt x="23261" y="9013"/>
                    <a:pt x="23371" y="8491"/>
                  </a:cubicBezTo>
                  <a:cubicBezTo>
                    <a:pt x="23564" y="7583"/>
                    <a:pt x="22216" y="7446"/>
                    <a:pt x="21584" y="7198"/>
                  </a:cubicBezTo>
                  <a:cubicBezTo>
                    <a:pt x="20695" y="6848"/>
                    <a:pt x="19647" y="6198"/>
                    <a:pt x="18660" y="6198"/>
                  </a:cubicBezTo>
                  <a:cubicBezTo>
                    <a:pt x="18487" y="6198"/>
                    <a:pt x="18316" y="6218"/>
                    <a:pt x="18147" y="6264"/>
                  </a:cubicBezTo>
                  <a:cubicBezTo>
                    <a:pt x="15563" y="6951"/>
                    <a:pt x="13088" y="8931"/>
                    <a:pt x="10944" y="10498"/>
                  </a:cubicBezTo>
                  <a:cubicBezTo>
                    <a:pt x="10641" y="10113"/>
                    <a:pt x="10284" y="9755"/>
                    <a:pt x="10036" y="9398"/>
                  </a:cubicBezTo>
                  <a:cubicBezTo>
                    <a:pt x="9157" y="8271"/>
                    <a:pt x="8277" y="7116"/>
                    <a:pt x="7397" y="5989"/>
                  </a:cubicBezTo>
                  <a:cubicBezTo>
                    <a:pt x="5912" y="4037"/>
                    <a:pt x="4427" y="2112"/>
                    <a:pt x="2943" y="187"/>
                  </a:cubicBezTo>
                  <a:cubicBezTo>
                    <a:pt x="2915" y="160"/>
                    <a:pt x="2915" y="160"/>
                    <a:pt x="2915" y="160"/>
                  </a:cubicBezTo>
                  <a:lnTo>
                    <a:pt x="2888" y="132"/>
                  </a:lnTo>
                  <a:cubicBezTo>
                    <a:pt x="2776" y="39"/>
                    <a:pt x="2645" y="1"/>
                    <a:pt x="250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378;p58">
            <a:extLst>
              <a:ext uri="{FF2B5EF4-FFF2-40B4-BE49-F238E27FC236}">
                <a16:creationId xmlns:a16="http://schemas.microsoft.com/office/drawing/2014/main" id="{D684220F-6B99-02AB-B232-3B5192FC1494}"/>
              </a:ext>
            </a:extLst>
          </p:cNvPr>
          <p:cNvGrpSpPr/>
          <p:nvPr/>
        </p:nvGrpSpPr>
        <p:grpSpPr>
          <a:xfrm>
            <a:off x="-214009" y="-382498"/>
            <a:ext cx="1492916" cy="1835436"/>
            <a:chOff x="2159275" y="7105275"/>
            <a:chExt cx="912150" cy="1121425"/>
          </a:xfrm>
        </p:grpSpPr>
        <p:sp>
          <p:nvSpPr>
            <p:cNvPr id="3764" name="Google Shape;3379;p58">
              <a:extLst>
                <a:ext uri="{FF2B5EF4-FFF2-40B4-BE49-F238E27FC236}">
                  <a16:creationId xmlns:a16="http://schemas.microsoft.com/office/drawing/2014/main" id="{6B449A9C-F4C5-7EE4-546B-0CEBDDE6A0F2}"/>
                </a:ext>
              </a:extLst>
            </p:cNvPr>
            <p:cNvSpPr/>
            <p:nvPr/>
          </p:nvSpPr>
          <p:spPr>
            <a:xfrm>
              <a:off x="2691725" y="7596525"/>
              <a:ext cx="214250" cy="173775"/>
            </a:xfrm>
            <a:custGeom>
              <a:avLst/>
              <a:gdLst/>
              <a:ahLst/>
              <a:cxnLst/>
              <a:rect l="l" t="t" r="r" b="b"/>
              <a:pathLst>
                <a:path w="8570" h="6951" extrusionOk="0">
                  <a:moveTo>
                    <a:pt x="151" y="0"/>
                  </a:moveTo>
                  <a:cubicBezTo>
                    <a:pt x="63" y="0"/>
                    <a:pt x="0" y="108"/>
                    <a:pt x="93" y="178"/>
                  </a:cubicBezTo>
                  <a:cubicBezTo>
                    <a:pt x="1468" y="1278"/>
                    <a:pt x="3007" y="2185"/>
                    <a:pt x="4409" y="3312"/>
                  </a:cubicBezTo>
                  <a:cubicBezTo>
                    <a:pt x="5784" y="4439"/>
                    <a:pt x="7076" y="5649"/>
                    <a:pt x="8341" y="6914"/>
                  </a:cubicBezTo>
                  <a:cubicBezTo>
                    <a:pt x="8367" y="6939"/>
                    <a:pt x="8394" y="6950"/>
                    <a:pt x="8419" y="6950"/>
                  </a:cubicBezTo>
                  <a:cubicBezTo>
                    <a:pt x="8503" y="6950"/>
                    <a:pt x="8569" y="6833"/>
                    <a:pt x="8506" y="6749"/>
                  </a:cubicBezTo>
                  <a:cubicBezTo>
                    <a:pt x="6224" y="4192"/>
                    <a:pt x="3365" y="1415"/>
                    <a:pt x="203" y="13"/>
                  </a:cubicBezTo>
                  <a:cubicBezTo>
                    <a:pt x="185" y="4"/>
                    <a:pt x="168" y="0"/>
                    <a:pt x="15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380;p58">
              <a:extLst>
                <a:ext uri="{FF2B5EF4-FFF2-40B4-BE49-F238E27FC236}">
                  <a16:creationId xmlns:a16="http://schemas.microsoft.com/office/drawing/2014/main" id="{6F039706-7D71-B615-867A-997277CD4493}"/>
                </a:ext>
              </a:extLst>
            </p:cNvPr>
            <p:cNvSpPr/>
            <p:nvPr/>
          </p:nvSpPr>
          <p:spPr>
            <a:xfrm>
              <a:off x="2575150" y="7531550"/>
              <a:ext cx="20575" cy="15100"/>
            </a:xfrm>
            <a:custGeom>
              <a:avLst/>
              <a:gdLst/>
              <a:ahLst/>
              <a:cxnLst/>
              <a:rect l="l" t="t" r="r" b="b"/>
              <a:pathLst>
                <a:path w="823" h="604" extrusionOk="0">
                  <a:moveTo>
                    <a:pt x="441" y="1"/>
                  </a:moveTo>
                  <a:cubicBezTo>
                    <a:pt x="222" y="1"/>
                    <a:pt x="1" y="234"/>
                    <a:pt x="137" y="467"/>
                  </a:cubicBezTo>
                  <a:cubicBezTo>
                    <a:pt x="201" y="564"/>
                    <a:pt x="292" y="604"/>
                    <a:pt x="382" y="604"/>
                  </a:cubicBezTo>
                  <a:cubicBezTo>
                    <a:pt x="601" y="604"/>
                    <a:pt x="823" y="371"/>
                    <a:pt x="687" y="137"/>
                  </a:cubicBezTo>
                  <a:cubicBezTo>
                    <a:pt x="622" y="41"/>
                    <a:pt x="532" y="1"/>
                    <a:pt x="44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381;p58">
              <a:extLst>
                <a:ext uri="{FF2B5EF4-FFF2-40B4-BE49-F238E27FC236}">
                  <a16:creationId xmlns:a16="http://schemas.microsoft.com/office/drawing/2014/main" id="{E5B4EB8B-D20A-BC80-DFE2-B717EB59D879}"/>
                </a:ext>
              </a:extLst>
            </p:cNvPr>
            <p:cNvSpPr/>
            <p:nvPr/>
          </p:nvSpPr>
          <p:spPr>
            <a:xfrm>
              <a:off x="2502525" y="7611825"/>
              <a:ext cx="20375" cy="19575"/>
            </a:xfrm>
            <a:custGeom>
              <a:avLst/>
              <a:gdLst/>
              <a:ahLst/>
              <a:cxnLst/>
              <a:rect l="l" t="t" r="r" b="b"/>
              <a:pathLst>
                <a:path w="815" h="783" extrusionOk="0">
                  <a:moveTo>
                    <a:pt x="347" y="1"/>
                  </a:moveTo>
                  <a:cubicBezTo>
                    <a:pt x="169" y="1"/>
                    <a:pt x="1" y="117"/>
                    <a:pt x="17" y="336"/>
                  </a:cubicBezTo>
                  <a:cubicBezTo>
                    <a:pt x="17" y="446"/>
                    <a:pt x="45" y="556"/>
                    <a:pt x="100" y="611"/>
                  </a:cubicBezTo>
                  <a:cubicBezTo>
                    <a:pt x="185" y="713"/>
                    <a:pt x="301" y="783"/>
                    <a:pt x="423" y="783"/>
                  </a:cubicBezTo>
                  <a:cubicBezTo>
                    <a:pt x="499" y="783"/>
                    <a:pt x="576" y="756"/>
                    <a:pt x="650" y="693"/>
                  </a:cubicBezTo>
                  <a:cubicBezTo>
                    <a:pt x="808" y="561"/>
                    <a:pt x="814" y="329"/>
                    <a:pt x="670" y="189"/>
                  </a:cubicBezTo>
                  <a:lnTo>
                    <a:pt x="670" y="189"/>
                  </a:lnTo>
                  <a:cubicBezTo>
                    <a:pt x="672" y="188"/>
                    <a:pt x="666" y="175"/>
                    <a:pt x="650" y="143"/>
                  </a:cubicBezTo>
                  <a:cubicBezTo>
                    <a:pt x="575" y="47"/>
                    <a:pt x="459" y="1"/>
                    <a:pt x="34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382;p58">
              <a:extLst>
                <a:ext uri="{FF2B5EF4-FFF2-40B4-BE49-F238E27FC236}">
                  <a16:creationId xmlns:a16="http://schemas.microsoft.com/office/drawing/2014/main" id="{7178CB60-8BA8-FF4E-8934-8115EE3CCDE3}"/>
                </a:ext>
              </a:extLst>
            </p:cNvPr>
            <p:cNvSpPr/>
            <p:nvPr/>
          </p:nvSpPr>
          <p:spPr>
            <a:xfrm>
              <a:off x="2562050" y="7633275"/>
              <a:ext cx="20650" cy="15925"/>
            </a:xfrm>
            <a:custGeom>
              <a:avLst/>
              <a:gdLst/>
              <a:ahLst/>
              <a:cxnLst/>
              <a:rect l="l" t="t" r="r" b="b"/>
              <a:pathLst>
                <a:path w="826" h="637" extrusionOk="0">
                  <a:moveTo>
                    <a:pt x="386" y="0"/>
                  </a:moveTo>
                  <a:cubicBezTo>
                    <a:pt x="83" y="55"/>
                    <a:pt x="1" y="412"/>
                    <a:pt x="248" y="577"/>
                  </a:cubicBezTo>
                  <a:cubicBezTo>
                    <a:pt x="276" y="577"/>
                    <a:pt x="303" y="605"/>
                    <a:pt x="331" y="605"/>
                  </a:cubicBezTo>
                  <a:cubicBezTo>
                    <a:pt x="373" y="626"/>
                    <a:pt x="421" y="636"/>
                    <a:pt x="468" y="636"/>
                  </a:cubicBezTo>
                  <a:cubicBezTo>
                    <a:pt x="608" y="636"/>
                    <a:pt x="750" y="549"/>
                    <a:pt x="771" y="385"/>
                  </a:cubicBezTo>
                  <a:lnTo>
                    <a:pt x="771" y="412"/>
                  </a:lnTo>
                  <a:cubicBezTo>
                    <a:pt x="826" y="192"/>
                    <a:pt x="661" y="0"/>
                    <a:pt x="46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383;p58">
              <a:extLst>
                <a:ext uri="{FF2B5EF4-FFF2-40B4-BE49-F238E27FC236}">
                  <a16:creationId xmlns:a16="http://schemas.microsoft.com/office/drawing/2014/main" id="{F6DEC7CC-0FF4-DDAA-DB35-BA8C01A97744}"/>
                </a:ext>
              </a:extLst>
            </p:cNvPr>
            <p:cNvSpPr/>
            <p:nvPr/>
          </p:nvSpPr>
          <p:spPr>
            <a:xfrm>
              <a:off x="2726350" y="8167825"/>
              <a:ext cx="16500" cy="14175"/>
            </a:xfrm>
            <a:custGeom>
              <a:avLst/>
              <a:gdLst/>
              <a:ahLst/>
              <a:cxnLst/>
              <a:rect l="l" t="t" r="r" b="b"/>
              <a:pathLst>
                <a:path w="660" h="567" extrusionOk="0">
                  <a:moveTo>
                    <a:pt x="248" y="0"/>
                  </a:moveTo>
                  <a:cubicBezTo>
                    <a:pt x="195" y="0"/>
                    <a:pt x="145" y="17"/>
                    <a:pt x="110" y="64"/>
                  </a:cubicBezTo>
                  <a:cubicBezTo>
                    <a:pt x="0" y="201"/>
                    <a:pt x="55" y="339"/>
                    <a:pt x="110" y="449"/>
                  </a:cubicBezTo>
                  <a:cubicBezTo>
                    <a:pt x="171" y="524"/>
                    <a:pt x="256" y="566"/>
                    <a:pt x="343" y="566"/>
                  </a:cubicBezTo>
                  <a:cubicBezTo>
                    <a:pt x="415" y="566"/>
                    <a:pt x="488" y="538"/>
                    <a:pt x="550" y="476"/>
                  </a:cubicBezTo>
                  <a:cubicBezTo>
                    <a:pt x="660" y="366"/>
                    <a:pt x="632" y="119"/>
                    <a:pt x="468" y="64"/>
                  </a:cubicBezTo>
                  <a:cubicBezTo>
                    <a:pt x="404" y="32"/>
                    <a:pt x="322" y="0"/>
                    <a:pt x="24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384;p58">
              <a:extLst>
                <a:ext uri="{FF2B5EF4-FFF2-40B4-BE49-F238E27FC236}">
                  <a16:creationId xmlns:a16="http://schemas.microsoft.com/office/drawing/2014/main" id="{8B0FF341-2822-A844-D4A4-A97B3C14EA42}"/>
                </a:ext>
              </a:extLst>
            </p:cNvPr>
            <p:cNvSpPr/>
            <p:nvPr/>
          </p:nvSpPr>
          <p:spPr>
            <a:xfrm>
              <a:off x="2673450" y="8122675"/>
              <a:ext cx="19175" cy="14450"/>
            </a:xfrm>
            <a:custGeom>
              <a:avLst/>
              <a:gdLst/>
              <a:ahLst/>
              <a:cxnLst/>
              <a:rect l="l" t="t" r="r" b="b"/>
              <a:pathLst>
                <a:path w="767" h="578" extrusionOk="0">
                  <a:moveTo>
                    <a:pt x="407" y="0"/>
                  </a:moveTo>
                  <a:cubicBezTo>
                    <a:pt x="206" y="0"/>
                    <a:pt x="1" y="227"/>
                    <a:pt x="137" y="440"/>
                  </a:cubicBezTo>
                  <a:cubicBezTo>
                    <a:pt x="193" y="537"/>
                    <a:pt x="277" y="577"/>
                    <a:pt x="361" y="577"/>
                  </a:cubicBezTo>
                  <a:cubicBezTo>
                    <a:pt x="561" y="577"/>
                    <a:pt x="767" y="351"/>
                    <a:pt x="631" y="138"/>
                  </a:cubicBezTo>
                  <a:cubicBezTo>
                    <a:pt x="575" y="40"/>
                    <a:pt x="491" y="0"/>
                    <a:pt x="40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385;p58">
              <a:extLst>
                <a:ext uri="{FF2B5EF4-FFF2-40B4-BE49-F238E27FC236}">
                  <a16:creationId xmlns:a16="http://schemas.microsoft.com/office/drawing/2014/main" id="{88805675-85B0-F6FD-D5D5-C2CBCC5486DC}"/>
                </a:ext>
              </a:extLst>
            </p:cNvPr>
            <p:cNvSpPr/>
            <p:nvPr/>
          </p:nvSpPr>
          <p:spPr>
            <a:xfrm>
              <a:off x="2543550" y="7774275"/>
              <a:ext cx="24725" cy="22025"/>
            </a:xfrm>
            <a:custGeom>
              <a:avLst/>
              <a:gdLst/>
              <a:ahLst/>
              <a:cxnLst/>
              <a:rect l="l" t="t" r="r" b="b"/>
              <a:pathLst>
                <a:path w="989" h="881" extrusionOk="0">
                  <a:moveTo>
                    <a:pt x="500" y="1"/>
                  </a:moveTo>
                  <a:cubicBezTo>
                    <a:pt x="245" y="1"/>
                    <a:pt x="0" y="244"/>
                    <a:pt x="81" y="546"/>
                  </a:cubicBezTo>
                  <a:cubicBezTo>
                    <a:pt x="81" y="546"/>
                    <a:pt x="109" y="574"/>
                    <a:pt x="109" y="574"/>
                  </a:cubicBezTo>
                  <a:cubicBezTo>
                    <a:pt x="167" y="768"/>
                    <a:pt x="336" y="880"/>
                    <a:pt x="517" y="880"/>
                  </a:cubicBezTo>
                  <a:cubicBezTo>
                    <a:pt x="592" y="880"/>
                    <a:pt x="669" y="861"/>
                    <a:pt x="741" y="821"/>
                  </a:cubicBezTo>
                  <a:cubicBezTo>
                    <a:pt x="961" y="656"/>
                    <a:pt x="988" y="326"/>
                    <a:pt x="796" y="134"/>
                  </a:cubicBezTo>
                  <a:cubicBezTo>
                    <a:pt x="796" y="134"/>
                    <a:pt x="768" y="134"/>
                    <a:pt x="768" y="106"/>
                  </a:cubicBezTo>
                  <a:cubicBezTo>
                    <a:pt x="688" y="33"/>
                    <a:pt x="593" y="1"/>
                    <a:pt x="50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386;p58">
              <a:extLst>
                <a:ext uri="{FF2B5EF4-FFF2-40B4-BE49-F238E27FC236}">
                  <a16:creationId xmlns:a16="http://schemas.microsoft.com/office/drawing/2014/main" id="{47DE967B-2EC0-8CBF-480D-286CFDFF123E}"/>
                </a:ext>
              </a:extLst>
            </p:cNvPr>
            <p:cNvSpPr/>
            <p:nvPr/>
          </p:nvSpPr>
          <p:spPr>
            <a:xfrm>
              <a:off x="2489200" y="7781425"/>
              <a:ext cx="17900" cy="17750"/>
            </a:xfrm>
            <a:custGeom>
              <a:avLst/>
              <a:gdLst/>
              <a:ahLst/>
              <a:cxnLst/>
              <a:rect l="l" t="t" r="r" b="b"/>
              <a:pathLst>
                <a:path w="716" h="710" extrusionOk="0">
                  <a:moveTo>
                    <a:pt x="387" y="0"/>
                  </a:moveTo>
                  <a:cubicBezTo>
                    <a:pt x="276" y="0"/>
                    <a:pt x="166" y="55"/>
                    <a:pt x="110" y="178"/>
                  </a:cubicBezTo>
                  <a:cubicBezTo>
                    <a:pt x="83" y="205"/>
                    <a:pt x="83" y="205"/>
                    <a:pt x="83" y="205"/>
                  </a:cubicBezTo>
                  <a:cubicBezTo>
                    <a:pt x="1" y="398"/>
                    <a:pt x="83" y="645"/>
                    <a:pt x="303" y="700"/>
                  </a:cubicBezTo>
                  <a:cubicBezTo>
                    <a:pt x="329" y="707"/>
                    <a:pt x="355" y="710"/>
                    <a:pt x="379" y="710"/>
                  </a:cubicBezTo>
                  <a:cubicBezTo>
                    <a:pt x="566" y="710"/>
                    <a:pt x="715" y="540"/>
                    <a:pt x="715" y="370"/>
                  </a:cubicBezTo>
                  <a:lnTo>
                    <a:pt x="715" y="343"/>
                  </a:lnTo>
                  <a:lnTo>
                    <a:pt x="715" y="315"/>
                  </a:lnTo>
                  <a:cubicBezTo>
                    <a:pt x="715" y="119"/>
                    <a:pt x="550" y="0"/>
                    <a:pt x="38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387;p58">
              <a:extLst>
                <a:ext uri="{FF2B5EF4-FFF2-40B4-BE49-F238E27FC236}">
                  <a16:creationId xmlns:a16="http://schemas.microsoft.com/office/drawing/2014/main" id="{593B00F2-C7DE-8307-5B1E-EF8947FBF886}"/>
                </a:ext>
              </a:extLst>
            </p:cNvPr>
            <p:cNvSpPr/>
            <p:nvPr/>
          </p:nvSpPr>
          <p:spPr>
            <a:xfrm>
              <a:off x="2494700" y="7719825"/>
              <a:ext cx="19950" cy="17700"/>
            </a:xfrm>
            <a:custGeom>
              <a:avLst/>
              <a:gdLst/>
              <a:ahLst/>
              <a:cxnLst/>
              <a:rect l="l" t="t" r="r" b="b"/>
              <a:pathLst>
                <a:path w="798" h="708" extrusionOk="0">
                  <a:moveTo>
                    <a:pt x="409" y="0"/>
                  </a:moveTo>
                  <a:cubicBezTo>
                    <a:pt x="344" y="0"/>
                    <a:pt x="279" y="18"/>
                    <a:pt x="220" y="57"/>
                  </a:cubicBezTo>
                  <a:cubicBezTo>
                    <a:pt x="55" y="167"/>
                    <a:pt x="0" y="387"/>
                    <a:pt x="110" y="552"/>
                  </a:cubicBezTo>
                  <a:cubicBezTo>
                    <a:pt x="163" y="658"/>
                    <a:pt x="284" y="707"/>
                    <a:pt x="400" y="707"/>
                  </a:cubicBezTo>
                  <a:cubicBezTo>
                    <a:pt x="465" y="707"/>
                    <a:pt x="529" y="692"/>
                    <a:pt x="578" y="662"/>
                  </a:cubicBezTo>
                  <a:cubicBezTo>
                    <a:pt x="743" y="552"/>
                    <a:pt x="798" y="332"/>
                    <a:pt x="715" y="167"/>
                  </a:cubicBezTo>
                  <a:cubicBezTo>
                    <a:pt x="644" y="61"/>
                    <a:pt x="527" y="0"/>
                    <a:pt x="40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388;p58">
              <a:extLst>
                <a:ext uri="{FF2B5EF4-FFF2-40B4-BE49-F238E27FC236}">
                  <a16:creationId xmlns:a16="http://schemas.microsoft.com/office/drawing/2014/main" id="{60BE1B36-2549-8AB7-0409-216EB527B841}"/>
                </a:ext>
              </a:extLst>
            </p:cNvPr>
            <p:cNvSpPr/>
            <p:nvPr/>
          </p:nvSpPr>
          <p:spPr>
            <a:xfrm>
              <a:off x="2551075" y="7707425"/>
              <a:ext cx="17875" cy="17450"/>
            </a:xfrm>
            <a:custGeom>
              <a:avLst/>
              <a:gdLst/>
              <a:ahLst/>
              <a:cxnLst/>
              <a:rect l="l" t="t" r="r" b="b"/>
              <a:pathLst>
                <a:path w="715" h="698" extrusionOk="0">
                  <a:moveTo>
                    <a:pt x="338" y="0"/>
                  </a:moveTo>
                  <a:cubicBezTo>
                    <a:pt x="145" y="0"/>
                    <a:pt x="25" y="155"/>
                    <a:pt x="0" y="333"/>
                  </a:cubicBezTo>
                  <a:cubicBezTo>
                    <a:pt x="0" y="388"/>
                    <a:pt x="0" y="443"/>
                    <a:pt x="28" y="498"/>
                  </a:cubicBezTo>
                  <a:cubicBezTo>
                    <a:pt x="74" y="637"/>
                    <a:pt x="197" y="698"/>
                    <a:pt x="349" y="698"/>
                  </a:cubicBezTo>
                  <a:cubicBezTo>
                    <a:pt x="378" y="698"/>
                    <a:pt x="409" y="695"/>
                    <a:pt x="440" y="691"/>
                  </a:cubicBezTo>
                  <a:cubicBezTo>
                    <a:pt x="550" y="663"/>
                    <a:pt x="632" y="553"/>
                    <a:pt x="660" y="443"/>
                  </a:cubicBezTo>
                  <a:cubicBezTo>
                    <a:pt x="660" y="416"/>
                    <a:pt x="660" y="416"/>
                    <a:pt x="660" y="416"/>
                  </a:cubicBezTo>
                  <a:lnTo>
                    <a:pt x="687" y="416"/>
                  </a:lnTo>
                  <a:cubicBezTo>
                    <a:pt x="715" y="196"/>
                    <a:pt x="577" y="3"/>
                    <a:pt x="385" y="3"/>
                  </a:cubicBezTo>
                  <a:cubicBezTo>
                    <a:pt x="369" y="1"/>
                    <a:pt x="353" y="0"/>
                    <a:pt x="33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389;p58">
              <a:extLst>
                <a:ext uri="{FF2B5EF4-FFF2-40B4-BE49-F238E27FC236}">
                  <a16:creationId xmlns:a16="http://schemas.microsoft.com/office/drawing/2014/main" id="{B30E78DA-B932-FB11-0ED2-CD3BE61512E2}"/>
                </a:ext>
              </a:extLst>
            </p:cNvPr>
            <p:cNvSpPr/>
            <p:nvPr/>
          </p:nvSpPr>
          <p:spPr>
            <a:xfrm>
              <a:off x="2519450" y="7885700"/>
              <a:ext cx="19275" cy="16350"/>
            </a:xfrm>
            <a:custGeom>
              <a:avLst/>
              <a:gdLst/>
              <a:ahLst/>
              <a:cxnLst/>
              <a:rect l="l" t="t" r="r" b="b"/>
              <a:pathLst>
                <a:path w="771" h="654" extrusionOk="0">
                  <a:moveTo>
                    <a:pt x="351" y="0"/>
                  </a:moveTo>
                  <a:cubicBezTo>
                    <a:pt x="248" y="0"/>
                    <a:pt x="151" y="48"/>
                    <a:pt x="110" y="158"/>
                  </a:cubicBezTo>
                  <a:cubicBezTo>
                    <a:pt x="110" y="158"/>
                    <a:pt x="83" y="158"/>
                    <a:pt x="83" y="186"/>
                  </a:cubicBezTo>
                  <a:cubicBezTo>
                    <a:pt x="0" y="406"/>
                    <a:pt x="110" y="653"/>
                    <a:pt x="385" y="653"/>
                  </a:cubicBezTo>
                  <a:cubicBezTo>
                    <a:pt x="633" y="653"/>
                    <a:pt x="770" y="378"/>
                    <a:pt x="633" y="158"/>
                  </a:cubicBezTo>
                  <a:cubicBezTo>
                    <a:pt x="633" y="158"/>
                    <a:pt x="633" y="131"/>
                    <a:pt x="633" y="131"/>
                  </a:cubicBezTo>
                  <a:cubicBezTo>
                    <a:pt x="564" y="48"/>
                    <a:pt x="454" y="0"/>
                    <a:pt x="35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390;p58">
              <a:extLst>
                <a:ext uri="{FF2B5EF4-FFF2-40B4-BE49-F238E27FC236}">
                  <a16:creationId xmlns:a16="http://schemas.microsoft.com/office/drawing/2014/main" id="{2BAEE9B5-6800-3AE9-FF6A-841C0806B226}"/>
                </a:ext>
              </a:extLst>
            </p:cNvPr>
            <p:cNvSpPr/>
            <p:nvPr/>
          </p:nvSpPr>
          <p:spPr>
            <a:xfrm>
              <a:off x="2568925" y="7917775"/>
              <a:ext cx="17175" cy="13850"/>
            </a:xfrm>
            <a:custGeom>
              <a:avLst/>
              <a:gdLst/>
              <a:ahLst/>
              <a:cxnLst/>
              <a:rect l="l" t="t" r="r" b="b"/>
              <a:pathLst>
                <a:path w="687" h="554" extrusionOk="0">
                  <a:moveTo>
                    <a:pt x="418" y="0"/>
                  </a:moveTo>
                  <a:cubicBezTo>
                    <a:pt x="407" y="0"/>
                    <a:pt x="396" y="1"/>
                    <a:pt x="386" y="3"/>
                  </a:cubicBezTo>
                  <a:lnTo>
                    <a:pt x="358" y="3"/>
                  </a:lnTo>
                  <a:cubicBezTo>
                    <a:pt x="83" y="30"/>
                    <a:pt x="1" y="360"/>
                    <a:pt x="248" y="498"/>
                  </a:cubicBezTo>
                  <a:cubicBezTo>
                    <a:pt x="248" y="498"/>
                    <a:pt x="248" y="498"/>
                    <a:pt x="276" y="525"/>
                  </a:cubicBezTo>
                  <a:cubicBezTo>
                    <a:pt x="308" y="544"/>
                    <a:pt x="343" y="553"/>
                    <a:pt x="379" y="553"/>
                  </a:cubicBezTo>
                  <a:cubicBezTo>
                    <a:pt x="496" y="553"/>
                    <a:pt x="619" y="459"/>
                    <a:pt x="661" y="333"/>
                  </a:cubicBezTo>
                  <a:cubicBezTo>
                    <a:pt x="686" y="178"/>
                    <a:pt x="568" y="0"/>
                    <a:pt x="41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391;p58">
              <a:extLst>
                <a:ext uri="{FF2B5EF4-FFF2-40B4-BE49-F238E27FC236}">
                  <a16:creationId xmlns:a16="http://schemas.microsoft.com/office/drawing/2014/main" id="{9B75311E-C386-8C7E-4352-449C9F5FCF2A}"/>
                </a:ext>
              </a:extLst>
            </p:cNvPr>
            <p:cNvSpPr/>
            <p:nvPr/>
          </p:nvSpPr>
          <p:spPr>
            <a:xfrm>
              <a:off x="2531825" y="7987225"/>
              <a:ext cx="18575" cy="15625"/>
            </a:xfrm>
            <a:custGeom>
              <a:avLst/>
              <a:gdLst/>
              <a:ahLst/>
              <a:cxnLst/>
              <a:rect l="l" t="t" r="r" b="b"/>
              <a:pathLst>
                <a:path w="743" h="625" extrusionOk="0">
                  <a:moveTo>
                    <a:pt x="365" y="1"/>
                  </a:moveTo>
                  <a:cubicBezTo>
                    <a:pt x="326" y="1"/>
                    <a:pt x="287" y="10"/>
                    <a:pt x="248" y="29"/>
                  </a:cubicBezTo>
                  <a:cubicBezTo>
                    <a:pt x="55" y="112"/>
                    <a:pt x="0" y="304"/>
                    <a:pt x="110" y="469"/>
                  </a:cubicBezTo>
                  <a:cubicBezTo>
                    <a:pt x="163" y="575"/>
                    <a:pt x="261" y="624"/>
                    <a:pt x="368" y="624"/>
                  </a:cubicBezTo>
                  <a:cubicBezTo>
                    <a:pt x="428" y="624"/>
                    <a:pt x="491" y="609"/>
                    <a:pt x="550" y="579"/>
                  </a:cubicBezTo>
                  <a:cubicBezTo>
                    <a:pt x="715" y="469"/>
                    <a:pt x="743" y="194"/>
                    <a:pt x="578" y="57"/>
                  </a:cubicBezTo>
                  <a:lnTo>
                    <a:pt x="578" y="57"/>
                  </a:lnTo>
                  <a:lnTo>
                    <a:pt x="578" y="84"/>
                  </a:lnTo>
                  <a:cubicBezTo>
                    <a:pt x="507" y="31"/>
                    <a:pt x="436" y="1"/>
                    <a:pt x="36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392;p58">
              <a:extLst>
                <a:ext uri="{FF2B5EF4-FFF2-40B4-BE49-F238E27FC236}">
                  <a16:creationId xmlns:a16="http://schemas.microsoft.com/office/drawing/2014/main" id="{97ED1E48-15C0-2450-AA17-6EE87FD752EE}"/>
                </a:ext>
              </a:extLst>
            </p:cNvPr>
            <p:cNvSpPr/>
            <p:nvPr/>
          </p:nvSpPr>
          <p:spPr>
            <a:xfrm>
              <a:off x="2593000" y="8025000"/>
              <a:ext cx="19175" cy="14825"/>
            </a:xfrm>
            <a:custGeom>
              <a:avLst/>
              <a:gdLst/>
              <a:ahLst/>
              <a:cxnLst/>
              <a:rect l="l" t="t" r="r" b="b"/>
              <a:pathLst>
                <a:path w="767" h="593" extrusionOk="0">
                  <a:moveTo>
                    <a:pt x="473" y="1"/>
                  </a:moveTo>
                  <a:cubicBezTo>
                    <a:pt x="462" y="1"/>
                    <a:pt x="451" y="1"/>
                    <a:pt x="440" y="3"/>
                  </a:cubicBezTo>
                  <a:lnTo>
                    <a:pt x="358" y="3"/>
                  </a:lnTo>
                  <a:cubicBezTo>
                    <a:pt x="83" y="58"/>
                    <a:pt x="0" y="360"/>
                    <a:pt x="248" y="525"/>
                  </a:cubicBezTo>
                  <a:cubicBezTo>
                    <a:pt x="248" y="525"/>
                    <a:pt x="275" y="553"/>
                    <a:pt x="303" y="553"/>
                  </a:cubicBezTo>
                  <a:cubicBezTo>
                    <a:pt x="344" y="580"/>
                    <a:pt x="389" y="592"/>
                    <a:pt x="433" y="592"/>
                  </a:cubicBezTo>
                  <a:cubicBezTo>
                    <a:pt x="566" y="592"/>
                    <a:pt x="694" y="484"/>
                    <a:pt x="715" y="360"/>
                  </a:cubicBezTo>
                  <a:cubicBezTo>
                    <a:pt x="767" y="205"/>
                    <a:pt x="648" y="1"/>
                    <a:pt x="47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393;p58">
              <a:extLst>
                <a:ext uri="{FF2B5EF4-FFF2-40B4-BE49-F238E27FC236}">
                  <a16:creationId xmlns:a16="http://schemas.microsoft.com/office/drawing/2014/main" id="{4F0B6282-2673-FDA8-8C07-D3963E74E9E9}"/>
                </a:ext>
              </a:extLst>
            </p:cNvPr>
            <p:cNvSpPr/>
            <p:nvPr/>
          </p:nvSpPr>
          <p:spPr>
            <a:xfrm>
              <a:off x="2573775" y="8057675"/>
              <a:ext cx="19225" cy="14525"/>
            </a:xfrm>
            <a:custGeom>
              <a:avLst/>
              <a:gdLst/>
              <a:ahLst/>
              <a:cxnLst/>
              <a:rect l="l" t="t" r="r" b="b"/>
              <a:pathLst>
                <a:path w="769" h="581" extrusionOk="0">
                  <a:moveTo>
                    <a:pt x="412" y="1"/>
                  </a:moveTo>
                  <a:cubicBezTo>
                    <a:pt x="210" y="1"/>
                    <a:pt x="0" y="221"/>
                    <a:pt x="137" y="455"/>
                  </a:cubicBezTo>
                  <a:cubicBezTo>
                    <a:pt x="193" y="543"/>
                    <a:pt x="274" y="580"/>
                    <a:pt x="357" y="580"/>
                  </a:cubicBezTo>
                  <a:cubicBezTo>
                    <a:pt x="559" y="580"/>
                    <a:pt x="768" y="360"/>
                    <a:pt x="632" y="126"/>
                  </a:cubicBezTo>
                  <a:cubicBezTo>
                    <a:pt x="576" y="38"/>
                    <a:pt x="495" y="1"/>
                    <a:pt x="41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394;p58">
              <a:extLst>
                <a:ext uri="{FF2B5EF4-FFF2-40B4-BE49-F238E27FC236}">
                  <a16:creationId xmlns:a16="http://schemas.microsoft.com/office/drawing/2014/main" id="{560B6D2D-D842-6F26-5DE1-1E83E18291DB}"/>
                </a:ext>
              </a:extLst>
            </p:cNvPr>
            <p:cNvSpPr/>
            <p:nvPr/>
          </p:nvSpPr>
          <p:spPr>
            <a:xfrm>
              <a:off x="2615675" y="8077975"/>
              <a:ext cx="21950" cy="15475"/>
            </a:xfrm>
            <a:custGeom>
              <a:avLst/>
              <a:gdLst/>
              <a:ahLst/>
              <a:cxnLst/>
              <a:rect l="l" t="t" r="r" b="b"/>
              <a:pathLst>
                <a:path w="878" h="619" extrusionOk="0">
                  <a:moveTo>
                    <a:pt x="385" y="1"/>
                  </a:moveTo>
                  <a:cubicBezTo>
                    <a:pt x="83" y="28"/>
                    <a:pt x="0" y="413"/>
                    <a:pt x="248" y="551"/>
                  </a:cubicBezTo>
                  <a:cubicBezTo>
                    <a:pt x="303" y="578"/>
                    <a:pt x="330" y="578"/>
                    <a:pt x="385" y="606"/>
                  </a:cubicBezTo>
                  <a:cubicBezTo>
                    <a:pt x="416" y="615"/>
                    <a:pt x="445" y="619"/>
                    <a:pt x="473" y="619"/>
                  </a:cubicBezTo>
                  <a:cubicBezTo>
                    <a:pt x="789" y="619"/>
                    <a:pt x="877" y="79"/>
                    <a:pt x="523" y="28"/>
                  </a:cubicBezTo>
                  <a:cubicBezTo>
                    <a:pt x="468" y="1"/>
                    <a:pt x="440" y="1"/>
                    <a:pt x="38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395;p58">
              <a:extLst>
                <a:ext uri="{FF2B5EF4-FFF2-40B4-BE49-F238E27FC236}">
                  <a16:creationId xmlns:a16="http://schemas.microsoft.com/office/drawing/2014/main" id="{D996E54E-40D6-6E42-50D4-227C6DA21B6A}"/>
                </a:ext>
              </a:extLst>
            </p:cNvPr>
            <p:cNvSpPr/>
            <p:nvPr/>
          </p:nvSpPr>
          <p:spPr>
            <a:xfrm>
              <a:off x="2430775" y="7569300"/>
              <a:ext cx="22550" cy="17275"/>
            </a:xfrm>
            <a:custGeom>
              <a:avLst/>
              <a:gdLst/>
              <a:ahLst/>
              <a:cxnLst/>
              <a:rect l="l" t="t" r="r" b="b"/>
              <a:pathLst>
                <a:path w="902" h="691" extrusionOk="0">
                  <a:moveTo>
                    <a:pt x="496" y="0"/>
                  </a:moveTo>
                  <a:cubicBezTo>
                    <a:pt x="487" y="0"/>
                    <a:pt x="477" y="1"/>
                    <a:pt x="468" y="2"/>
                  </a:cubicBezTo>
                  <a:lnTo>
                    <a:pt x="440" y="2"/>
                  </a:lnTo>
                  <a:cubicBezTo>
                    <a:pt x="193" y="57"/>
                    <a:pt x="0" y="304"/>
                    <a:pt x="138" y="524"/>
                  </a:cubicBezTo>
                  <a:cubicBezTo>
                    <a:pt x="215" y="641"/>
                    <a:pt x="323" y="690"/>
                    <a:pt x="430" y="690"/>
                  </a:cubicBezTo>
                  <a:cubicBezTo>
                    <a:pt x="550" y="690"/>
                    <a:pt x="670" y="627"/>
                    <a:pt x="743" y="524"/>
                  </a:cubicBezTo>
                  <a:lnTo>
                    <a:pt x="770" y="469"/>
                  </a:lnTo>
                  <a:cubicBezTo>
                    <a:pt x="902" y="285"/>
                    <a:pt x="706" y="0"/>
                    <a:pt x="49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396;p58">
              <a:extLst>
                <a:ext uri="{FF2B5EF4-FFF2-40B4-BE49-F238E27FC236}">
                  <a16:creationId xmlns:a16="http://schemas.microsoft.com/office/drawing/2014/main" id="{7344ABA1-989E-A123-79E7-2C2C3A7351DD}"/>
                </a:ext>
              </a:extLst>
            </p:cNvPr>
            <p:cNvSpPr/>
            <p:nvPr/>
          </p:nvSpPr>
          <p:spPr>
            <a:xfrm>
              <a:off x="2450700" y="7583750"/>
              <a:ext cx="20650" cy="18650"/>
            </a:xfrm>
            <a:custGeom>
              <a:avLst/>
              <a:gdLst/>
              <a:ahLst/>
              <a:cxnLst/>
              <a:rect l="l" t="t" r="r" b="b"/>
              <a:pathLst>
                <a:path w="826" h="746" extrusionOk="0">
                  <a:moveTo>
                    <a:pt x="410" y="0"/>
                  </a:moveTo>
                  <a:cubicBezTo>
                    <a:pt x="344" y="0"/>
                    <a:pt x="277" y="19"/>
                    <a:pt x="221" y="56"/>
                  </a:cubicBezTo>
                  <a:cubicBezTo>
                    <a:pt x="56" y="166"/>
                    <a:pt x="1" y="414"/>
                    <a:pt x="111" y="579"/>
                  </a:cubicBezTo>
                  <a:cubicBezTo>
                    <a:pt x="182" y="685"/>
                    <a:pt x="299" y="746"/>
                    <a:pt x="417" y="746"/>
                  </a:cubicBezTo>
                  <a:cubicBezTo>
                    <a:pt x="482" y="746"/>
                    <a:pt x="547" y="728"/>
                    <a:pt x="606" y="689"/>
                  </a:cubicBezTo>
                  <a:cubicBezTo>
                    <a:pt x="771" y="579"/>
                    <a:pt x="826" y="359"/>
                    <a:pt x="716" y="194"/>
                  </a:cubicBezTo>
                  <a:cubicBezTo>
                    <a:pt x="662" y="67"/>
                    <a:pt x="536" y="0"/>
                    <a:pt x="41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397;p58">
              <a:extLst>
                <a:ext uri="{FF2B5EF4-FFF2-40B4-BE49-F238E27FC236}">
                  <a16:creationId xmlns:a16="http://schemas.microsoft.com/office/drawing/2014/main" id="{046AFCF1-B6E1-4EB3-382E-D6B4C878D165}"/>
                </a:ext>
              </a:extLst>
            </p:cNvPr>
            <p:cNvSpPr/>
            <p:nvPr/>
          </p:nvSpPr>
          <p:spPr>
            <a:xfrm>
              <a:off x="2938025" y="7921075"/>
              <a:ext cx="34425" cy="126200"/>
            </a:xfrm>
            <a:custGeom>
              <a:avLst/>
              <a:gdLst/>
              <a:ahLst/>
              <a:cxnLst/>
              <a:rect l="l" t="t" r="r" b="b"/>
              <a:pathLst>
                <a:path w="1377" h="5048" extrusionOk="0">
                  <a:moveTo>
                    <a:pt x="158" y="1"/>
                  </a:moveTo>
                  <a:cubicBezTo>
                    <a:pt x="72" y="1"/>
                    <a:pt x="0" y="88"/>
                    <a:pt x="56" y="201"/>
                  </a:cubicBezTo>
                  <a:cubicBezTo>
                    <a:pt x="771" y="1740"/>
                    <a:pt x="1129" y="3198"/>
                    <a:pt x="496" y="4875"/>
                  </a:cubicBezTo>
                  <a:cubicBezTo>
                    <a:pt x="459" y="4968"/>
                    <a:pt x="535" y="5048"/>
                    <a:pt x="613" y="5048"/>
                  </a:cubicBezTo>
                  <a:cubicBezTo>
                    <a:pt x="651" y="5048"/>
                    <a:pt x="689" y="5029"/>
                    <a:pt x="716" y="4985"/>
                  </a:cubicBezTo>
                  <a:cubicBezTo>
                    <a:pt x="1349" y="3445"/>
                    <a:pt x="1376" y="1410"/>
                    <a:pt x="276" y="63"/>
                  </a:cubicBezTo>
                  <a:cubicBezTo>
                    <a:pt x="242" y="20"/>
                    <a:pt x="198" y="1"/>
                    <a:pt x="15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398;p58">
              <a:extLst>
                <a:ext uri="{FF2B5EF4-FFF2-40B4-BE49-F238E27FC236}">
                  <a16:creationId xmlns:a16="http://schemas.microsoft.com/office/drawing/2014/main" id="{1AA737B8-1D86-1E8F-77B4-65DFDB21B5D6}"/>
                </a:ext>
              </a:extLst>
            </p:cNvPr>
            <p:cNvSpPr/>
            <p:nvPr/>
          </p:nvSpPr>
          <p:spPr>
            <a:xfrm>
              <a:off x="2920775" y="7826100"/>
              <a:ext cx="116975" cy="323400"/>
            </a:xfrm>
            <a:custGeom>
              <a:avLst/>
              <a:gdLst/>
              <a:ahLst/>
              <a:cxnLst/>
              <a:rect l="l" t="t" r="r" b="b"/>
              <a:pathLst>
                <a:path w="4679" h="12936" extrusionOk="0">
                  <a:moveTo>
                    <a:pt x="1518" y="1"/>
                  </a:moveTo>
                  <a:cubicBezTo>
                    <a:pt x="1455" y="1"/>
                    <a:pt x="1388" y="50"/>
                    <a:pt x="1406" y="123"/>
                  </a:cubicBezTo>
                  <a:cubicBezTo>
                    <a:pt x="2314" y="2213"/>
                    <a:pt x="3331" y="4275"/>
                    <a:pt x="3248" y="6612"/>
                  </a:cubicBezTo>
                  <a:cubicBezTo>
                    <a:pt x="3166" y="8976"/>
                    <a:pt x="2066" y="11286"/>
                    <a:pt x="114" y="12660"/>
                  </a:cubicBezTo>
                  <a:cubicBezTo>
                    <a:pt x="1" y="12751"/>
                    <a:pt x="74" y="12935"/>
                    <a:pt x="196" y="12935"/>
                  </a:cubicBezTo>
                  <a:cubicBezTo>
                    <a:pt x="222" y="12935"/>
                    <a:pt x="250" y="12927"/>
                    <a:pt x="279" y="12908"/>
                  </a:cubicBezTo>
                  <a:cubicBezTo>
                    <a:pt x="4678" y="10241"/>
                    <a:pt x="4156" y="3835"/>
                    <a:pt x="1599" y="40"/>
                  </a:cubicBezTo>
                  <a:cubicBezTo>
                    <a:pt x="1580" y="13"/>
                    <a:pt x="1550" y="1"/>
                    <a:pt x="151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399;p58">
              <a:extLst>
                <a:ext uri="{FF2B5EF4-FFF2-40B4-BE49-F238E27FC236}">
                  <a16:creationId xmlns:a16="http://schemas.microsoft.com/office/drawing/2014/main" id="{2EABD6F8-22A1-C772-7191-7E5DF4BCF18C}"/>
                </a:ext>
              </a:extLst>
            </p:cNvPr>
            <p:cNvSpPr/>
            <p:nvPr/>
          </p:nvSpPr>
          <p:spPr>
            <a:xfrm>
              <a:off x="2159275" y="7105275"/>
              <a:ext cx="912150" cy="1121425"/>
            </a:xfrm>
            <a:custGeom>
              <a:avLst/>
              <a:gdLst/>
              <a:ahLst/>
              <a:cxnLst/>
              <a:rect l="l" t="t" r="r" b="b"/>
              <a:pathLst>
                <a:path w="36486" h="44857" extrusionOk="0">
                  <a:moveTo>
                    <a:pt x="8562" y="798"/>
                  </a:moveTo>
                  <a:cubicBezTo>
                    <a:pt x="8826" y="798"/>
                    <a:pt x="9097" y="869"/>
                    <a:pt x="9403" y="1022"/>
                  </a:cubicBezTo>
                  <a:cubicBezTo>
                    <a:pt x="10228" y="1461"/>
                    <a:pt x="10311" y="1984"/>
                    <a:pt x="10366" y="2864"/>
                  </a:cubicBezTo>
                  <a:cubicBezTo>
                    <a:pt x="10421" y="4596"/>
                    <a:pt x="10091" y="5971"/>
                    <a:pt x="10860" y="7620"/>
                  </a:cubicBezTo>
                  <a:cubicBezTo>
                    <a:pt x="11960" y="10012"/>
                    <a:pt x="13555" y="12844"/>
                    <a:pt x="15892" y="14274"/>
                  </a:cubicBezTo>
                  <a:cubicBezTo>
                    <a:pt x="15809" y="14301"/>
                    <a:pt x="15727" y="14329"/>
                    <a:pt x="15645" y="14356"/>
                  </a:cubicBezTo>
                  <a:cubicBezTo>
                    <a:pt x="14792" y="14604"/>
                    <a:pt x="14600" y="15319"/>
                    <a:pt x="14077" y="15951"/>
                  </a:cubicBezTo>
                  <a:cubicBezTo>
                    <a:pt x="13912" y="16116"/>
                    <a:pt x="13747" y="16253"/>
                    <a:pt x="13555" y="16363"/>
                  </a:cubicBezTo>
                  <a:cubicBezTo>
                    <a:pt x="12758" y="15346"/>
                    <a:pt x="12098" y="14191"/>
                    <a:pt x="11273" y="13202"/>
                  </a:cubicBezTo>
                  <a:cubicBezTo>
                    <a:pt x="11252" y="13181"/>
                    <a:pt x="11230" y="13172"/>
                    <a:pt x="11209" y="13172"/>
                  </a:cubicBezTo>
                  <a:cubicBezTo>
                    <a:pt x="11146" y="13172"/>
                    <a:pt x="11094" y="13250"/>
                    <a:pt x="11135" y="13312"/>
                  </a:cubicBezTo>
                  <a:cubicBezTo>
                    <a:pt x="11713" y="14439"/>
                    <a:pt x="12455" y="15456"/>
                    <a:pt x="13088" y="16556"/>
                  </a:cubicBezTo>
                  <a:cubicBezTo>
                    <a:pt x="12730" y="16666"/>
                    <a:pt x="12345" y="16693"/>
                    <a:pt x="11960" y="16776"/>
                  </a:cubicBezTo>
                  <a:cubicBezTo>
                    <a:pt x="10915" y="14741"/>
                    <a:pt x="9733" y="12844"/>
                    <a:pt x="8139" y="11195"/>
                  </a:cubicBezTo>
                  <a:cubicBezTo>
                    <a:pt x="8118" y="11174"/>
                    <a:pt x="8093" y="11166"/>
                    <a:pt x="8068" y="11166"/>
                  </a:cubicBezTo>
                  <a:cubicBezTo>
                    <a:pt x="7990" y="11166"/>
                    <a:pt x="7911" y="11249"/>
                    <a:pt x="7974" y="11332"/>
                  </a:cubicBezTo>
                  <a:cubicBezTo>
                    <a:pt x="9266" y="13037"/>
                    <a:pt x="10531" y="14934"/>
                    <a:pt x="11300" y="16941"/>
                  </a:cubicBezTo>
                  <a:cubicBezTo>
                    <a:pt x="11245" y="16968"/>
                    <a:pt x="11163" y="17023"/>
                    <a:pt x="11080" y="17051"/>
                  </a:cubicBezTo>
                  <a:cubicBezTo>
                    <a:pt x="10778" y="17216"/>
                    <a:pt x="10586" y="17381"/>
                    <a:pt x="10448" y="17628"/>
                  </a:cubicBezTo>
                  <a:cubicBezTo>
                    <a:pt x="9293" y="14604"/>
                    <a:pt x="7286" y="11772"/>
                    <a:pt x="5142" y="9435"/>
                  </a:cubicBezTo>
                  <a:cubicBezTo>
                    <a:pt x="4647" y="8885"/>
                    <a:pt x="4097" y="8363"/>
                    <a:pt x="3464" y="7978"/>
                  </a:cubicBezTo>
                  <a:cubicBezTo>
                    <a:pt x="2667" y="7483"/>
                    <a:pt x="1787" y="7125"/>
                    <a:pt x="1237" y="6301"/>
                  </a:cubicBezTo>
                  <a:cubicBezTo>
                    <a:pt x="550" y="5201"/>
                    <a:pt x="798" y="3826"/>
                    <a:pt x="2117" y="3304"/>
                  </a:cubicBezTo>
                  <a:cubicBezTo>
                    <a:pt x="2309" y="3231"/>
                    <a:pt x="2499" y="3200"/>
                    <a:pt x="2686" y="3200"/>
                  </a:cubicBezTo>
                  <a:cubicBezTo>
                    <a:pt x="3780" y="3200"/>
                    <a:pt x="4757" y="4264"/>
                    <a:pt x="5312" y="4264"/>
                  </a:cubicBezTo>
                  <a:cubicBezTo>
                    <a:pt x="5381" y="4264"/>
                    <a:pt x="5444" y="4248"/>
                    <a:pt x="5499" y="4211"/>
                  </a:cubicBezTo>
                  <a:cubicBezTo>
                    <a:pt x="6461" y="3579"/>
                    <a:pt x="5719" y="2149"/>
                    <a:pt x="7314" y="1242"/>
                  </a:cubicBezTo>
                  <a:cubicBezTo>
                    <a:pt x="7778" y="960"/>
                    <a:pt x="8161" y="798"/>
                    <a:pt x="8562" y="798"/>
                  </a:cubicBezTo>
                  <a:close/>
                  <a:moveTo>
                    <a:pt x="16403" y="14987"/>
                  </a:moveTo>
                  <a:cubicBezTo>
                    <a:pt x="16527" y="14987"/>
                    <a:pt x="16653" y="14994"/>
                    <a:pt x="16785" y="14994"/>
                  </a:cubicBezTo>
                  <a:cubicBezTo>
                    <a:pt x="16843" y="14994"/>
                    <a:pt x="16903" y="14992"/>
                    <a:pt x="16964" y="14989"/>
                  </a:cubicBezTo>
                  <a:cubicBezTo>
                    <a:pt x="18999" y="16336"/>
                    <a:pt x="21033" y="17766"/>
                    <a:pt x="22986" y="19223"/>
                  </a:cubicBezTo>
                  <a:cubicBezTo>
                    <a:pt x="26312" y="21697"/>
                    <a:pt x="29914" y="24309"/>
                    <a:pt x="32471" y="27581"/>
                  </a:cubicBezTo>
                  <a:cubicBezTo>
                    <a:pt x="36183" y="32365"/>
                    <a:pt x="36485" y="40064"/>
                    <a:pt x="30574" y="43281"/>
                  </a:cubicBezTo>
                  <a:lnTo>
                    <a:pt x="30547" y="43281"/>
                  </a:lnTo>
                  <a:cubicBezTo>
                    <a:pt x="29247" y="43981"/>
                    <a:pt x="27630" y="44304"/>
                    <a:pt x="25992" y="44304"/>
                  </a:cubicBezTo>
                  <a:cubicBezTo>
                    <a:pt x="24093" y="44304"/>
                    <a:pt x="22167" y="43870"/>
                    <a:pt x="20676" y="43088"/>
                  </a:cubicBezTo>
                  <a:cubicBezTo>
                    <a:pt x="17349" y="41328"/>
                    <a:pt x="15150" y="37672"/>
                    <a:pt x="13885" y="34290"/>
                  </a:cubicBezTo>
                  <a:cubicBezTo>
                    <a:pt x="12538" y="30716"/>
                    <a:pt x="12208" y="26976"/>
                    <a:pt x="11768" y="23210"/>
                  </a:cubicBezTo>
                  <a:cubicBezTo>
                    <a:pt x="11575" y="21560"/>
                    <a:pt x="11135" y="19938"/>
                    <a:pt x="10723" y="18343"/>
                  </a:cubicBezTo>
                  <a:cubicBezTo>
                    <a:pt x="11025" y="17793"/>
                    <a:pt x="11905" y="17546"/>
                    <a:pt x="12428" y="17491"/>
                  </a:cubicBezTo>
                  <a:cubicBezTo>
                    <a:pt x="12620" y="17463"/>
                    <a:pt x="12813" y="17463"/>
                    <a:pt x="13005" y="17436"/>
                  </a:cubicBezTo>
                  <a:cubicBezTo>
                    <a:pt x="13417" y="17353"/>
                    <a:pt x="13802" y="17243"/>
                    <a:pt x="14160" y="16996"/>
                  </a:cubicBezTo>
                  <a:cubicBezTo>
                    <a:pt x="14490" y="16748"/>
                    <a:pt x="14682" y="16391"/>
                    <a:pt x="14930" y="16061"/>
                  </a:cubicBezTo>
                  <a:cubicBezTo>
                    <a:pt x="15122" y="15759"/>
                    <a:pt x="15342" y="15346"/>
                    <a:pt x="15672" y="15154"/>
                  </a:cubicBezTo>
                  <a:cubicBezTo>
                    <a:pt x="15925" y="15011"/>
                    <a:pt x="16160" y="14987"/>
                    <a:pt x="16403" y="14987"/>
                  </a:cubicBezTo>
                  <a:close/>
                  <a:moveTo>
                    <a:pt x="8736" y="1"/>
                  </a:moveTo>
                  <a:cubicBezTo>
                    <a:pt x="8381" y="1"/>
                    <a:pt x="8003" y="73"/>
                    <a:pt x="7616" y="224"/>
                  </a:cubicBezTo>
                  <a:cubicBezTo>
                    <a:pt x="6296" y="774"/>
                    <a:pt x="5362" y="2066"/>
                    <a:pt x="5197" y="3469"/>
                  </a:cubicBezTo>
                  <a:cubicBezTo>
                    <a:pt x="4520" y="2931"/>
                    <a:pt x="3680" y="2579"/>
                    <a:pt x="2841" y="2579"/>
                  </a:cubicBezTo>
                  <a:cubicBezTo>
                    <a:pt x="2350" y="2579"/>
                    <a:pt x="1859" y="2700"/>
                    <a:pt x="1402" y="2974"/>
                  </a:cubicBezTo>
                  <a:cubicBezTo>
                    <a:pt x="0" y="3826"/>
                    <a:pt x="0" y="5503"/>
                    <a:pt x="852" y="6740"/>
                  </a:cubicBezTo>
                  <a:cubicBezTo>
                    <a:pt x="1375" y="7455"/>
                    <a:pt x="2090" y="7840"/>
                    <a:pt x="2805" y="8280"/>
                  </a:cubicBezTo>
                  <a:cubicBezTo>
                    <a:pt x="4207" y="9132"/>
                    <a:pt x="5224" y="10342"/>
                    <a:pt x="6214" y="11607"/>
                  </a:cubicBezTo>
                  <a:cubicBezTo>
                    <a:pt x="10283" y="16913"/>
                    <a:pt x="11053" y="21917"/>
                    <a:pt x="11218" y="23732"/>
                  </a:cubicBezTo>
                  <a:cubicBezTo>
                    <a:pt x="11548" y="27444"/>
                    <a:pt x="12043" y="31183"/>
                    <a:pt x="13390" y="34675"/>
                  </a:cubicBezTo>
                  <a:cubicBezTo>
                    <a:pt x="14600" y="37837"/>
                    <a:pt x="16524" y="40944"/>
                    <a:pt x="19329" y="42951"/>
                  </a:cubicBezTo>
                  <a:cubicBezTo>
                    <a:pt x="21199" y="44281"/>
                    <a:pt x="23636" y="44857"/>
                    <a:pt x="25984" y="44857"/>
                  </a:cubicBezTo>
                  <a:cubicBezTo>
                    <a:pt x="26742" y="44857"/>
                    <a:pt x="27492" y="44797"/>
                    <a:pt x="28209" y="44683"/>
                  </a:cubicBezTo>
                  <a:cubicBezTo>
                    <a:pt x="31179" y="44215"/>
                    <a:pt x="33598" y="42153"/>
                    <a:pt x="34891" y="39486"/>
                  </a:cubicBezTo>
                  <a:cubicBezTo>
                    <a:pt x="36238" y="36737"/>
                    <a:pt x="36073" y="33630"/>
                    <a:pt x="34973" y="30853"/>
                  </a:cubicBezTo>
                  <a:cubicBezTo>
                    <a:pt x="33241" y="26454"/>
                    <a:pt x="29364" y="23402"/>
                    <a:pt x="25762" y="20570"/>
                  </a:cubicBezTo>
                  <a:cubicBezTo>
                    <a:pt x="22848" y="18288"/>
                    <a:pt x="18119" y="15016"/>
                    <a:pt x="16497" y="14054"/>
                  </a:cubicBezTo>
                  <a:cubicBezTo>
                    <a:pt x="14600" y="12927"/>
                    <a:pt x="13445" y="10975"/>
                    <a:pt x="12345" y="8995"/>
                  </a:cubicBezTo>
                  <a:cubicBezTo>
                    <a:pt x="11658" y="7758"/>
                    <a:pt x="10970" y="6548"/>
                    <a:pt x="10970" y="5063"/>
                  </a:cubicBezTo>
                  <a:cubicBezTo>
                    <a:pt x="10970" y="4073"/>
                    <a:pt x="11218" y="3056"/>
                    <a:pt x="11025" y="2039"/>
                  </a:cubicBezTo>
                  <a:cubicBezTo>
                    <a:pt x="10774" y="741"/>
                    <a:pt x="9869" y="1"/>
                    <a:pt x="873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347;p58">
            <a:extLst>
              <a:ext uri="{FF2B5EF4-FFF2-40B4-BE49-F238E27FC236}">
                <a16:creationId xmlns:a16="http://schemas.microsoft.com/office/drawing/2014/main" id="{41348D3A-52FB-DE4D-1019-A6C09372E1CF}"/>
              </a:ext>
            </a:extLst>
          </p:cNvPr>
          <p:cNvGrpSpPr/>
          <p:nvPr/>
        </p:nvGrpSpPr>
        <p:grpSpPr>
          <a:xfrm>
            <a:off x="4888056" y="0"/>
            <a:ext cx="1348869" cy="947752"/>
            <a:chOff x="2874125" y="5362725"/>
            <a:chExt cx="978150" cy="687275"/>
          </a:xfrm>
        </p:grpSpPr>
        <p:sp>
          <p:nvSpPr>
            <p:cNvPr id="3817" name="Google Shape;3348;p58">
              <a:extLst>
                <a:ext uri="{FF2B5EF4-FFF2-40B4-BE49-F238E27FC236}">
                  <a16:creationId xmlns:a16="http://schemas.microsoft.com/office/drawing/2014/main" id="{140139F6-8FD3-D5C1-F303-025626816AB1}"/>
                </a:ext>
              </a:extLst>
            </p:cNvPr>
            <p:cNvSpPr/>
            <p:nvPr/>
          </p:nvSpPr>
          <p:spPr>
            <a:xfrm>
              <a:off x="2963475" y="5773225"/>
              <a:ext cx="18600" cy="16400"/>
            </a:xfrm>
            <a:custGeom>
              <a:avLst/>
              <a:gdLst/>
              <a:ahLst/>
              <a:cxnLst/>
              <a:rect l="l" t="t" r="r" b="b"/>
              <a:pathLst>
                <a:path w="744" h="656" extrusionOk="0">
                  <a:moveTo>
                    <a:pt x="425" y="1"/>
                  </a:moveTo>
                  <a:cubicBezTo>
                    <a:pt x="393" y="1"/>
                    <a:pt x="360" y="10"/>
                    <a:pt x="331" y="30"/>
                  </a:cubicBezTo>
                  <a:cubicBezTo>
                    <a:pt x="303" y="57"/>
                    <a:pt x="276" y="85"/>
                    <a:pt x="248" y="112"/>
                  </a:cubicBezTo>
                  <a:cubicBezTo>
                    <a:pt x="221" y="112"/>
                    <a:pt x="221" y="112"/>
                    <a:pt x="193" y="139"/>
                  </a:cubicBezTo>
                  <a:cubicBezTo>
                    <a:pt x="56" y="222"/>
                    <a:pt x="1" y="332"/>
                    <a:pt x="28" y="469"/>
                  </a:cubicBezTo>
                  <a:cubicBezTo>
                    <a:pt x="69" y="593"/>
                    <a:pt x="188" y="655"/>
                    <a:pt x="303" y="655"/>
                  </a:cubicBezTo>
                  <a:cubicBezTo>
                    <a:pt x="341" y="655"/>
                    <a:pt x="379" y="648"/>
                    <a:pt x="413" y="634"/>
                  </a:cubicBezTo>
                  <a:cubicBezTo>
                    <a:pt x="633" y="552"/>
                    <a:pt x="743" y="277"/>
                    <a:pt x="578" y="85"/>
                  </a:cubicBezTo>
                  <a:cubicBezTo>
                    <a:pt x="543" y="31"/>
                    <a:pt x="484" y="1"/>
                    <a:pt x="42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349;p58">
              <a:extLst>
                <a:ext uri="{FF2B5EF4-FFF2-40B4-BE49-F238E27FC236}">
                  <a16:creationId xmlns:a16="http://schemas.microsoft.com/office/drawing/2014/main" id="{6B6AE5A7-1E8A-1986-2351-F1DFD8F851E8}"/>
                </a:ext>
              </a:extLst>
            </p:cNvPr>
            <p:cNvSpPr/>
            <p:nvPr/>
          </p:nvSpPr>
          <p:spPr>
            <a:xfrm>
              <a:off x="3583475" y="5461875"/>
              <a:ext cx="17900" cy="15600"/>
            </a:xfrm>
            <a:custGeom>
              <a:avLst/>
              <a:gdLst/>
              <a:ahLst/>
              <a:cxnLst/>
              <a:rect l="l" t="t" r="r" b="b"/>
              <a:pathLst>
                <a:path w="716" h="624" extrusionOk="0">
                  <a:moveTo>
                    <a:pt x="326" y="0"/>
                  </a:moveTo>
                  <a:cubicBezTo>
                    <a:pt x="205" y="0"/>
                    <a:pt x="98" y="95"/>
                    <a:pt x="56" y="221"/>
                  </a:cubicBezTo>
                  <a:cubicBezTo>
                    <a:pt x="1" y="358"/>
                    <a:pt x="83" y="551"/>
                    <a:pt x="248" y="606"/>
                  </a:cubicBezTo>
                  <a:cubicBezTo>
                    <a:pt x="294" y="617"/>
                    <a:pt x="335" y="624"/>
                    <a:pt x="373" y="624"/>
                  </a:cubicBezTo>
                  <a:cubicBezTo>
                    <a:pt x="426" y="624"/>
                    <a:pt x="475" y="611"/>
                    <a:pt x="523" y="578"/>
                  </a:cubicBezTo>
                  <a:cubicBezTo>
                    <a:pt x="661" y="523"/>
                    <a:pt x="716" y="358"/>
                    <a:pt x="661" y="221"/>
                  </a:cubicBezTo>
                  <a:cubicBezTo>
                    <a:pt x="606" y="111"/>
                    <a:pt x="523" y="56"/>
                    <a:pt x="441" y="29"/>
                  </a:cubicBezTo>
                  <a:cubicBezTo>
                    <a:pt x="402" y="9"/>
                    <a:pt x="363" y="0"/>
                    <a:pt x="32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350;p58">
              <a:extLst>
                <a:ext uri="{FF2B5EF4-FFF2-40B4-BE49-F238E27FC236}">
                  <a16:creationId xmlns:a16="http://schemas.microsoft.com/office/drawing/2014/main" id="{BF46F253-67D8-66ED-B162-B0AD7D2A35DB}"/>
                </a:ext>
              </a:extLst>
            </p:cNvPr>
            <p:cNvSpPr/>
            <p:nvPr/>
          </p:nvSpPr>
          <p:spPr>
            <a:xfrm>
              <a:off x="3571800" y="5485950"/>
              <a:ext cx="700" cy="700"/>
            </a:xfrm>
            <a:custGeom>
              <a:avLst/>
              <a:gdLst/>
              <a:ahLst/>
              <a:cxnLst/>
              <a:rect l="l" t="t" r="r" b="b"/>
              <a:pathLst>
                <a:path w="28" h="28" extrusionOk="0">
                  <a:moveTo>
                    <a:pt x="28" y="0"/>
                  </a:moveTo>
                  <a:cubicBezTo>
                    <a:pt x="0" y="0"/>
                    <a:pt x="0" y="28"/>
                    <a:pt x="0" y="28"/>
                  </a:cubicBezTo>
                  <a:cubicBezTo>
                    <a:pt x="0" y="28"/>
                    <a:pt x="28" y="0"/>
                    <a:pt x="2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351;p58">
              <a:extLst>
                <a:ext uri="{FF2B5EF4-FFF2-40B4-BE49-F238E27FC236}">
                  <a16:creationId xmlns:a16="http://schemas.microsoft.com/office/drawing/2014/main" id="{D7C921C4-725B-1BAD-DB23-E686875A8B70}"/>
                </a:ext>
              </a:extLst>
            </p:cNvPr>
            <p:cNvSpPr/>
            <p:nvPr/>
          </p:nvSpPr>
          <p:spPr>
            <a:xfrm>
              <a:off x="3565600" y="5485225"/>
              <a:ext cx="19275" cy="16000"/>
            </a:xfrm>
            <a:custGeom>
              <a:avLst/>
              <a:gdLst/>
              <a:ahLst/>
              <a:cxnLst/>
              <a:rect l="l" t="t" r="r" b="b"/>
              <a:pathLst>
                <a:path w="771" h="640" extrusionOk="0">
                  <a:moveTo>
                    <a:pt x="433" y="1"/>
                  </a:moveTo>
                  <a:cubicBezTo>
                    <a:pt x="396" y="1"/>
                    <a:pt x="360" y="10"/>
                    <a:pt x="331" y="29"/>
                  </a:cubicBezTo>
                  <a:lnTo>
                    <a:pt x="276" y="29"/>
                  </a:lnTo>
                  <a:cubicBezTo>
                    <a:pt x="276" y="57"/>
                    <a:pt x="248" y="57"/>
                    <a:pt x="248" y="57"/>
                  </a:cubicBezTo>
                  <a:cubicBezTo>
                    <a:pt x="83" y="84"/>
                    <a:pt x="1" y="277"/>
                    <a:pt x="56" y="442"/>
                  </a:cubicBezTo>
                  <a:cubicBezTo>
                    <a:pt x="96" y="563"/>
                    <a:pt x="210" y="639"/>
                    <a:pt x="333" y="639"/>
                  </a:cubicBezTo>
                  <a:cubicBezTo>
                    <a:pt x="378" y="639"/>
                    <a:pt x="424" y="629"/>
                    <a:pt x="468" y="607"/>
                  </a:cubicBezTo>
                  <a:lnTo>
                    <a:pt x="496" y="607"/>
                  </a:lnTo>
                  <a:cubicBezTo>
                    <a:pt x="688" y="524"/>
                    <a:pt x="771" y="249"/>
                    <a:pt x="606" y="84"/>
                  </a:cubicBezTo>
                  <a:cubicBezTo>
                    <a:pt x="570" y="31"/>
                    <a:pt x="500" y="1"/>
                    <a:pt x="43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352;p58">
              <a:extLst>
                <a:ext uri="{FF2B5EF4-FFF2-40B4-BE49-F238E27FC236}">
                  <a16:creationId xmlns:a16="http://schemas.microsoft.com/office/drawing/2014/main" id="{107AC4D3-E012-02E6-9AFC-B8B42A47BEC4}"/>
                </a:ext>
              </a:extLst>
            </p:cNvPr>
            <p:cNvSpPr/>
            <p:nvPr/>
          </p:nvSpPr>
          <p:spPr>
            <a:xfrm>
              <a:off x="3515425" y="5492525"/>
              <a:ext cx="19975" cy="15450"/>
            </a:xfrm>
            <a:custGeom>
              <a:avLst/>
              <a:gdLst/>
              <a:ahLst/>
              <a:cxnLst/>
              <a:rect l="l" t="t" r="r" b="b"/>
              <a:pathLst>
                <a:path w="799" h="618" extrusionOk="0">
                  <a:moveTo>
                    <a:pt x="409" y="0"/>
                  </a:moveTo>
                  <a:cubicBezTo>
                    <a:pt x="319" y="0"/>
                    <a:pt x="223" y="34"/>
                    <a:pt x="138" y="95"/>
                  </a:cubicBezTo>
                  <a:cubicBezTo>
                    <a:pt x="1" y="205"/>
                    <a:pt x="1" y="397"/>
                    <a:pt x="111" y="507"/>
                  </a:cubicBezTo>
                  <a:cubicBezTo>
                    <a:pt x="166" y="581"/>
                    <a:pt x="257" y="617"/>
                    <a:pt x="345" y="617"/>
                  </a:cubicBezTo>
                  <a:cubicBezTo>
                    <a:pt x="389" y="617"/>
                    <a:pt x="432" y="608"/>
                    <a:pt x="468" y="590"/>
                  </a:cubicBezTo>
                  <a:cubicBezTo>
                    <a:pt x="468" y="590"/>
                    <a:pt x="496" y="590"/>
                    <a:pt x="496" y="562"/>
                  </a:cubicBezTo>
                  <a:cubicBezTo>
                    <a:pt x="688" y="562"/>
                    <a:pt x="798" y="342"/>
                    <a:pt x="688" y="177"/>
                  </a:cubicBezTo>
                  <a:cubicBezTo>
                    <a:pt x="627" y="54"/>
                    <a:pt x="522" y="0"/>
                    <a:pt x="40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353;p58">
              <a:extLst>
                <a:ext uri="{FF2B5EF4-FFF2-40B4-BE49-F238E27FC236}">
                  <a16:creationId xmlns:a16="http://schemas.microsoft.com/office/drawing/2014/main" id="{FB4E0F69-4CAD-6D26-909B-A14F81BFC59E}"/>
                </a:ext>
              </a:extLst>
            </p:cNvPr>
            <p:cNvSpPr/>
            <p:nvPr/>
          </p:nvSpPr>
          <p:spPr>
            <a:xfrm>
              <a:off x="3684525" y="5429150"/>
              <a:ext cx="18575" cy="14200"/>
            </a:xfrm>
            <a:custGeom>
              <a:avLst/>
              <a:gdLst/>
              <a:ahLst/>
              <a:cxnLst/>
              <a:rect l="l" t="t" r="r" b="b"/>
              <a:pathLst>
                <a:path w="743" h="568" extrusionOk="0">
                  <a:moveTo>
                    <a:pt x="308" y="1"/>
                  </a:moveTo>
                  <a:cubicBezTo>
                    <a:pt x="184" y="1"/>
                    <a:pt x="77" y="75"/>
                    <a:pt x="55" y="183"/>
                  </a:cubicBezTo>
                  <a:cubicBezTo>
                    <a:pt x="0" y="320"/>
                    <a:pt x="83" y="485"/>
                    <a:pt x="220" y="540"/>
                  </a:cubicBezTo>
                  <a:cubicBezTo>
                    <a:pt x="275" y="540"/>
                    <a:pt x="303" y="568"/>
                    <a:pt x="358" y="568"/>
                  </a:cubicBezTo>
                  <a:cubicBezTo>
                    <a:pt x="633" y="568"/>
                    <a:pt x="743" y="210"/>
                    <a:pt x="523" y="73"/>
                  </a:cubicBezTo>
                  <a:cubicBezTo>
                    <a:pt x="495" y="45"/>
                    <a:pt x="440" y="18"/>
                    <a:pt x="413" y="18"/>
                  </a:cubicBezTo>
                  <a:cubicBezTo>
                    <a:pt x="378" y="6"/>
                    <a:pt x="342" y="1"/>
                    <a:pt x="30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354;p58">
              <a:extLst>
                <a:ext uri="{FF2B5EF4-FFF2-40B4-BE49-F238E27FC236}">
                  <a16:creationId xmlns:a16="http://schemas.microsoft.com/office/drawing/2014/main" id="{C7F40787-FF37-0709-FD8E-CAC2CBCC7211}"/>
                </a:ext>
              </a:extLst>
            </p:cNvPr>
            <p:cNvSpPr/>
            <p:nvPr/>
          </p:nvSpPr>
          <p:spPr>
            <a:xfrm>
              <a:off x="3677650" y="5452825"/>
              <a:ext cx="17200" cy="16525"/>
            </a:xfrm>
            <a:custGeom>
              <a:avLst/>
              <a:gdLst/>
              <a:ahLst/>
              <a:cxnLst/>
              <a:rect l="l" t="t" r="r" b="b"/>
              <a:pathLst>
                <a:path w="688" h="661" extrusionOk="0">
                  <a:moveTo>
                    <a:pt x="430" y="0"/>
                  </a:moveTo>
                  <a:cubicBezTo>
                    <a:pt x="415" y="0"/>
                    <a:pt x="400" y="2"/>
                    <a:pt x="385" y="6"/>
                  </a:cubicBezTo>
                  <a:cubicBezTo>
                    <a:pt x="330" y="6"/>
                    <a:pt x="275" y="33"/>
                    <a:pt x="220" y="61"/>
                  </a:cubicBezTo>
                  <a:cubicBezTo>
                    <a:pt x="0" y="171"/>
                    <a:pt x="0" y="473"/>
                    <a:pt x="193" y="610"/>
                  </a:cubicBezTo>
                  <a:cubicBezTo>
                    <a:pt x="249" y="645"/>
                    <a:pt x="304" y="661"/>
                    <a:pt x="358" y="661"/>
                  </a:cubicBezTo>
                  <a:cubicBezTo>
                    <a:pt x="514" y="661"/>
                    <a:pt x="647" y="527"/>
                    <a:pt x="688" y="363"/>
                  </a:cubicBezTo>
                  <a:lnTo>
                    <a:pt x="660" y="363"/>
                  </a:lnTo>
                  <a:cubicBezTo>
                    <a:pt x="688" y="308"/>
                    <a:pt x="660" y="253"/>
                    <a:pt x="660" y="198"/>
                  </a:cubicBezTo>
                  <a:cubicBezTo>
                    <a:pt x="660" y="78"/>
                    <a:pt x="535" y="0"/>
                    <a:pt x="43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355;p58">
              <a:extLst>
                <a:ext uri="{FF2B5EF4-FFF2-40B4-BE49-F238E27FC236}">
                  <a16:creationId xmlns:a16="http://schemas.microsoft.com/office/drawing/2014/main" id="{CC5796F5-9CF4-B397-405D-354112D9A90A}"/>
                </a:ext>
              </a:extLst>
            </p:cNvPr>
            <p:cNvSpPr/>
            <p:nvPr/>
          </p:nvSpPr>
          <p:spPr>
            <a:xfrm>
              <a:off x="3641675" y="5448000"/>
              <a:ext cx="19725" cy="13375"/>
            </a:xfrm>
            <a:custGeom>
              <a:avLst/>
              <a:gdLst/>
              <a:ahLst/>
              <a:cxnLst/>
              <a:rect l="l" t="t" r="r" b="b"/>
              <a:pathLst>
                <a:path w="789" h="535" extrusionOk="0">
                  <a:moveTo>
                    <a:pt x="407" y="0"/>
                  </a:moveTo>
                  <a:cubicBezTo>
                    <a:pt x="368" y="0"/>
                    <a:pt x="327" y="11"/>
                    <a:pt x="285" y="34"/>
                  </a:cubicBezTo>
                  <a:cubicBezTo>
                    <a:pt x="1" y="152"/>
                    <a:pt x="144" y="534"/>
                    <a:pt x="382" y="534"/>
                  </a:cubicBezTo>
                  <a:cubicBezTo>
                    <a:pt x="421" y="534"/>
                    <a:pt x="462" y="524"/>
                    <a:pt x="505" y="501"/>
                  </a:cubicBezTo>
                  <a:cubicBezTo>
                    <a:pt x="788" y="383"/>
                    <a:pt x="645" y="0"/>
                    <a:pt x="40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356;p58">
              <a:extLst>
                <a:ext uri="{FF2B5EF4-FFF2-40B4-BE49-F238E27FC236}">
                  <a16:creationId xmlns:a16="http://schemas.microsoft.com/office/drawing/2014/main" id="{1999AEE9-2DE4-7BAE-17E5-9656DE4BB772}"/>
                </a:ext>
              </a:extLst>
            </p:cNvPr>
            <p:cNvSpPr/>
            <p:nvPr/>
          </p:nvSpPr>
          <p:spPr>
            <a:xfrm>
              <a:off x="3760125" y="5637200"/>
              <a:ext cx="15850" cy="13575"/>
            </a:xfrm>
            <a:custGeom>
              <a:avLst/>
              <a:gdLst/>
              <a:ahLst/>
              <a:cxnLst/>
              <a:rect l="l" t="t" r="r" b="b"/>
              <a:pathLst>
                <a:path w="634" h="543" extrusionOk="0">
                  <a:moveTo>
                    <a:pt x="350" y="0"/>
                  </a:moveTo>
                  <a:cubicBezTo>
                    <a:pt x="308" y="0"/>
                    <a:pt x="264" y="9"/>
                    <a:pt x="221" y="27"/>
                  </a:cubicBezTo>
                  <a:lnTo>
                    <a:pt x="193" y="27"/>
                  </a:lnTo>
                  <a:cubicBezTo>
                    <a:pt x="56" y="82"/>
                    <a:pt x="1" y="274"/>
                    <a:pt x="56" y="384"/>
                  </a:cubicBezTo>
                  <a:cubicBezTo>
                    <a:pt x="97" y="486"/>
                    <a:pt x="213" y="543"/>
                    <a:pt x="315" y="543"/>
                  </a:cubicBezTo>
                  <a:cubicBezTo>
                    <a:pt x="351" y="543"/>
                    <a:pt x="385" y="536"/>
                    <a:pt x="413" y="522"/>
                  </a:cubicBezTo>
                  <a:cubicBezTo>
                    <a:pt x="441" y="494"/>
                    <a:pt x="441" y="494"/>
                    <a:pt x="441" y="494"/>
                  </a:cubicBezTo>
                  <a:cubicBezTo>
                    <a:pt x="578" y="412"/>
                    <a:pt x="633" y="274"/>
                    <a:pt x="578" y="137"/>
                  </a:cubicBezTo>
                  <a:cubicBezTo>
                    <a:pt x="522" y="43"/>
                    <a:pt x="440" y="0"/>
                    <a:pt x="35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357;p58">
              <a:extLst>
                <a:ext uri="{FF2B5EF4-FFF2-40B4-BE49-F238E27FC236}">
                  <a16:creationId xmlns:a16="http://schemas.microsoft.com/office/drawing/2014/main" id="{2E40E554-2718-72A2-6578-474966C57F10}"/>
                </a:ext>
              </a:extLst>
            </p:cNvPr>
            <p:cNvSpPr/>
            <p:nvPr/>
          </p:nvSpPr>
          <p:spPr>
            <a:xfrm>
              <a:off x="3736075" y="5674275"/>
              <a:ext cx="700" cy="725"/>
            </a:xfrm>
            <a:custGeom>
              <a:avLst/>
              <a:gdLst/>
              <a:ahLst/>
              <a:cxnLst/>
              <a:rect l="l" t="t" r="r" b="b"/>
              <a:pathLst>
                <a:path w="28" h="29" extrusionOk="0">
                  <a:moveTo>
                    <a:pt x="0" y="1"/>
                  </a:moveTo>
                  <a:cubicBezTo>
                    <a:pt x="0" y="28"/>
                    <a:pt x="0" y="28"/>
                    <a:pt x="28" y="28"/>
                  </a:cubicBezTo>
                  <a:cubicBezTo>
                    <a:pt x="28" y="28"/>
                    <a:pt x="28" y="1"/>
                    <a:pt x="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358;p58">
              <a:extLst>
                <a:ext uri="{FF2B5EF4-FFF2-40B4-BE49-F238E27FC236}">
                  <a16:creationId xmlns:a16="http://schemas.microsoft.com/office/drawing/2014/main" id="{6225977A-7A67-6EFE-96F0-99DAFBDDB9FC}"/>
                </a:ext>
              </a:extLst>
            </p:cNvPr>
            <p:cNvSpPr/>
            <p:nvPr/>
          </p:nvSpPr>
          <p:spPr>
            <a:xfrm>
              <a:off x="3707900" y="5654350"/>
              <a:ext cx="15825" cy="13225"/>
            </a:xfrm>
            <a:custGeom>
              <a:avLst/>
              <a:gdLst/>
              <a:ahLst/>
              <a:cxnLst/>
              <a:rect l="l" t="t" r="r" b="b"/>
              <a:pathLst>
                <a:path w="633" h="529" extrusionOk="0">
                  <a:moveTo>
                    <a:pt x="303" y="0"/>
                  </a:moveTo>
                  <a:cubicBezTo>
                    <a:pt x="138" y="0"/>
                    <a:pt x="0" y="138"/>
                    <a:pt x="28" y="303"/>
                  </a:cubicBezTo>
                  <a:cubicBezTo>
                    <a:pt x="28" y="447"/>
                    <a:pt x="132" y="528"/>
                    <a:pt x="269" y="528"/>
                  </a:cubicBezTo>
                  <a:cubicBezTo>
                    <a:pt x="289" y="528"/>
                    <a:pt x="309" y="526"/>
                    <a:pt x="330" y="523"/>
                  </a:cubicBezTo>
                  <a:cubicBezTo>
                    <a:pt x="385" y="523"/>
                    <a:pt x="440" y="523"/>
                    <a:pt x="495" y="495"/>
                  </a:cubicBezTo>
                  <a:cubicBezTo>
                    <a:pt x="578" y="440"/>
                    <a:pt x="633" y="358"/>
                    <a:pt x="633" y="248"/>
                  </a:cubicBezTo>
                  <a:cubicBezTo>
                    <a:pt x="633" y="165"/>
                    <a:pt x="550" y="83"/>
                    <a:pt x="468" y="28"/>
                  </a:cubicBezTo>
                  <a:cubicBezTo>
                    <a:pt x="413" y="28"/>
                    <a:pt x="358" y="0"/>
                    <a:pt x="303"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359;p58">
              <a:extLst>
                <a:ext uri="{FF2B5EF4-FFF2-40B4-BE49-F238E27FC236}">
                  <a16:creationId xmlns:a16="http://schemas.microsoft.com/office/drawing/2014/main" id="{776CEEC9-5C71-6E70-6DC9-6AB4DE0DC63A}"/>
                </a:ext>
              </a:extLst>
            </p:cNvPr>
            <p:cNvSpPr/>
            <p:nvPr/>
          </p:nvSpPr>
          <p:spPr>
            <a:xfrm>
              <a:off x="3682450" y="5691475"/>
              <a:ext cx="14475" cy="15500"/>
            </a:xfrm>
            <a:custGeom>
              <a:avLst/>
              <a:gdLst/>
              <a:ahLst/>
              <a:cxnLst/>
              <a:rect l="l" t="t" r="r" b="b"/>
              <a:pathLst>
                <a:path w="579" h="620" extrusionOk="0">
                  <a:moveTo>
                    <a:pt x="357" y="0"/>
                  </a:moveTo>
                  <a:cubicBezTo>
                    <a:pt x="322" y="0"/>
                    <a:pt x="285" y="9"/>
                    <a:pt x="248" y="28"/>
                  </a:cubicBezTo>
                  <a:cubicBezTo>
                    <a:pt x="166" y="55"/>
                    <a:pt x="111" y="138"/>
                    <a:pt x="83" y="220"/>
                  </a:cubicBezTo>
                  <a:lnTo>
                    <a:pt x="83" y="193"/>
                  </a:lnTo>
                  <a:lnTo>
                    <a:pt x="83" y="193"/>
                  </a:lnTo>
                  <a:cubicBezTo>
                    <a:pt x="1" y="358"/>
                    <a:pt x="56" y="550"/>
                    <a:pt x="221" y="605"/>
                  </a:cubicBezTo>
                  <a:cubicBezTo>
                    <a:pt x="250" y="615"/>
                    <a:pt x="278" y="619"/>
                    <a:pt x="306" y="619"/>
                  </a:cubicBezTo>
                  <a:cubicBezTo>
                    <a:pt x="439" y="619"/>
                    <a:pt x="556" y="517"/>
                    <a:pt x="578" y="358"/>
                  </a:cubicBezTo>
                  <a:cubicBezTo>
                    <a:pt x="578" y="275"/>
                    <a:pt x="578" y="193"/>
                    <a:pt x="551" y="110"/>
                  </a:cubicBezTo>
                  <a:cubicBezTo>
                    <a:pt x="496" y="37"/>
                    <a:pt x="429" y="0"/>
                    <a:pt x="35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360;p58">
              <a:extLst>
                <a:ext uri="{FF2B5EF4-FFF2-40B4-BE49-F238E27FC236}">
                  <a16:creationId xmlns:a16="http://schemas.microsoft.com/office/drawing/2014/main" id="{6D601A97-60F6-95E2-0458-E8A1A54B30F3}"/>
                </a:ext>
              </a:extLst>
            </p:cNvPr>
            <p:cNvSpPr/>
            <p:nvPr/>
          </p:nvSpPr>
          <p:spPr>
            <a:xfrm>
              <a:off x="3621275" y="5725800"/>
              <a:ext cx="16525" cy="15500"/>
            </a:xfrm>
            <a:custGeom>
              <a:avLst/>
              <a:gdLst/>
              <a:ahLst/>
              <a:cxnLst/>
              <a:rect l="l" t="t" r="r" b="b"/>
              <a:pathLst>
                <a:path w="661" h="620" extrusionOk="0">
                  <a:moveTo>
                    <a:pt x="426" y="1"/>
                  </a:moveTo>
                  <a:cubicBezTo>
                    <a:pt x="393" y="1"/>
                    <a:pt x="360" y="10"/>
                    <a:pt x="331" y="29"/>
                  </a:cubicBezTo>
                  <a:cubicBezTo>
                    <a:pt x="248" y="57"/>
                    <a:pt x="193" y="112"/>
                    <a:pt x="138" y="167"/>
                  </a:cubicBezTo>
                  <a:cubicBezTo>
                    <a:pt x="1" y="277"/>
                    <a:pt x="28" y="469"/>
                    <a:pt x="138" y="552"/>
                  </a:cubicBezTo>
                  <a:cubicBezTo>
                    <a:pt x="196" y="598"/>
                    <a:pt x="258" y="620"/>
                    <a:pt x="317" y="620"/>
                  </a:cubicBezTo>
                  <a:cubicBezTo>
                    <a:pt x="399" y="620"/>
                    <a:pt x="475" y="577"/>
                    <a:pt x="523" y="497"/>
                  </a:cubicBezTo>
                  <a:cubicBezTo>
                    <a:pt x="578" y="469"/>
                    <a:pt x="606" y="414"/>
                    <a:pt x="633" y="359"/>
                  </a:cubicBezTo>
                  <a:cubicBezTo>
                    <a:pt x="661" y="277"/>
                    <a:pt x="661" y="167"/>
                    <a:pt x="606" y="84"/>
                  </a:cubicBezTo>
                  <a:cubicBezTo>
                    <a:pt x="553" y="31"/>
                    <a:pt x="488" y="1"/>
                    <a:pt x="42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361;p58">
              <a:extLst>
                <a:ext uri="{FF2B5EF4-FFF2-40B4-BE49-F238E27FC236}">
                  <a16:creationId xmlns:a16="http://schemas.microsoft.com/office/drawing/2014/main" id="{4F11D472-5469-1727-61F5-1B19B90D646F}"/>
                </a:ext>
              </a:extLst>
            </p:cNvPr>
            <p:cNvSpPr/>
            <p:nvPr/>
          </p:nvSpPr>
          <p:spPr>
            <a:xfrm>
              <a:off x="3243225" y="5941675"/>
              <a:ext cx="25" cy="700"/>
            </a:xfrm>
            <a:custGeom>
              <a:avLst/>
              <a:gdLst/>
              <a:ahLst/>
              <a:cxnLst/>
              <a:rect l="l" t="t" r="r" b="b"/>
              <a:pathLst>
                <a:path w="1" h="28" extrusionOk="0">
                  <a:moveTo>
                    <a:pt x="1" y="0"/>
                  </a:moveTo>
                  <a:cubicBezTo>
                    <a:pt x="1" y="0"/>
                    <a:pt x="1" y="28"/>
                    <a:pt x="1" y="28"/>
                  </a:cubicBezTo>
                  <a:cubicBezTo>
                    <a:pt x="1" y="28"/>
                    <a:pt x="1" y="0"/>
                    <a:pt x="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362;p58">
              <a:extLst>
                <a:ext uri="{FF2B5EF4-FFF2-40B4-BE49-F238E27FC236}">
                  <a16:creationId xmlns:a16="http://schemas.microsoft.com/office/drawing/2014/main" id="{AB351BCB-A5CD-417B-A4CA-868F15FABB3A}"/>
                </a:ext>
              </a:extLst>
            </p:cNvPr>
            <p:cNvSpPr/>
            <p:nvPr/>
          </p:nvSpPr>
          <p:spPr>
            <a:xfrm>
              <a:off x="3200900" y="5961125"/>
              <a:ext cx="16175" cy="11500"/>
            </a:xfrm>
            <a:custGeom>
              <a:avLst/>
              <a:gdLst/>
              <a:ahLst/>
              <a:cxnLst/>
              <a:rect l="l" t="t" r="r" b="b"/>
              <a:pathLst>
                <a:path w="647" h="460" extrusionOk="0">
                  <a:moveTo>
                    <a:pt x="324" y="0"/>
                  </a:moveTo>
                  <a:cubicBezTo>
                    <a:pt x="296" y="0"/>
                    <a:pt x="267" y="6"/>
                    <a:pt x="237" y="20"/>
                  </a:cubicBezTo>
                  <a:cubicBezTo>
                    <a:pt x="0" y="138"/>
                    <a:pt x="110" y="460"/>
                    <a:pt x="320" y="460"/>
                  </a:cubicBezTo>
                  <a:cubicBezTo>
                    <a:pt x="354" y="460"/>
                    <a:pt x="391" y="451"/>
                    <a:pt x="429" y="432"/>
                  </a:cubicBezTo>
                  <a:cubicBezTo>
                    <a:pt x="646" y="311"/>
                    <a:pt x="525" y="0"/>
                    <a:pt x="324"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363;p58">
              <a:extLst>
                <a:ext uri="{FF2B5EF4-FFF2-40B4-BE49-F238E27FC236}">
                  <a16:creationId xmlns:a16="http://schemas.microsoft.com/office/drawing/2014/main" id="{7A3FAC26-3162-E26D-A5A7-FCA19C7385AE}"/>
                </a:ext>
              </a:extLst>
            </p:cNvPr>
            <p:cNvSpPr/>
            <p:nvPr/>
          </p:nvSpPr>
          <p:spPr>
            <a:xfrm>
              <a:off x="3155950" y="5947125"/>
              <a:ext cx="17700" cy="13900"/>
            </a:xfrm>
            <a:custGeom>
              <a:avLst/>
              <a:gdLst/>
              <a:ahLst/>
              <a:cxnLst/>
              <a:rect l="l" t="t" r="r" b="b"/>
              <a:pathLst>
                <a:path w="708" h="556" extrusionOk="0">
                  <a:moveTo>
                    <a:pt x="388" y="0"/>
                  </a:moveTo>
                  <a:cubicBezTo>
                    <a:pt x="378" y="0"/>
                    <a:pt x="368" y="1"/>
                    <a:pt x="358" y="2"/>
                  </a:cubicBezTo>
                  <a:cubicBezTo>
                    <a:pt x="330" y="30"/>
                    <a:pt x="275" y="30"/>
                    <a:pt x="248" y="30"/>
                  </a:cubicBezTo>
                  <a:cubicBezTo>
                    <a:pt x="83" y="57"/>
                    <a:pt x="0" y="250"/>
                    <a:pt x="55" y="415"/>
                  </a:cubicBezTo>
                  <a:cubicBezTo>
                    <a:pt x="107" y="502"/>
                    <a:pt x="215" y="556"/>
                    <a:pt x="321" y="556"/>
                  </a:cubicBezTo>
                  <a:cubicBezTo>
                    <a:pt x="383" y="556"/>
                    <a:pt x="445" y="537"/>
                    <a:pt x="495" y="497"/>
                  </a:cubicBezTo>
                  <a:lnTo>
                    <a:pt x="550" y="415"/>
                  </a:lnTo>
                  <a:cubicBezTo>
                    <a:pt x="707" y="257"/>
                    <a:pt x="590" y="0"/>
                    <a:pt x="38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364;p58">
              <a:extLst>
                <a:ext uri="{FF2B5EF4-FFF2-40B4-BE49-F238E27FC236}">
                  <a16:creationId xmlns:a16="http://schemas.microsoft.com/office/drawing/2014/main" id="{A37948C9-FA49-8685-FEAD-561186E0B290}"/>
                </a:ext>
              </a:extLst>
            </p:cNvPr>
            <p:cNvSpPr/>
            <p:nvPr/>
          </p:nvSpPr>
          <p:spPr>
            <a:xfrm>
              <a:off x="3153200" y="5981400"/>
              <a:ext cx="16525" cy="14725"/>
            </a:xfrm>
            <a:custGeom>
              <a:avLst/>
              <a:gdLst/>
              <a:ahLst/>
              <a:cxnLst/>
              <a:rect l="l" t="t" r="r" b="b"/>
              <a:pathLst>
                <a:path w="661" h="589" extrusionOk="0">
                  <a:moveTo>
                    <a:pt x="317" y="0"/>
                  </a:moveTo>
                  <a:cubicBezTo>
                    <a:pt x="304" y="0"/>
                    <a:pt x="290" y="2"/>
                    <a:pt x="275" y="6"/>
                  </a:cubicBezTo>
                  <a:cubicBezTo>
                    <a:pt x="165" y="6"/>
                    <a:pt x="110" y="88"/>
                    <a:pt x="55" y="171"/>
                  </a:cubicBezTo>
                  <a:cubicBezTo>
                    <a:pt x="0" y="226"/>
                    <a:pt x="0" y="363"/>
                    <a:pt x="55" y="446"/>
                  </a:cubicBezTo>
                  <a:cubicBezTo>
                    <a:pt x="79" y="517"/>
                    <a:pt x="165" y="589"/>
                    <a:pt x="259" y="589"/>
                  </a:cubicBezTo>
                  <a:cubicBezTo>
                    <a:pt x="273" y="589"/>
                    <a:pt x="288" y="587"/>
                    <a:pt x="303" y="583"/>
                  </a:cubicBezTo>
                  <a:cubicBezTo>
                    <a:pt x="550" y="583"/>
                    <a:pt x="660" y="308"/>
                    <a:pt x="495" y="116"/>
                  </a:cubicBezTo>
                  <a:cubicBezTo>
                    <a:pt x="448" y="68"/>
                    <a:pt x="400" y="0"/>
                    <a:pt x="31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365;p58">
              <a:extLst>
                <a:ext uri="{FF2B5EF4-FFF2-40B4-BE49-F238E27FC236}">
                  <a16:creationId xmlns:a16="http://schemas.microsoft.com/office/drawing/2014/main" id="{31C36FEA-BA15-C8F5-077F-D9126E00F2FC}"/>
                </a:ext>
              </a:extLst>
            </p:cNvPr>
            <p:cNvSpPr/>
            <p:nvPr/>
          </p:nvSpPr>
          <p:spPr>
            <a:xfrm>
              <a:off x="3104400" y="5980025"/>
              <a:ext cx="17800" cy="16900"/>
            </a:xfrm>
            <a:custGeom>
              <a:avLst/>
              <a:gdLst/>
              <a:ahLst/>
              <a:cxnLst/>
              <a:rect l="l" t="t" r="r" b="b"/>
              <a:pathLst>
                <a:path w="712" h="676" extrusionOk="0">
                  <a:moveTo>
                    <a:pt x="385" y="0"/>
                  </a:moveTo>
                  <a:cubicBezTo>
                    <a:pt x="344" y="0"/>
                    <a:pt x="305" y="11"/>
                    <a:pt x="275" y="33"/>
                  </a:cubicBezTo>
                  <a:cubicBezTo>
                    <a:pt x="248" y="61"/>
                    <a:pt x="193" y="88"/>
                    <a:pt x="165" y="116"/>
                  </a:cubicBezTo>
                  <a:cubicBezTo>
                    <a:pt x="0" y="281"/>
                    <a:pt x="55" y="583"/>
                    <a:pt x="275" y="666"/>
                  </a:cubicBezTo>
                  <a:cubicBezTo>
                    <a:pt x="304" y="672"/>
                    <a:pt x="332" y="675"/>
                    <a:pt x="359" y="675"/>
                  </a:cubicBezTo>
                  <a:cubicBezTo>
                    <a:pt x="564" y="675"/>
                    <a:pt x="712" y="499"/>
                    <a:pt x="687" y="281"/>
                  </a:cubicBezTo>
                  <a:cubicBezTo>
                    <a:pt x="687" y="253"/>
                    <a:pt x="660" y="198"/>
                    <a:pt x="660" y="171"/>
                  </a:cubicBezTo>
                  <a:cubicBezTo>
                    <a:pt x="620" y="71"/>
                    <a:pt x="494" y="0"/>
                    <a:pt x="385"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366;p58">
              <a:extLst>
                <a:ext uri="{FF2B5EF4-FFF2-40B4-BE49-F238E27FC236}">
                  <a16:creationId xmlns:a16="http://schemas.microsoft.com/office/drawing/2014/main" id="{8F1F85C1-AF93-BECB-E1F5-B85F734DCCCD}"/>
                </a:ext>
              </a:extLst>
            </p:cNvPr>
            <p:cNvSpPr/>
            <p:nvPr/>
          </p:nvSpPr>
          <p:spPr>
            <a:xfrm>
              <a:off x="3090650" y="6006650"/>
              <a:ext cx="16425" cy="15700"/>
            </a:xfrm>
            <a:custGeom>
              <a:avLst/>
              <a:gdLst/>
              <a:ahLst/>
              <a:cxnLst/>
              <a:rect l="l" t="t" r="r" b="b"/>
              <a:pathLst>
                <a:path w="657" h="628" extrusionOk="0">
                  <a:moveTo>
                    <a:pt x="355" y="1"/>
                  </a:moveTo>
                  <a:cubicBezTo>
                    <a:pt x="297" y="1"/>
                    <a:pt x="238" y="22"/>
                    <a:pt x="193" y="68"/>
                  </a:cubicBezTo>
                  <a:cubicBezTo>
                    <a:pt x="165" y="96"/>
                    <a:pt x="165" y="96"/>
                    <a:pt x="138" y="123"/>
                  </a:cubicBezTo>
                  <a:cubicBezTo>
                    <a:pt x="0" y="261"/>
                    <a:pt x="28" y="536"/>
                    <a:pt x="248" y="618"/>
                  </a:cubicBezTo>
                  <a:cubicBezTo>
                    <a:pt x="274" y="625"/>
                    <a:pt x="299" y="628"/>
                    <a:pt x="324" y="628"/>
                  </a:cubicBezTo>
                  <a:cubicBezTo>
                    <a:pt x="510" y="628"/>
                    <a:pt x="657" y="458"/>
                    <a:pt x="633" y="288"/>
                  </a:cubicBezTo>
                  <a:cubicBezTo>
                    <a:pt x="633" y="261"/>
                    <a:pt x="605" y="233"/>
                    <a:pt x="605" y="233"/>
                  </a:cubicBezTo>
                  <a:cubicBezTo>
                    <a:pt x="587" y="86"/>
                    <a:pt x="471" y="1"/>
                    <a:pt x="35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367;p58">
              <a:extLst>
                <a:ext uri="{FF2B5EF4-FFF2-40B4-BE49-F238E27FC236}">
                  <a16:creationId xmlns:a16="http://schemas.microsoft.com/office/drawing/2014/main" id="{784B3FEE-8C6E-BAEF-ADCD-29A1BC4BEEB7}"/>
                </a:ext>
              </a:extLst>
            </p:cNvPr>
            <p:cNvSpPr/>
            <p:nvPr/>
          </p:nvSpPr>
          <p:spPr>
            <a:xfrm>
              <a:off x="3070025" y="5993075"/>
              <a:ext cx="17900" cy="15425"/>
            </a:xfrm>
            <a:custGeom>
              <a:avLst/>
              <a:gdLst/>
              <a:ahLst/>
              <a:cxnLst/>
              <a:rect l="l" t="t" r="r" b="b"/>
              <a:pathLst>
                <a:path w="716" h="617" extrusionOk="0">
                  <a:moveTo>
                    <a:pt x="343" y="1"/>
                  </a:moveTo>
                  <a:cubicBezTo>
                    <a:pt x="300" y="1"/>
                    <a:pt x="258" y="11"/>
                    <a:pt x="220" y="34"/>
                  </a:cubicBezTo>
                  <a:cubicBezTo>
                    <a:pt x="83" y="116"/>
                    <a:pt x="0" y="309"/>
                    <a:pt x="83" y="446"/>
                  </a:cubicBezTo>
                  <a:cubicBezTo>
                    <a:pt x="143" y="546"/>
                    <a:pt x="246" y="617"/>
                    <a:pt x="361" y="617"/>
                  </a:cubicBezTo>
                  <a:cubicBezTo>
                    <a:pt x="404" y="617"/>
                    <a:pt x="450" y="606"/>
                    <a:pt x="495" y="584"/>
                  </a:cubicBezTo>
                  <a:cubicBezTo>
                    <a:pt x="633" y="501"/>
                    <a:pt x="715" y="309"/>
                    <a:pt x="633" y="171"/>
                  </a:cubicBezTo>
                  <a:cubicBezTo>
                    <a:pt x="573" y="72"/>
                    <a:pt x="455" y="1"/>
                    <a:pt x="34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368;p58">
              <a:extLst>
                <a:ext uri="{FF2B5EF4-FFF2-40B4-BE49-F238E27FC236}">
                  <a16:creationId xmlns:a16="http://schemas.microsoft.com/office/drawing/2014/main" id="{C2A35BC4-6F2A-3907-D496-1AC4E8E6F69E}"/>
                </a:ext>
              </a:extLst>
            </p:cNvPr>
            <p:cNvSpPr/>
            <p:nvPr/>
          </p:nvSpPr>
          <p:spPr>
            <a:xfrm>
              <a:off x="2929100" y="5762825"/>
              <a:ext cx="17225" cy="16925"/>
            </a:xfrm>
            <a:custGeom>
              <a:avLst/>
              <a:gdLst/>
              <a:ahLst/>
              <a:cxnLst/>
              <a:rect l="l" t="t" r="r" b="b"/>
              <a:pathLst>
                <a:path w="689" h="677" extrusionOk="0">
                  <a:moveTo>
                    <a:pt x="361" y="0"/>
                  </a:moveTo>
                  <a:cubicBezTo>
                    <a:pt x="314" y="0"/>
                    <a:pt x="266" y="10"/>
                    <a:pt x="221" y="33"/>
                  </a:cubicBezTo>
                  <a:cubicBezTo>
                    <a:pt x="111" y="88"/>
                    <a:pt x="1" y="226"/>
                    <a:pt x="28" y="363"/>
                  </a:cubicBezTo>
                  <a:cubicBezTo>
                    <a:pt x="28" y="530"/>
                    <a:pt x="153" y="676"/>
                    <a:pt x="311" y="676"/>
                  </a:cubicBezTo>
                  <a:cubicBezTo>
                    <a:pt x="335" y="676"/>
                    <a:pt x="360" y="673"/>
                    <a:pt x="386" y="665"/>
                  </a:cubicBezTo>
                  <a:cubicBezTo>
                    <a:pt x="523" y="665"/>
                    <a:pt x="578" y="583"/>
                    <a:pt x="606" y="473"/>
                  </a:cubicBezTo>
                  <a:lnTo>
                    <a:pt x="633" y="473"/>
                  </a:lnTo>
                  <a:cubicBezTo>
                    <a:pt x="688" y="391"/>
                    <a:pt x="688" y="281"/>
                    <a:pt x="661" y="171"/>
                  </a:cubicBezTo>
                  <a:cubicBezTo>
                    <a:pt x="601" y="71"/>
                    <a:pt x="484" y="0"/>
                    <a:pt x="36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369;p58">
              <a:extLst>
                <a:ext uri="{FF2B5EF4-FFF2-40B4-BE49-F238E27FC236}">
                  <a16:creationId xmlns:a16="http://schemas.microsoft.com/office/drawing/2014/main" id="{AD2D74C9-39B3-CD0C-940B-A84BC305B300}"/>
                </a:ext>
              </a:extLst>
            </p:cNvPr>
            <p:cNvSpPr/>
            <p:nvPr/>
          </p:nvSpPr>
          <p:spPr>
            <a:xfrm>
              <a:off x="2927725" y="5796050"/>
              <a:ext cx="13100" cy="13525"/>
            </a:xfrm>
            <a:custGeom>
              <a:avLst/>
              <a:gdLst/>
              <a:ahLst/>
              <a:cxnLst/>
              <a:rect l="l" t="t" r="r" b="b"/>
              <a:pathLst>
                <a:path w="524" h="541" extrusionOk="0">
                  <a:moveTo>
                    <a:pt x="296" y="0"/>
                  </a:moveTo>
                  <a:cubicBezTo>
                    <a:pt x="248" y="0"/>
                    <a:pt x="201" y="16"/>
                    <a:pt x="166" y="51"/>
                  </a:cubicBezTo>
                  <a:cubicBezTo>
                    <a:pt x="138" y="79"/>
                    <a:pt x="138" y="106"/>
                    <a:pt x="111" y="106"/>
                  </a:cubicBezTo>
                  <a:cubicBezTo>
                    <a:pt x="1" y="244"/>
                    <a:pt x="1" y="464"/>
                    <a:pt x="193" y="519"/>
                  </a:cubicBezTo>
                  <a:cubicBezTo>
                    <a:pt x="228" y="534"/>
                    <a:pt x="261" y="541"/>
                    <a:pt x="292" y="541"/>
                  </a:cubicBezTo>
                  <a:cubicBezTo>
                    <a:pt x="431" y="541"/>
                    <a:pt x="523" y="401"/>
                    <a:pt x="523" y="244"/>
                  </a:cubicBezTo>
                  <a:cubicBezTo>
                    <a:pt x="523" y="216"/>
                    <a:pt x="496" y="189"/>
                    <a:pt x="496" y="161"/>
                  </a:cubicBezTo>
                  <a:cubicBezTo>
                    <a:pt x="496" y="68"/>
                    <a:pt x="395" y="0"/>
                    <a:pt x="29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370;p58">
              <a:extLst>
                <a:ext uri="{FF2B5EF4-FFF2-40B4-BE49-F238E27FC236}">
                  <a16:creationId xmlns:a16="http://schemas.microsoft.com/office/drawing/2014/main" id="{2A8046E3-0F3D-F6FF-B226-273927565BF4}"/>
                </a:ext>
              </a:extLst>
            </p:cNvPr>
            <p:cNvSpPr/>
            <p:nvPr/>
          </p:nvSpPr>
          <p:spPr>
            <a:xfrm>
              <a:off x="2909175" y="5776400"/>
              <a:ext cx="16525" cy="15625"/>
            </a:xfrm>
            <a:custGeom>
              <a:avLst/>
              <a:gdLst/>
              <a:ahLst/>
              <a:cxnLst/>
              <a:rect l="l" t="t" r="r" b="b"/>
              <a:pathLst>
                <a:path w="661" h="625" extrusionOk="0">
                  <a:moveTo>
                    <a:pt x="301" y="0"/>
                  </a:moveTo>
                  <a:cubicBezTo>
                    <a:pt x="146" y="0"/>
                    <a:pt x="24" y="124"/>
                    <a:pt x="1" y="287"/>
                  </a:cubicBezTo>
                  <a:cubicBezTo>
                    <a:pt x="1" y="452"/>
                    <a:pt x="138" y="617"/>
                    <a:pt x="303" y="617"/>
                  </a:cubicBezTo>
                  <a:cubicBezTo>
                    <a:pt x="318" y="622"/>
                    <a:pt x="333" y="625"/>
                    <a:pt x="348" y="625"/>
                  </a:cubicBezTo>
                  <a:cubicBezTo>
                    <a:pt x="416" y="625"/>
                    <a:pt x="483" y="580"/>
                    <a:pt x="551" y="535"/>
                  </a:cubicBezTo>
                  <a:cubicBezTo>
                    <a:pt x="633" y="480"/>
                    <a:pt x="661" y="370"/>
                    <a:pt x="633" y="232"/>
                  </a:cubicBezTo>
                  <a:cubicBezTo>
                    <a:pt x="633" y="122"/>
                    <a:pt x="496" y="12"/>
                    <a:pt x="386" y="12"/>
                  </a:cubicBezTo>
                  <a:cubicBezTo>
                    <a:pt x="356" y="4"/>
                    <a:pt x="328" y="0"/>
                    <a:pt x="30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371;p58">
              <a:extLst>
                <a:ext uri="{FF2B5EF4-FFF2-40B4-BE49-F238E27FC236}">
                  <a16:creationId xmlns:a16="http://schemas.microsoft.com/office/drawing/2014/main" id="{84075B0B-3ECF-8E7B-02B7-AA24FA7E3B56}"/>
                </a:ext>
              </a:extLst>
            </p:cNvPr>
            <p:cNvSpPr/>
            <p:nvPr/>
          </p:nvSpPr>
          <p:spPr>
            <a:xfrm>
              <a:off x="3706525" y="5425275"/>
              <a:ext cx="15675" cy="14050"/>
            </a:xfrm>
            <a:custGeom>
              <a:avLst/>
              <a:gdLst/>
              <a:ahLst/>
              <a:cxnLst/>
              <a:rect l="l" t="t" r="r" b="b"/>
              <a:pathLst>
                <a:path w="627" h="562" extrusionOk="0">
                  <a:moveTo>
                    <a:pt x="326" y="0"/>
                  </a:moveTo>
                  <a:cubicBezTo>
                    <a:pt x="281" y="0"/>
                    <a:pt x="235" y="11"/>
                    <a:pt x="193" y="35"/>
                  </a:cubicBezTo>
                  <a:cubicBezTo>
                    <a:pt x="28" y="118"/>
                    <a:pt x="0" y="393"/>
                    <a:pt x="165" y="503"/>
                  </a:cubicBezTo>
                  <a:cubicBezTo>
                    <a:pt x="193" y="530"/>
                    <a:pt x="193" y="530"/>
                    <a:pt x="193" y="530"/>
                  </a:cubicBezTo>
                  <a:cubicBezTo>
                    <a:pt x="242" y="551"/>
                    <a:pt x="291" y="562"/>
                    <a:pt x="337" y="562"/>
                  </a:cubicBezTo>
                  <a:cubicBezTo>
                    <a:pt x="473" y="562"/>
                    <a:pt x="585" y="474"/>
                    <a:pt x="605" y="310"/>
                  </a:cubicBezTo>
                  <a:cubicBezTo>
                    <a:pt x="605" y="310"/>
                    <a:pt x="605" y="310"/>
                    <a:pt x="605" y="283"/>
                  </a:cubicBezTo>
                  <a:cubicBezTo>
                    <a:pt x="626" y="133"/>
                    <a:pt x="482" y="0"/>
                    <a:pt x="32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372;p58">
              <a:extLst>
                <a:ext uri="{FF2B5EF4-FFF2-40B4-BE49-F238E27FC236}">
                  <a16:creationId xmlns:a16="http://schemas.microsoft.com/office/drawing/2014/main" id="{5E6CE823-F0E2-F2AA-B0CB-1B84F051F73C}"/>
                </a:ext>
              </a:extLst>
            </p:cNvPr>
            <p:cNvSpPr/>
            <p:nvPr/>
          </p:nvSpPr>
          <p:spPr>
            <a:xfrm>
              <a:off x="3718900" y="5460350"/>
              <a:ext cx="15825" cy="14975"/>
            </a:xfrm>
            <a:custGeom>
              <a:avLst/>
              <a:gdLst/>
              <a:ahLst/>
              <a:cxnLst/>
              <a:rect l="l" t="t" r="r" b="b"/>
              <a:pathLst>
                <a:path w="633" h="599" extrusionOk="0">
                  <a:moveTo>
                    <a:pt x="361" y="0"/>
                  </a:moveTo>
                  <a:cubicBezTo>
                    <a:pt x="281" y="0"/>
                    <a:pt x="198" y="36"/>
                    <a:pt x="138" y="117"/>
                  </a:cubicBezTo>
                  <a:cubicBezTo>
                    <a:pt x="138" y="117"/>
                    <a:pt x="110" y="145"/>
                    <a:pt x="110" y="172"/>
                  </a:cubicBezTo>
                  <a:cubicBezTo>
                    <a:pt x="0" y="309"/>
                    <a:pt x="83" y="557"/>
                    <a:pt x="248" y="584"/>
                  </a:cubicBezTo>
                  <a:cubicBezTo>
                    <a:pt x="276" y="594"/>
                    <a:pt x="307" y="599"/>
                    <a:pt x="337" y="599"/>
                  </a:cubicBezTo>
                  <a:cubicBezTo>
                    <a:pt x="483" y="599"/>
                    <a:pt x="632" y="496"/>
                    <a:pt x="632" y="337"/>
                  </a:cubicBezTo>
                  <a:lnTo>
                    <a:pt x="632" y="282"/>
                  </a:lnTo>
                  <a:cubicBezTo>
                    <a:pt x="632" y="108"/>
                    <a:pt x="500" y="0"/>
                    <a:pt x="36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373;p58">
              <a:extLst>
                <a:ext uri="{FF2B5EF4-FFF2-40B4-BE49-F238E27FC236}">
                  <a16:creationId xmlns:a16="http://schemas.microsoft.com/office/drawing/2014/main" id="{87132D7F-E432-7948-8015-EECBAD240706}"/>
                </a:ext>
              </a:extLst>
            </p:cNvPr>
            <p:cNvSpPr/>
            <p:nvPr/>
          </p:nvSpPr>
          <p:spPr>
            <a:xfrm>
              <a:off x="3735450" y="5564900"/>
              <a:ext cx="16450" cy="12500"/>
            </a:xfrm>
            <a:custGeom>
              <a:avLst/>
              <a:gdLst/>
              <a:ahLst/>
              <a:cxnLst/>
              <a:rect l="l" t="t" r="r" b="b"/>
              <a:pathLst>
                <a:path w="658" h="500" extrusionOk="0">
                  <a:moveTo>
                    <a:pt x="237" y="1"/>
                  </a:moveTo>
                  <a:cubicBezTo>
                    <a:pt x="113" y="1"/>
                    <a:pt x="0" y="126"/>
                    <a:pt x="25" y="252"/>
                  </a:cubicBezTo>
                  <a:cubicBezTo>
                    <a:pt x="25" y="396"/>
                    <a:pt x="130" y="477"/>
                    <a:pt x="248" y="477"/>
                  </a:cubicBezTo>
                  <a:cubicBezTo>
                    <a:pt x="266" y="477"/>
                    <a:pt x="283" y="475"/>
                    <a:pt x="300" y="472"/>
                  </a:cubicBezTo>
                  <a:lnTo>
                    <a:pt x="300" y="499"/>
                  </a:lnTo>
                  <a:cubicBezTo>
                    <a:pt x="383" y="472"/>
                    <a:pt x="410" y="472"/>
                    <a:pt x="465" y="444"/>
                  </a:cubicBezTo>
                  <a:cubicBezTo>
                    <a:pt x="603" y="362"/>
                    <a:pt x="658" y="142"/>
                    <a:pt x="493" y="59"/>
                  </a:cubicBezTo>
                  <a:cubicBezTo>
                    <a:pt x="410" y="4"/>
                    <a:pt x="355" y="4"/>
                    <a:pt x="273" y="4"/>
                  </a:cubicBezTo>
                  <a:cubicBezTo>
                    <a:pt x="261" y="2"/>
                    <a:pt x="249" y="1"/>
                    <a:pt x="23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374;p58">
              <a:extLst>
                <a:ext uri="{FF2B5EF4-FFF2-40B4-BE49-F238E27FC236}">
                  <a16:creationId xmlns:a16="http://schemas.microsoft.com/office/drawing/2014/main" id="{9B0E787E-AB87-B9C4-4C50-24C26DC71125}"/>
                </a:ext>
              </a:extLst>
            </p:cNvPr>
            <p:cNvSpPr/>
            <p:nvPr/>
          </p:nvSpPr>
          <p:spPr>
            <a:xfrm>
              <a:off x="3038400" y="5739250"/>
              <a:ext cx="164300" cy="138775"/>
            </a:xfrm>
            <a:custGeom>
              <a:avLst/>
              <a:gdLst/>
              <a:ahLst/>
              <a:cxnLst/>
              <a:rect l="l" t="t" r="r" b="b"/>
              <a:pathLst>
                <a:path w="6572" h="5551" extrusionOk="0">
                  <a:moveTo>
                    <a:pt x="3261" y="397"/>
                  </a:moveTo>
                  <a:cubicBezTo>
                    <a:pt x="3414" y="397"/>
                    <a:pt x="3566" y="407"/>
                    <a:pt x="3712" y="426"/>
                  </a:cubicBezTo>
                  <a:cubicBezTo>
                    <a:pt x="4537" y="536"/>
                    <a:pt x="5417" y="976"/>
                    <a:pt x="5747" y="1801"/>
                  </a:cubicBezTo>
                  <a:cubicBezTo>
                    <a:pt x="6438" y="3547"/>
                    <a:pt x="4543" y="5173"/>
                    <a:pt x="2897" y="5173"/>
                  </a:cubicBezTo>
                  <a:cubicBezTo>
                    <a:pt x="2184" y="5173"/>
                    <a:pt x="1518" y="4869"/>
                    <a:pt x="1128" y="4138"/>
                  </a:cubicBezTo>
                  <a:cubicBezTo>
                    <a:pt x="660" y="3176"/>
                    <a:pt x="386" y="1938"/>
                    <a:pt x="1293" y="1086"/>
                  </a:cubicBezTo>
                  <a:cubicBezTo>
                    <a:pt x="1790" y="611"/>
                    <a:pt x="2548" y="397"/>
                    <a:pt x="3261" y="397"/>
                  </a:cubicBezTo>
                  <a:close/>
                  <a:moveTo>
                    <a:pt x="3249" y="0"/>
                  </a:moveTo>
                  <a:cubicBezTo>
                    <a:pt x="2542" y="0"/>
                    <a:pt x="1835" y="195"/>
                    <a:pt x="1265" y="591"/>
                  </a:cubicBezTo>
                  <a:cubicBezTo>
                    <a:pt x="1" y="1498"/>
                    <a:pt x="166" y="3066"/>
                    <a:pt x="770" y="4330"/>
                  </a:cubicBezTo>
                  <a:cubicBezTo>
                    <a:pt x="1231" y="5185"/>
                    <a:pt x="2049" y="5551"/>
                    <a:pt x="2916" y="5551"/>
                  </a:cubicBezTo>
                  <a:cubicBezTo>
                    <a:pt x="4224" y="5551"/>
                    <a:pt x="5641" y="4718"/>
                    <a:pt x="6104" y="3478"/>
                  </a:cubicBezTo>
                  <a:lnTo>
                    <a:pt x="6077" y="3478"/>
                  </a:lnTo>
                  <a:cubicBezTo>
                    <a:pt x="6572" y="2186"/>
                    <a:pt x="5994" y="866"/>
                    <a:pt x="4757" y="316"/>
                  </a:cubicBezTo>
                  <a:cubicBezTo>
                    <a:pt x="4291" y="106"/>
                    <a:pt x="3769" y="0"/>
                    <a:pt x="324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375;p58">
              <a:extLst>
                <a:ext uri="{FF2B5EF4-FFF2-40B4-BE49-F238E27FC236}">
                  <a16:creationId xmlns:a16="http://schemas.microsoft.com/office/drawing/2014/main" id="{05B66CF0-FB7A-1C2A-2F65-9B57E5F48A3E}"/>
                </a:ext>
              </a:extLst>
            </p:cNvPr>
            <p:cNvSpPr/>
            <p:nvPr/>
          </p:nvSpPr>
          <p:spPr>
            <a:xfrm>
              <a:off x="3548425" y="5575875"/>
              <a:ext cx="132675" cy="111400"/>
            </a:xfrm>
            <a:custGeom>
              <a:avLst/>
              <a:gdLst/>
              <a:ahLst/>
              <a:cxnLst/>
              <a:rect l="l" t="t" r="r" b="b"/>
              <a:pathLst>
                <a:path w="5307" h="4456" extrusionOk="0">
                  <a:moveTo>
                    <a:pt x="2580" y="406"/>
                  </a:moveTo>
                  <a:cubicBezTo>
                    <a:pt x="2741" y="406"/>
                    <a:pt x="2901" y="420"/>
                    <a:pt x="3052" y="445"/>
                  </a:cubicBezTo>
                  <a:cubicBezTo>
                    <a:pt x="3740" y="555"/>
                    <a:pt x="4400" y="967"/>
                    <a:pt x="4592" y="1655"/>
                  </a:cubicBezTo>
                  <a:cubicBezTo>
                    <a:pt x="4914" y="2960"/>
                    <a:pt x="3531" y="4096"/>
                    <a:pt x="2323" y="4096"/>
                  </a:cubicBezTo>
                  <a:cubicBezTo>
                    <a:pt x="1775" y="4096"/>
                    <a:pt x="1263" y="3862"/>
                    <a:pt x="963" y="3304"/>
                  </a:cubicBezTo>
                  <a:cubicBezTo>
                    <a:pt x="605" y="2535"/>
                    <a:pt x="385" y="1572"/>
                    <a:pt x="1073" y="940"/>
                  </a:cubicBezTo>
                  <a:cubicBezTo>
                    <a:pt x="1475" y="559"/>
                    <a:pt x="2040" y="406"/>
                    <a:pt x="2580" y="406"/>
                  </a:cubicBezTo>
                  <a:close/>
                  <a:moveTo>
                    <a:pt x="2586" y="1"/>
                  </a:moveTo>
                  <a:cubicBezTo>
                    <a:pt x="2023" y="1"/>
                    <a:pt x="1461" y="152"/>
                    <a:pt x="1018" y="473"/>
                  </a:cubicBezTo>
                  <a:cubicBezTo>
                    <a:pt x="0" y="1215"/>
                    <a:pt x="138" y="2452"/>
                    <a:pt x="605" y="3469"/>
                  </a:cubicBezTo>
                  <a:cubicBezTo>
                    <a:pt x="979" y="4159"/>
                    <a:pt x="1651" y="4456"/>
                    <a:pt x="2356" y="4456"/>
                  </a:cubicBezTo>
                  <a:cubicBezTo>
                    <a:pt x="3312" y="4456"/>
                    <a:pt x="4330" y="3911"/>
                    <a:pt x="4757" y="3057"/>
                  </a:cubicBezTo>
                  <a:cubicBezTo>
                    <a:pt x="5307" y="2012"/>
                    <a:pt x="4949" y="802"/>
                    <a:pt x="3877" y="280"/>
                  </a:cubicBezTo>
                  <a:cubicBezTo>
                    <a:pt x="3486" y="97"/>
                    <a:pt x="3036" y="1"/>
                    <a:pt x="258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376;p58">
              <a:extLst>
                <a:ext uri="{FF2B5EF4-FFF2-40B4-BE49-F238E27FC236}">
                  <a16:creationId xmlns:a16="http://schemas.microsoft.com/office/drawing/2014/main" id="{9B66C341-EE99-7489-32EB-A204FAD4E398}"/>
                </a:ext>
              </a:extLst>
            </p:cNvPr>
            <p:cNvSpPr/>
            <p:nvPr/>
          </p:nvSpPr>
          <p:spPr>
            <a:xfrm>
              <a:off x="3114700" y="5477625"/>
              <a:ext cx="101750" cy="85650"/>
            </a:xfrm>
            <a:custGeom>
              <a:avLst/>
              <a:gdLst/>
              <a:ahLst/>
              <a:cxnLst/>
              <a:rect l="l" t="t" r="r" b="b"/>
              <a:pathLst>
                <a:path w="4070" h="3426" extrusionOk="0">
                  <a:moveTo>
                    <a:pt x="1983" y="414"/>
                  </a:moveTo>
                  <a:cubicBezTo>
                    <a:pt x="2103" y="414"/>
                    <a:pt x="2223" y="424"/>
                    <a:pt x="2338" y="443"/>
                  </a:cubicBezTo>
                  <a:cubicBezTo>
                    <a:pt x="2805" y="526"/>
                    <a:pt x="3300" y="801"/>
                    <a:pt x="3410" y="1296"/>
                  </a:cubicBezTo>
                  <a:cubicBezTo>
                    <a:pt x="3656" y="2244"/>
                    <a:pt x="2659" y="3062"/>
                    <a:pt x="1791" y="3062"/>
                  </a:cubicBezTo>
                  <a:cubicBezTo>
                    <a:pt x="1402" y="3062"/>
                    <a:pt x="1038" y="2897"/>
                    <a:pt x="825" y="2505"/>
                  </a:cubicBezTo>
                  <a:cubicBezTo>
                    <a:pt x="550" y="1956"/>
                    <a:pt x="413" y="1268"/>
                    <a:pt x="908" y="801"/>
                  </a:cubicBezTo>
                  <a:cubicBezTo>
                    <a:pt x="1182" y="526"/>
                    <a:pt x="1586" y="414"/>
                    <a:pt x="1983" y="414"/>
                  </a:cubicBezTo>
                  <a:close/>
                  <a:moveTo>
                    <a:pt x="1985" y="0"/>
                  </a:moveTo>
                  <a:cubicBezTo>
                    <a:pt x="1555" y="0"/>
                    <a:pt x="1121" y="117"/>
                    <a:pt x="770" y="361"/>
                  </a:cubicBezTo>
                  <a:cubicBezTo>
                    <a:pt x="0" y="938"/>
                    <a:pt x="83" y="1901"/>
                    <a:pt x="468" y="2670"/>
                  </a:cubicBezTo>
                  <a:cubicBezTo>
                    <a:pt x="749" y="3198"/>
                    <a:pt x="1261" y="3426"/>
                    <a:pt x="1802" y="3426"/>
                  </a:cubicBezTo>
                  <a:cubicBezTo>
                    <a:pt x="2530" y="3426"/>
                    <a:pt x="3310" y="3014"/>
                    <a:pt x="3657" y="2368"/>
                  </a:cubicBezTo>
                  <a:cubicBezTo>
                    <a:pt x="4070" y="1571"/>
                    <a:pt x="3795" y="636"/>
                    <a:pt x="2970" y="223"/>
                  </a:cubicBezTo>
                  <a:cubicBezTo>
                    <a:pt x="2675" y="76"/>
                    <a:pt x="2332" y="0"/>
                    <a:pt x="1985"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377;p58">
              <a:extLst>
                <a:ext uri="{FF2B5EF4-FFF2-40B4-BE49-F238E27FC236}">
                  <a16:creationId xmlns:a16="http://schemas.microsoft.com/office/drawing/2014/main" id="{275D7AFA-8BDD-C885-95FC-6EF396DF20C0}"/>
                </a:ext>
              </a:extLst>
            </p:cNvPr>
            <p:cNvSpPr/>
            <p:nvPr/>
          </p:nvSpPr>
          <p:spPr>
            <a:xfrm>
              <a:off x="2874125" y="5362725"/>
              <a:ext cx="978150" cy="687275"/>
            </a:xfrm>
            <a:custGeom>
              <a:avLst/>
              <a:gdLst/>
              <a:ahLst/>
              <a:cxnLst/>
              <a:rect l="l" t="t" r="r" b="b"/>
              <a:pathLst>
                <a:path w="39126" h="27491" extrusionOk="0">
                  <a:moveTo>
                    <a:pt x="21584" y="1465"/>
                  </a:moveTo>
                  <a:cubicBezTo>
                    <a:pt x="20841" y="2510"/>
                    <a:pt x="19796" y="3307"/>
                    <a:pt x="18422" y="3335"/>
                  </a:cubicBezTo>
                  <a:cubicBezTo>
                    <a:pt x="18399" y="3335"/>
                    <a:pt x="18377" y="3335"/>
                    <a:pt x="18355" y="3335"/>
                  </a:cubicBezTo>
                  <a:cubicBezTo>
                    <a:pt x="17087" y="3335"/>
                    <a:pt x="15882" y="2573"/>
                    <a:pt x="15287" y="1465"/>
                  </a:cubicBezTo>
                  <a:lnTo>
                    <a:pt x="15287" y="1465"/>
                  </a:lnTo>
                  <a:cubicBezTo>
                    <a:pt x="16150" y="1510"/>
                    <a:pt x="17013" y="1531"/>
                    <a:pt x="17880" y="1531"/>
                  </a:cubicBezTo>
                  <a:cubicBezTo>
                    <a:pt x="18588" y="1531"/>
                    <a:pt x="19300" y="1517"/>
                    <a:pt x="20016" y="1493"/>
                  </a:cubicBezTo>
                  <a:lnTo>
                    <a:pt x="19989" y="1493"/>
                  </a:lnTo>
                  <a:cubicBezTo>
                    <a:pt x="20539" y="1493"/>
                    <a:pt x="21061" y="1465"/>
                    <a:pt x="21584" y="1465"/>
                  </a:cubicBezTo>
                  <a:close/>
                  <a:moveTo>
                    <a:pt x="7160" y="527"/>
                  </a:moveTo>
                  <a:cubicBezTo>
                    <a:pt x="7966" y="527"/>
                    <a:pt x="8926" y="836"/>
                    <a:pt x="9541" y="915"/>
                  </a:cubicBezTo>
                  <a:cubicBezTo>
                    <a:pt x="10723" y="1080"/>
                    <a:pt x="11906" y="1245"/>
                    <a:pt x="13088" y="1328"/>
                  </a:cubicBezTo>
                  <a:cubicBezTo>
                    <a:pt x="13693" y="1383"/>
                    <a:pt x="14325" y="1438"/>
                    <a:pt x="14930" y="1465"/>
                  </a:cubicBezTo>
                  <a:cubicBezTo>
                    <a:pt x="15528" y="3019"/>
                    <a:pt x="16876" y="3733"/>
                    <a:pt x="18284" y="3733"/>
                  </a:cubicBezTo>
                  <a:cubicBezTo>
                    <a:pt x="19790" y="3733"/>
                    <a:pt x="21365" y="2916"/>
                    <a:pt x="22161" y="1438"/>
                  </a:cubicBezTo>
                  <a:cubicBezTo>
                    <a:pt x="23701" y="1383"/>
                    <a:pt x="25213" y="1328"/>
                    <a:pt x="26725" y="1273"/>
                  </a:cubicBezTo>
                  <a:cubicBezTo>
                    <a:pt x="27876" y="1241"/>
                    <a:pt x="29091" y="1155"/>
                    <a:pt x="30301" y="1155"/>
                  </a:cubicBezTo>
                  <a:cubicBezTo>
                    <a:pt x="31201" y="1155"/>
                    <a:pt x="32099" y="1203"/>
                    <a:pt x="32966" y="1355"/>
                  </a:cubicBezTo>
                  <a:cubicBezTo>
                    <a:pt x="31921" y="1795"/>
                    <a:pt x="30932" y="2317"/>
                    <a:pt x="29914" y="2730"/>
                  </a:cubicBezTo>
                  <a:cubicBezTo>
                    <a:pt x="28485" y="3335"/>
                    <a:pt x="27055" y="3857"/>
                    <a:pt x="25598" y="4407"/>
                  </a:cubicBezTo>
                  <a:cubicBezTo>
                    <a:pt x="22766" y="5452"/>
                    <a:pt x="19906" y="6469"/>
                    <a:pt x="17157" y="7761"/>
                  </a:cubicBezTo>
                  <a:cubicBezTo>
                    <a:pt x="14353" y="9054"/>
                    <a:pt x="11603" y="10483"/>
                    <a:pt x="8854" y="11858"/>
                  </a:cubicBezTo>
                  <a:cubicBezTo>
                    <a:pt x="8221" y="12188"/>
                    <a:pt x="7589" y="12490"/>
                    <a:pt x="6957" y="12793"/>
                  </a:cubicBezTo>
                  <a:cubicBezTo>
                    <a:pt x="7176" y="11473"/>
                    <a:pt x="6764" y="10098"/>
                    <a:pt x="5747" y="9191"/>
                  </a:cubicBezTo>
                  <a:cubicBezTo>
                    <a:pt x="4938" y="8505"/>
                    <a:pt x="3714" y="7840"/>
                    <a:pt x="2582" y="7840"/>
                  </a:cubicBezTo>
                  <a:cubicBezTo>
                    <a:pt x="2444" y="7840"/>
                    <a:pt x="2307" y="7850"/>
                    <a:pt x="2172" y="7871"/>
                  </a:cubicBezTo>
                  <a:cubicBezTo>
                    <a:pt x="3245" y="5259"/>
                    <a:pt x="4949" y="3115"/>
                    <a:pt x="6324" y="695"/>
                  </a:cubicBezTo>
                  <a:cubicBezTo>
                    <a:pt x="6561" y="573"/>
                    <a:pt x="6849" y="527"/>
                    <a:pt x="7160" y="527"/>
                  </a:cubicBezTo>
                  <a:close/>
                  <a:moveTo>
                    <a:pt x="2204" y="8252"/>
                  </a:moveTo>
                  <a:cubicBezTo>
                    <a:pt x="4592" y="8252"/>
                    <a:pt x="6891" y="10513"/>
                    <a:pt x="6462" y="12958"/>
                  </a:cubicBezTo>
                  <a:cubicBezTo>
                    <a:pt x="6434" y="13068"/>
                    <a:pt x="5252" y="13645"/>
                    <a:pt x="4647" y="13975"/>
                  </a:cubicBezTo>
                  <a:cubicBezTo>
                    <a:pt x="3382" y="14580"/>
                    <a:pt x="2035" y="15157"/>
                    <a:pt x="825" y="15900"/>
                  </a:cubicBezTo>
                  <a:cubicBezTo>
                    <a:pt x="715" y="13315"/>
                    <a:pt x="1100" y="10703"/>
                    <a:pt x="2035" y="8256"/>
                  </a:cubicBezTo>
                  <a:cubicBezTo>
                    <a:pt x="2091" y="8254"/>
                    <a:pt x="2147" y="8252"/>
                    <a:pt x="2204" y="8252"/>
                  </a:cubicBezTo>
                  <a:close/>
                  <a:moveTo>
                    <a:pt x="22771" y="13505"/>
                  </a:moveTo>
                  <a:cubicBezTo>
                    <a:pt x="23249" y="13505"/>
                    <a:pt x="23728" y="13591"/>
                    <a:pt x="24196" y="13783"/>
                  </a:cubicBezTo>
                  <a:cubicBezTo>
                    <a:pt x="25818" y="14442"/>
                    <a:pt x="26615" y="15872"/>
                    <a:pt x="27715" y="17137"/>
                  </a:cubicBezTo>
                  <a:cubicBezTo>
                    <a:pt x="26423" y="17824"/>
                    <a:pt x="25130" y="18457"/>
                    <a:pt x="23838" y="19116"/>
                  </a:cubicBezTo>
                  <a:cubicBezTo>
                    <a:pt x="21721" y="20161"/>
                    <a:pt x="19576" y="21261"/>
                    <a:pt x="17459" y="22361"/>
                  </a:cubicBezTo>
                  <a:cubicBezTo>
                    <a:pt x="16525" y="19474"/>
                    <a:pt x="17047" y="16450"/>
                    <a:pt x="19686" y="14607"/>
                  </a:cubicBezTo>
                  <a:cubicBezTo>
                    <a:pt x="20587" y="13956"/>
                    <a:pt x="21674" y="13505"/>
                    <a:pt x="22771" y="13505"/>
                  </a:cubicBezTo>
                  <a:close/>
                  <a:moveTo>
                    <a:pt x="33764" y="1685"/>
                  </a:moveTo>
                  <a:cubicBezTo>
                    <a:pt x="34121" y="3417"/>
                    <a:pt x="34671" y="5039"/>
                    <a:pt x="35496" y="6634"/>
                  </a:cubicBezTo>
                  <a:cubicBezTo>
                    <a:pt x="35908" y="7404"/>
                    <a:pt x="36348" y="8174"/>
                    <a:pt x="36870" y="8889"/>
                  </a:cubicBezTo>
                  <a:cubicBezTo>
                    <a:pt x="37310" y="9493"/>
                    <a:pt x="37778" y="10236"/>
                    <a:pt x="38383" y="10703"/>
                  </a:cubicBezTo>
                  <a:cubicBezTo>
                    <a:pt x="37200" y="11336"/>
                    <a:pt x="36101" y="12298"/>
                    <a:pt x="34973" y="13013"/>
                  </a:cubicBezTo>
                  <a:cubicBezTo>
                    <a:pt x="33791" y="13755"/>
                    <a:pt x="32609" y="14470"/>
                    <a:pt x="31399" y="15157"/>
                  </a:cubicBezTo>
                  <a:cubicBezTo>
                    <a:pt x="30299" y="15762"/>
                    <a:pt x="29200" y="16367"/>
                    <a:pt x="28100" y="16944"/>
                  </a:cubicBezTo>
                  <a:cubicBezTo>
                    <a:pt x="28072" y="16917"/>
                    <a:pt x="28072" y="16917"/>
                    <a:pt x="28072" y="16889"/>
                  </a:cubicBezTo>
                  <a:cubicBezTo>
                    <a:pt x="27275" y="15350"/>
                    <a:pt x="25873" y="13810"/>
                    <a:pt x="24223" y="13205"/>
                  </a:cubicBezTo>
                  <a:cubicBezTo>
                    <a:pt x="23759" y="13043"/>
                    <a:pt x="23285" y="12970"/>
                    <a:pt x="22811" y="12970"/>
                  </a:cubicBezTo>
                  <a:cubicBezTo>
                    <a:pt x="21601" y="12970"/>
                    <a:pt x="20400" y="13448"/>
                    <a:pt x="19412" y="14140"/>
                  </a:cubicBezTo>
                  <a:cubicBezTo>
                    <a:pt x="16827" y="15955"/>
                    <a:pt x="15645" y="19666"/>
                    <a:pt x="17129" y="22526"/>
                  </a:cubicBezTo>
                  <a:cubicBezTo>
                    <a:pt x="16855" y="22663"/>
                    <a:pt x="16580" y="22801"/>
                    <a:pt x="16305" y="22966"/>
                  </a:cubicBezTo>
                  <a:cubicBezTo>
                    <a:pt x="13803" y="24258"/>
                    <a:pt x="11218" y="25523"/>
                    <a:pt x="8771" y="26980"/>
                  </a:cubicBezTo>
                  <a:cubicBezTo>
                    <a:pt x="8771" y="26952"/>
                    <a:pt x="8744" y="26925"/>
                    <a:pt x="8716" y="26925"/>
                  </a:cubicBezTo>
                  <a:cubicBezTo>
                    <a:pt x="7809" y="26183"/>
                    <a:pt x="6929" y="25550"/>
                    <a:pt x="6159" y="24643"/>
                  </a:cubicBezTo>
                  <a:cubicBezTo>
                    <a:pt x="5444" y="23791"/>
                    <a:pt x="4812" y="22856"/>
                    <a:pt x="4207" y="21921"/>
                  </a:cubicBezTo>
                  <a:cubicBezTo>
                    <a:pt x="3080" y="20189"/>
                    <a:pt x="1623" y="18402"/>
                    <a:pt x="743" y="16450"/>
                  </a:cubicBezTo>
                  <a:cubicBezTo>
                    <a:pt x="2063" y="15982"/>
                    <a:pt x="3300" y="15295"/>
                    <a:pt x="4564" y="14690"/>
                  </a:cubicBezTo>
                  <a:cubicBezTo>
                    <a:pt x="5967" y="14003"/>
                    <a:pt x="7369" y="13288"/>
                    <a:pt x="8771" y="12600"/>
                  </a:cubicBezTo>
                  <a:cubicBezTo>
                    <a:pt x="11603" y="11198"/>
                    <a:pt x="14408" y="9768"/>
                    <a:pt x="17267" y="8421"/>
                  </a:cubicBezTo>
                  <a:cubicBezTo>
                    <a:pt x="20099" y="7129"/>
                    <a:pt x="23013" y="6084"/>
                    <a:pt x="25900" y="5012"/>
                  </a:cubicBezTo>
                  <a:cubicBezTo>
                    <a:pt x="27275" y="4489"/>
                    <a:pt x="28677" y="3967"/>
                    <a:pt x="30024" y="3417"/>
                  </a:cubicBezTo>
                  <a:cubicBezTo>
                    <a:pt x="31289" y="2895"/>
                    <a:pt x="32636" y="2400"/>
                    <a:pt x="33764" y="1685"/>
                  </a:cubicBezTo>
                  <a:close/>
                  <a:moveTo>
                    <a:pt x="7292" y="1"/>
                  </a:moveTo>
                  <a:cubicBezTo>
                    <a:pt x="6780" y="1"/>
                    <a:pt x="6290" y="125"/>
                    <a:pt x="5939" y="558"/>
                  </a:cubicBezTo>
                  <a:cubicBezTo>
                    <a:pt x="5939" y="558"/>
                    <a:pt x="5939" y="558"/>
                    <a:pt x="5912" y="585"/>
                  </a:cubicBezTo>
                  <a:cubicBezTo>
                    <a:pt x="4042" y="2537"/>
                    <a:pt x="2585" y="5204"/>
                    <a:pt x="1540" y="7679"/>
                  </a:cubicBezTo>
                  <a:cubicBezTo>
                    <a:pt x="440" y="10346"/>
                    <a:pt x="0" y="13480"/>
                    <a:pt x="193" y="16340"/>
                  </a:cubicBezTo>
                  <a:cubicBezTo>
                    <a:pt x="193" y="16422"/>
                    <a:pt x="1018" y="18154"/>
                    <a:pt x="1568" y="19007"/>
                  </a:cubicBezTo>
                  <a:cubicBezTo>
                    <a:pt x="2365" y="20216"/>
                    <a:pt x="3135" y="21426"/>
                    <a:pt x="3905" y="22636"/>
                  </a:cubicBezTo>
                  <a:cubicBezTo>
                    <a:pt x="5015" y="24301"/>
                    <a:pt x="7776" y="27491"/>
                    <a:pt x="8648" y="27491"/>
                  </a:cubicBezTo>
                  <a:cubicBezTo>
                    <a:pt x="8683" y="27491"/>
                    <a:pt x="8715" y="27485"/>
                    <a:pt x="8744" y="27475"/>
                  </a:cubicBezTo>
                  <a:cubicBezTo>
                    <a:pt x="11493" y="26512"/>
                    <a:pt x="14023" y="24918"/>
                    <a:pt x="16635" y="23571"/>
                  </a:cubicBezTo>
                  <a:cubicBezTo>
                    <a:pt x="19192" y="22223"/>
                    <a:pt x="21749" y="20931"/>
                    <a:pt x="24333" y="19639"/>
                  </a:cubicBezTo>
                  <a:cubicBezTo>
                    <a:pt x="26863" y="18374"/>
                    <a:pt x="29419" y="17109"/>
                    <a:pt x="31894" y="15707"/>
                  </a:cubicBezTo>
                  <a:cubicBezTo>
                    <a:pt x="33104" y="15020"/>
                    <a:pt x="34286" y="14305"/>
                    <a:pt x="35441" y="13535"/>
                  </a:cubicBezTo>
                  <a:cubicBezTo>
                    <a:pt x="36596" y="12793"/>
                    <a:pt x="37998" y="12050"/>
                    <a:pt x="38905" y="11006"/>
                  </a:cubicBezTo>
                  <a:cubicBezTo>
                    <a:pt x="38933" y="11006"/>
                    <a:pt x="38933" y="10978"/>
                    <a:pt x="38933" y="10951"/>
                  </a:cubicBezTo>
                  <a:cubicBezTo>
                    <a:pt x="39043" y="10896"/>
                    <a:pt x="39125" y="10786"/>
                    <a:pt x="39043" y="10648"/>
                  </a:cubicBezTo>
                  <a:cubicBezTo>
                    <a:pt x="38740" y="9988"/>
                    <a:pt x="38135" y="9466"/>
                    <a:pt x="37695" y="8861"/>
                  </a:cubicBezTo>
                  <a:cubicBezTo>
                    <a:pt x="37090" y="8064"/>
                    <a:pt x="36541" y="7211"/>
                    <a:pt x="36046" y="6332"/>
                  </a:cubicBezTo>
                  <a:cubicBezTo>
                    <a:pt x="35221" y="4792"/>
                    <a:pt x="34478" y="2730"/>
                    <a:pt x="34094" y="998"/>
                  </a:cubicBezTo>
                  <a:cubicBezTo>
                    <a:pt x="34066" y="970"/>
                    <a:pt x="31702" y="558"/>
                    <a:pt x="30602" y="558"/>
                  </a:cubicBezTo>
                  <a:cubicBezTo>
                    <a:pt x="30239" y="550"/>
                    <a:pt x="29879" y="546"/>
                    <a:pt x="29521" y="546"/>
                  </a:cubicBezTo>
                  <a:cubicBezTo>
                    <a:pt x="28656" y="546"/>
                    <a:pt x="27800" y="566"/>
                    <a:pt x="26945" y="585"/>
                  </a:cubicBezTo>
                  <a:cubicBezTo>
                    <a:pt x="24361" y="668"/>
                    <a:pt x="21749" y="805"/>
                    <a:pt x="19137" y="833"/>
                  </a:cubicBezTo>
                  <a:cubicBezTo>
                    <a:pt x="18710" y="842"/>
                    <a:pt x="18283" y="846"/>
                    <a:pt x="17856" y="846"/>
                  </a:cubicBezTo>
                  <a:cubicBezTo>
                    <a:pt x="15719" y="846"/>
                    <a:pt x="13569" y="732"/>
                    <a:pt x="11438" y="503"/>
                  </a:cubicBezTo>
                  <a:cubicBezTo>
                    <a:pt x="10228" y="365"/>
                    <a:pt x="9019" y="145"/>
                    <a:pt x="7809" y="35"/>
                  </a:cubicBezTo>
                  <a:cubicBezTo>
                    <a:pt x="7637" y="15"/>
                    <a:pt x="7463" y="1"/>
                    <a:pt x="729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CC4AA694-BD11-B1A0-D9E9-0AB1B1C07683}"/>
              </a:ext>
            </a:extLst>
          </p:cNvPr>
          <p:cNvPicPr>
            <a:picLocks noChangeAspect="1"/>
          </p:cNvPicPr>
          <p:nvPr/>
        </p:nvPicPr>
        <p:blipFill>
          <a:blip r:embed="rId3">
            <a:duotone>
              <a:schemeClr val="bg2">
                <a:shade val="45000"/>
                <a:satMod val="135000"/>
              </a:schemeClr>
              <a:prstClr val="white"/>
            </a:duotone>
          </a:blip>
          <a:stretch>
            <a:fillRect/>
          </a:stretch>
        </p:blipFill>
        <p:spPr>
          <a:xfrm>
            <a:off x="2786941" y="5275326"/>
            <a:ext cx="1985792" cy="1682029"/>
          </a:xfrm>
          <a:prstGeom prst="rect">
            <a:avLst/>
          </a:prstGeom>
        </p:spPr>
      </p:pic>
    </p:spTree>
    <p:extLst>
      <p:ext uri="{BB962C8B-B14F-4D97-AF65-F5344CB8AC3E}">
        <p14:creationId xmlns:p14="http://schemas.microsoft.com/office/powerpoint/2010/main" val="31187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2"/>
        <p:cNvGrpSpPr/>
        <p:nvPr/>
      </p:nvGrpSpPr>
      <p:grpSpPr>
        <a:xfrm>
          <a:off x="0" y="0"/>
          <a:ext cx="0" cy="0"/>
          <a:chOff x="0" y="0"/>
          <a:chExt cx="0" cy="0"/>
        </a:xfrm>
      </p:grpSpPr>
      <p:sp>
        <p:nvSpPr>
          <p:cNvPr id="2763" name="Google Shape;2763;p50"/>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p>
            <a:pPr lvl="0"/>
            <a:r>
              <a:rPr lang="en-US" dirty="0"/>
              <a:t>E-Menu</a:t>
            </a:r>
          </a:p>
        </p:txBody>
      </p:sp>
      <p:sp>
        <p:nvSpPr>
          <p:cNvPr id="2765" name="Google Shape;2765;p50"/>
          <p:cNvSpPr txBox="1"/>
          <p:nvPr/>
        </p:nvSpPr>
        <p:spPr>
          <a:xfrm>
            <a:off x="508650" y="1939871"/>
            <a:ext cx="6542700" cy="573000"/>
          </a:xfrm>
          <a:prstGeom prst="rect">
            <a:avLst/>
          </a:prstGeom>
          <a:noFill/>
          <a:ln>
            <a:noFill/>
          </a:ln>
        </p:spPr>
        <p:txBody>
          <a:bodyPr spcFirstLastPara="1" wrap="square" lIns="91425" tIns="91425" rIns="91425" bIns="91425" anchor="b" anchorCtr="0">
            <a:noAutofit/>
          </a:bodyPr>
          <a:lstStyle/>
          <a:p>
            <a:pPr algn="r" rtl="1"/>
            <a:r>
              <a:rPr lang="ar-SY" sz="1800" b="1" dirty="0">
                <a:solidFill>
                  <a:schemeClr val="bg1"/>
                </a:solidFill>
                <a:latin typeface="Tahoma" panose="020B0604030504040204" pitchFamily="34" charset="0"/>
                <a:ea typeface="Tahoma" panose="020B0604030504040204" pitchFamily="34" charset="0"/>
                <a:cs typeface="Tahoma" panose="020B0604030504040204" pitchFamily="34" charset="0"/>
              </a:rPr>
              <a:t>من التحديات إلى الفرص</a:t>
            </a:r>
          </a:p>
        </p:txBody>
      </p:sp>
      <p:cxnSp>
        <p:nvCxnSpPr>
          <p:cNvPr id="2766" name="Google Shape;2766;p50"/>
          <p:cNvCxnSpPr/>
          <p:nvPr/>
        </p:nvCxnSpPr>
        <p:spPr>
          <a:xfrm>
            <a:off x="617858" y="2476700"/>
            <a:ext cx="6440100" cy="0"/>
          </a:xfrm>
          <a:prstGeom prst="straightConnector1">
            <a:avLst/>
          </a:prstGeom>
          <a:noFill/>
          <a:ln w="28575" cap="flat" cmpd="sng">
            <a:solidFill>
              <a:schemeClr val="accent4"/>
            </a:solidFill>
            <a:prstDash val="solid"/>
            <a:round/>
            <a:headEnd type="none" w="med" len="med"/>
            <a:tailEnd type="none" w="med" len="med"/>
          </a:ln>
        </p:spPr>
      </p:cxnSp>
      <p:sp>
        <p:nvSpPr>
          <p:cNvPr id="2767" name="Google Shape;2767;p50"/>
          <p:cNvSpPr txBox="1"/>
          <p:nvPr/>
        </p:nvSpPr>
        <p:spPr>
          <a:xfrm>
            <a:off x="186918" y="2720724"/>
            <a:ext cx="1862400" cy="473700"/>
          </a:xfrm>
          <a:prstGeom prst="rect">
            <a:avLst/>
          </a:prstGeom>
          <a:noFill/>
          <a:ln>
            <a:noFill/>
          </a:ln>
        </p:spPr>
        <p:txBody>
          <a:bodyPr spcFirstLastPara="1" wrap="square" lIns="91425" tIns="91425" rIns="91425" bIns="91425" anchor="ctr" anchorCtr="0">
            <a:noAutofit/>
          </a:bodyPr>
          <a:lstStyle/>
          <a:p>
            <a:pPr marL="0" lvl="0" indent="0" algn="r" rtl="1">
              <a:buFont typeface="Arial"/>
              <a:buNone/>
            </a:pPr>
            <a:r>
              <a:rPr lang="ar-SY" sz="18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حل المينو الإلكتروني</a:t>
            </a:r>
            <a:endParaRPr sz="18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endParaRPr>
          </a:p>
        </p:txBody>
      </p:sp>
      <p:sp>
        <p:nvSpPr>
          <p:cNvPr id="2770" name="Google Shape;2770;p50"/>
          <p:cNvSpPr txBox="1"/>
          <p:nvPr/>
        </p:nvSpPr>
        <p:spPr>
          <a:xfrm>
            <a:off x="2071095" y="3441786"/>
            <a:ext cx="1862399" cy="1782221"/>
          </a:xfrm>
          <a:prstGeom prst="rect">
            <a:avLst/>
          </a:prstGeom>
          <a:noFill/>
          <a:ln>
            <a:noFill/>
          </a:ln>
        </p:spPr>
        <p:txBody>
          <a:bodyPr spcFirstLastPara="1" wrap="square" lIns="91425" tIns="91425" rIns="91425" bIns="91425" anchor="ctr" anchorCtr="0">
            <a:noAutofit/>
          </a:bodyPr>
          <a:lstStyle/>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تكاليف طباعة القوائم المستمرة</a:t>
            </a:r>
          </a:p>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أخطاء الطلبات اليدوية</a:t>
            </a:r>
          </a:p>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تحديثات بطيئة للعروض</a:t>
            </a:r>
          </a:p>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تجربة عميل تقليدية</a:t>
            </a:r>
          </a:p>
          <a:p>
            <a:pPr marL="285750" lvl="0" indent="-285750" algn="r" rtl="1">
              <a:buClr>
                <a:schemeClr val="bg1"/>
              </a:buClr>
              <a:buSzPct val="120000"/>
              <a:buFont typeface="Arial" panose="020B0604020202020204" pitchFamily="34" charset="0"/>
              <a:buChar char="•"/>
            </a:pPr>
            <a:endPar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endParaRPr>
          </a:p>
        </p:txBody>
      </p:sp>
      <p:cxnSp>
        <p:nvCxnSpPr>
          <p:cNvPr id="2772" name="Google Shape;2772;p50"/>
          <p:cNvCxnSpPr/>
          <p:nvPr/>
        </p:nvCxnSpPr>
        <p:spPr>
          <a:xfrm>
            <a:off x="617858" y="6333116"/>
            <a:ext cx="6440100" cy="0"/>
          </a:xfrm>
          <a:prstGeom prst="straightConnector1">
            <a:avLst/>
          </a:prstGeom>
          <a:noFill/>
          <a:ln w="28575" cap="flat" cmpd="sng">
            <a:solidFill>
              <a:schemeClr val="accent4"/>
            </a:solidFill>
            <a:prstDash val="solid"/>
            <a:round/>
            <a:headEnd type="none" w="med" len="med"/>
            <a:tailEnd type="none" w="med" len="med"/>
          </a:ln>
        </p:spPr>
      </p:cxnSp>
      <p:pic>
        <p:nvPicPr>
          <p:cNvPr id="2782" name="Google Shape;2782;p50"/>
          <p:cNvPicPr preferRelativeResize="0"/>
          <p:nvPr/>
        </p:nvPicPr>
        <p:blipFill>
          <a:blip r:embed="rId3"/>
          <a:srcRect l="13" r="13"/>
          <a:stretch/>
        </p:blipFill>
        <p:spPr>
          <a:xfrm>
            <a:off x="617850" y="7086621"/>
            <a:ext cx="2338500" cy="2339100"/>
          </a:xfrm>
          <a:prstGeom prst="ellipse">
            <a:avLst/>
          </a:prstGeom>
          <a:noFill/>
          <a:ln w="19050" cap="flat" cmpd="sng">
            <a:solidFill>
              <a:schemeClr val="accent4"/>
            </a:solidFill>
            <a:prstDash val="solid"/>
            <a:round/>
            <a:headEnd type="none" w="sm" len="sm"/>
            <a:tailEnd type="none" w="sm" len="sm"/>
          </a:ln>
        </p:spPr>
      </p:pic>
      <p:grpSp>
        <p:nvGrpSpPr>
          <p:cNvPr id="2793" name="Google Shape;2793;p50"/>
          <p:cNvGrpSpPr/>
          <p:nvPr/>
        </p:nvGrpSpPr>
        <p:grpSpPr>
          <a:xfrm>
            <a:off x="-164597" y="418342"/>
            <a:ext cx="592528" cy="534897"/>
            <a:chOff x="3429700" y="2053625"/>
            <a:chExt cx="125175" cy="113000"/>
          </a:xfrm>
        </p:grpSpPr>
        <p:sp>
          <p:nvSpPr>
            <p:cNvPr id="2794" name="Google Shape;2794;p50"/>
            <p:cNvSpPr/>
            <p:nvPr/>
          </p:nvSpPr>
          <p:spPr>
            <a:xfrm>
              <a:off x="3519300" y="2072400"/>
              <a:ext cx="12125" cy="11425"/>
            </a:xfrm>
            <a:custGeom>
              <a:avLst/>
              <a:gdLst/>
              <a:ahLst/>
              <a:cxnLst/>
              <a:rect l="l" t="t" r="r" b="b"/>
              <a:pathLst>
                <a:path w="485" h="457" extrusionOk="0">
                  <a:moveTo>
                    <a:pt x="353" y="108"/>
                  </a:moveTo>
                  <a:lnTo>
                    <a:pt x="353" y="108"/>
                  </a:lnTo>
                  <a:cubicBezTo>
                    <a:pt x="353" y="108"/>
                    <a:pt x="353" y="108"/>
                    <a:pt x="354" y="108"/>
                  </a:cubicBezTo>
                  <a:lnTo>
                    <a:pt x="354" y="108"/>
                  </a:lnTo>
                  <a:cubicBezTo>
                    <a:pt x="354" y="108"/>
                    <a:pt x="354" y="108"/>
                    <a:pt x="354" y="108"/>
                  </a:cubicBezTo>
                  <a:lnTo>
                    <a:pt x="354" y="108"/>
                  </a:lnTo>
                  <a:cubicBezTo>
                    <a:pt x="354" y="108"/>
                    <a:pt x="353" y="108"/>
                    <a:pt x="353" y="108"/>
                  </a:cubicBezTo>
                  <a:lnTo>
                    <a:pt x="353" y="108"/>
                  </a:lnTo>
                  <a:cubicBezTo>
                    <a:pt x="353" y="108"/>
                    <a:pt x="353" y="108"/>
                    <a:pt x="353" y="108"/>
                  </a:cubicBezTo>
                  <a:close/>
                  <a:moveTo>
                    <a:pt x="354" y="108"/>
                  </a:moveTo>
                  <a:cubicBezTo>
                    <a:pt x="354" y="108"/>
                    <a:pt x="354" y="109"/>
                    <a:pt x="354" y="109"/>
                  </a:cubicBezTo>
                  <a:lnTo>
                    <a:pt x="354" y="109"/>
                  </a:lnTo>
                  <a:cubicBezTo>
                    <a:pt x="354" y="109"/>
                    <a:pt x="354" y="109"/>
                    <a:pt x="354" y="109"/>
                  </a:cubicBezTo>
                  <a:lnTo>
                    <a:pt x="354" y="109"/>
                  </a:lnTo>
                  <a:cubicBezTo>
                    <a:pt x="354" y="108"/>
                    <a:pt x="354" y="108"/>
                    <a:pt x="354" y="108"/>
                  </a:cubicBezTo>
                  <a:close/>
                  <a:moveTo>
                    <a:pt x="359" y="115"/>
                  </a:moveTo>
                  <a:lnTo>
                    <a:pt x="359" y="115"/>
                  </a:lnTo>
                  <a:cubicBezTo>
                    <a:pt x="359" y="115"/>
                    <a:pt x="360" y="119"/>
                    <a:pt x="362" y="122"/>
                  </a:cubicBezTo>
                  <a:cubicBezTo>
                    <a:pt x="361" y="116"/>
                    <a:pt x="360" y="115"/>
                    <a:pt x="359" y="115"/>
                  </a:cubicBezTo>
                  <a:close/>
                  <a:moveTo>
                    <a:pt x="113" y="330"/>
                  </a:moveTo>
                  <a:lnTo>
                    <a:pt x="115" y="334"/>
                  </a:lnTo>
                  <a:lnTo>
                    <a:pt x="115" y="334"/>
                  </a:lnTo>
                  <a:cubicBezTo>
                    <a:pt x="115" y="334"/>
                    <a:pt x="115" y="334"/>
                    <a:pt x="115" y="334"/>
                  </a:cubicBezTo>
                  <a:lnTo>
                    <a:pt x="115" y="334"/>
                  </a:lnTo>
                  <a:cubicBezTo>
                    <a:pt x="114" y="333"/>
                    <a:pt x="113" y="332"/>
                    <a:pt x="113" y="330"/>
                  </a:cubicBezTo>
                  <a:close/>
                  <a:moveTo>
                    <a:pt x="118" y="335"/>
                  </a:moveTo>
                  <a:cubicBezTo>
                    <a:pt x="119" y="336"/>
                    <a:pt x="119" y="337"/>
                    <a:pt x="119" y="338"/>
                  </a:cubicBezTo>
                  <a:lnTo>
                    <a:pt x="119" y="338"/>
                  </a:lnTo>
                  <a:cubicBezTo>
                    <a:pt x="118" y="337"/>
                    <a:pt x="118" y="336"/>
                    <a:pt x="118" y="335"/>
                  </a:cubicBezTo>
                  <a:close/>
                  <a:moveTo>
                    <a:pt x="349" y="108"/>
                  </a:moveTo>
                  <a:cubicBezTo>
                    <a:pt x="349" y="108"/>
                    <a:pt x="350" y="109"/>
                    <a:pt x="352" y="110"/>
                  </a:cubicBezTo>
                  <a:lnTo>
                    <a:pt x="352" y="110"/>
                  </a:lnTo>
                  <a:cubicBezTo>
                    <a:pt x="352" y="111"/>
                    <a:pt x="352" y="112"/>
                    <a:pt x="353" y="113"/>
                  </a:cubicBezTo>
                  <a:cubicBezTo>
                    <a:pt x="355" y="113"/>
                    <a:pt x="358" y="114"/>
                    <a:pt x="360" y="114"/>
                  </a:cubicBezTo>
                  <a:lnTo>
                    <a:pt x="360" y="114"/>
                  </a:lnTo>
                  <a:cubicBezTo>
                    <a:pt x="362" y="117"/>
                    <a:pt x="362" y="120"/>
                    <a:pt x="362" y="122"/>
                  </a:cubicBezTo>
                  <a:cubicBezTo>
                    <a:pt x="362" y="122"/>
                    <a:pt x="362" y="126"/>
                    <a:pt x="367" y="131"/>
                  </a:cubicBezTo>
                  <a:cubicBezTo>
                    <a:pt x="367" y="134"/>
                    <a:pt x="367" y="141"/>
                    <a:pt x="367" y="141"/>
                  </a:cubicBezTo>
                  <a:cubicBezTo>
                    <a:pt x="367" y="144"/>
                    <a:pt x="367" y="146"/>
                    <a:pt x="367" y="149"/>
                  </a:cubicBezTo>
                  <a:cubicBezTo>
                    <a:pt x="367" y="158"/>
                    <a:pt x="367" y="172"/>
                    <a:pt x="367" y="181"/>
                  </a:cubicBezTo>
                  <a:cubicBezTo>
                    <a:pt x="367" y="186"/>
                    <a:pt x="368" y="192"/>
                    <a:pt x="370" y="198"/>
                  </a:cubicBezTo>
                  <a:lnTo>
                    <a:pt x="370" y="198"/>
                  </a:lnTo>
                  <a:cubicBezTo>
                    <a:pt x="361" y="268"/>
                    <a:pt x="298" y="327"/>
                    <a:pt x="231" y="344"/>
                  </a:cubicBezTo>
                  <a:cubicBezTo>
                    <a:pt x="213" y="344"/>
                    <a:pt x="190" y="348"/>
                    <a:pt x="177" y="348"/>
                  </a:cubicBezTo>
                  <a:cubicBezTo>
                    <a:pt x="168" y="348"/>
                    <a:pt x="159" y="344"/>
                    <a:pt x="145" y="344"/>
                  </a:cubicBezTo>
                  <a:lnTo>
                    <a:pt x="131" y="344"/>
                  </a:lnTo>
                  <a:cubicBezTo>
                    <a:pt x="145" y="344"/>
                    <a:pt x="127" y="339"/>
                    <a:pt x="127" y="339"/>
                  </a:cubicBezTo>
                  <a:cubicBezTo>
                    <a:pt x="125" y="339"/>
                    <a:pt x="124" y="339"/>
                    <a:pt x="122" y="339"/>
                  </a:cubicBezTo>
                  <a:lnTo>
                    <a:pt x="122" y="339"/>
                  </a:lnTo>
                  <a:lnTo>
                    <a:pt x="122" y="339"/>
                  </a:lnTo>
                  <a:cubicBezTo>
                    <a:pt x="122" y="339"/>
                    <a:pt x="121" y="339"/>
                    <a:pt x="120" y="338"/>
                  </a:cubicBezTo>
                  <a:lnTo>
                    <a:pt x="120" y="338"/>
                  </a:lnTo>
                  <a:cubicBezTo>
                    <a:pt x="120" y="338"/>
                    <a:pt x="120" y="338"/>
                    <a:pt x="119" y="338"/>
                  </a:cubicBezTo>
                  <a:lnTo>
                    <a:pt x="119" y="338"/>
                  </a:lnTo>
                  <a:cubicBezTo>
                    <a:pt x="120" y="339"/>
                    <a:pt x="121" y="339"/>
                    <a:pt x="122" y="339"/>
                  </a:cubicBezTo>
                  <a:lnTo>
                    <a:pt x="122" y="339"/>
                  </a:lnTo>
                  <a:lnTo>
                    <a:pt x="118" y="335"/>
                  </a:lnTo>
                  <a:lnTo>
                    <a:pt x="118" y="335"/>
                  </a:lnTo>
                  <a:cubicBezTo>
                    <a:pt x="118" y="335"/>
                    <a:pt x="118" y="335"/>
                    <a:pt x="118" y="335"/>
                  </a:cubicBezTo>
                  <a:lnTo>
                    <a:pt x="118" y="280"/>
                  </a:lnTo>
                  <a:cubicBezTo>
                    <a:pt x="118" y="267"/>
                    <a:pt x="118" y="258"/>
                    <a:pt x="118" y="249"/>
                  </a:cubicBezTo>
                  <a:cubicBezTo>
                    <a:pt x="122" y="235"/>
                    <a:pt x="122" y="221"/>
                    <a:pt x="131" y="208"/>
                  </a:cubicBezTo>
                  <a:cubicBezTo>
                    <a:pt x="131" y="208"/>
                    <a:pt x="134" y="202"/>
                    <a:pt x="133" y="202"/>
                  </a:cubicBezTo>
                  <a:lnTo>
                    <a:pt x="133" y="202"/>
                  </a:lnTo>
                  <a:cubicBezTo>
                    <a:pt x="133" y="202"/>
                    <a:pt x="132" y="202"/>
                    <a:pt x="131" y="203"/>
                  </a:cubicBezTo>
                  <a:cubicBezTo>
                    <a:pt x="131" y="203"/>
                    <a:pt x="136" y="199"/>
                    <a:pt x="136" y="194"/>
                  </a:cubicBezTo>
                  <a:cubicBezTo>
                    <a:pt x="140" y="190"/>
                    <a:pt x="145" y="181"/>
                    <a:pt x="154" y="176"/>
                  </a:cubicBezTo>
                  <a:cubicBezTo>
                    <a:pt x="159" y="172"/>
                    <a:pt x="163" y="167"/>
                    <a:pt x="168" y="162"/>
                  </a:cubicBezTo>
                  <a:cubicBezTo>
                    <a:pt x="170" y="160"/>
                    <a:pt x="170" y="159"/>
                    <a:pt x="170" y="159"/>
                  </a:cubicBezTo>
                  <a:lnTo>
                    <a:pt x="170" y="159"/>
                  </a:lnTo>
                  <a:cubicBezTo>
                    <a:pt x="171" y="159"/>
                    <a:pt x="171" y="158"/>
                    <a:pt x="172" y="158"/>
                  </a:cubicBezTo>
                  <a:cubicBezTo>
                    <a:pt x="172" y="153"/>
                    <a:pt x="177" y="153"/>
                    <a:pt x="181" y="149"/>
                  </a:cubicBezTo>
                  <a:cubicBezTo>
                    <a:pt x="195" y="140"/>
                    <a:pt x="213" y="131"/>
                    <a:pt x="227" y="126"/>
                  </a:cubicBezTo>
                  <a:cubicBezTo>
                    <a:pt x="245" y="117"/>
                    <a:pt x="254" y="117"/>
                    <a:pt x="276" y="113"/>
                  </a:cubicBezTo>
                  <a:cubicBezTo>
                    <a:pt x="285" y="108"/>
                    <a:pt x="295" y="108"/>
                    <a:pt x="304" y="108"/>
                  </a:cubicBezTo>
                  <a:close/>
                  <a:moveTo>
                    <a:pt x="273" y="0"/>
                  </a:moveTo>
                  <a:cubicBezTo>
                    <a:pt x="200" y="0"/>
                    <a:pt x="123" y="27"/>
                    <a:pt x="68" y="72"/>
                  </a:cubicBezTo>
                  <a:cubicBezTo>
                    <a:pt x="41" y="99"/>
                    <a:pt x="18" y="135"/>
                    <a:pt x="9" y="172"/>
                  </a:cubicBezTo>
                  <a:cubicBezTo>
                    <a:pt x="0" y="203"/>
                    <a:pt x="0" y="244"/>
                    <a:pt x="0" y="276"/>
                  </a:cubicBezTo>
                  <a:cubicBezTo>
                    <a:pt x="0" y="294"/>
                    <a:pt x="0" y="307"/>
                    <a:pt x="5" y="326"/>
                  </a:cubicBezTo>
                  <a:cubicBezTo>
                    <a:pt x="9" y="335"/>
                    <a:pt x="14" y="348"/>
                    <a:pt x="18" y="357"/>
                  </a:cubicBezTo>
                  <a:cubicBezTo>
                    <a:pt x="36" y="384"/>
                    <a:pt x="59" y="403"/>
                    <a:pt x="86" y="421"/>
                  </a:cubicBezTo>
                  <a:cubicBezTo>
                    <a:pt x="136" y="448"/>
                    <a:pt x="190" y="457"/>
                    <a:pt x="245" y="457"/>
                  </a:cubicBezTo>
                  <a:cubicBezTo>
                    <a:pt x="308" y="452"/>
                    <a:pt x="362" y="430"/>
                    <a:pt x="412" y="389"/>
                  </a:cubicBezTo>
                  <a:cubicBezTo>
                    <a:pt x="462" y="348"/>
                    <a:pt x="485" y="285"/>
                    <a:pt x="485" y="221"/>
                  </a:cubicBezTo>
                  <a:cubicBezTo>
                    <a:pt x="485" y="126"/>
                    <a:pt x="435" y="36"/>
                    <a:pt x="340" y="8"/>
                  </a:cubicBezTo>
                  <a:cubicBezTo>
                    <a:pt x="318" y="3"/>
                    <a:pt x="296" y="0"/>
                    <a:pt x="2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0"/>
            <p:cNvSpPr/>
            <p:nvPr/>
          </p:nvSpPr>
          <p:spPr>
            <a:xfrm>
              <a:off x="3490975" y="2074450"/>
              <a:ext cx="13050" cy="11650"/>
            </a:xfrm>
            <a:custGeom>
              <a:avLst/>
              <a:gdLst/>
              <a:ahLst/>
              <a:cxnLst/>
              <a:rect l="l" t="t" r="r" b="b"/>
              <a:pathLst>
                <a:path w="522" h="466" extrusionOk="0">
                  <a:moveTo>
                    <a:pt x="109" y="343"/>
                  </a:moveTo>
                  <a:lnTo>
                    <a:pt x="109" y="343"/>
                  </a:lnTo>
                  <a:cubicBezTo>
                    <a:pt x="110" y="344"/>
                    <a:pt x="111" y="345"/>
                    <a:pt x="111" y="346"/>
                  </a:cubicBezTo>
                  <a:lnTo>
                    <a:pt x="111" y="346"/>
                  </a:lnTo>
                  <a:cubicBezTo>
                    <a:pt x="111" y="346"/>
                    <a:pt x="111" y="346"/>
                    <a:pt x="110" y="346"/>
                  </a:cubicBezTo>
                  <a:lnTo>
                    <a:pt x="110" y="346"/>
                  </a:lnTo>
                  <a:cubicBezTo>
                    <a:pt x="109" y="345"/>
                    <a:pt x="109" y="344"/>
                    <a:pt x="109" y="343"/>
                  </a:cubicBezTo>
                  <a:close/>
                  <a:moveTo>
                    <a:pt x="114" y="343"/>
                  </a:moveTo>
                  <a:cubicBezTo>
                    <a:pt x="114" y="345"/>
                    <a:pt x="115" y="346"/>
                    <a:pt x="115" y="348"/>
                  </a:cubicBezTo>
                  <a:lnTo>
                    <a:pt x="115" y="348"/>
                  </a:lnTo>
                  <a:cubicBezTo>
                    <a:pt x="115" y="348"/>
                    <a:pt x="115" y="348"/>
                    <a:pt x="115" y="348"/>
                  </a:cubicBezTo>
                  <a:lnTo>
                    <a:pt x="115" y="348"/>
                  </a:lnTo>
                  <a:cubicBezTo>
                    <a:pt x="114" y="346"/>
                    <a:pt x="114" y="344"/>
                    <a:pt x="114" y="343"/>
                  </a:cubicBezTo>
                  <a:close/>
                  <a:moveTo>
                    <a:pt x="331" y="108"/>
                  </a:moveTo>
                  <a:cubicBezTo>
                    <a:pt x="340" y="108"/>
                    <a:pt x="354" y="112"/>
                    <a:pt x="363" y="112"/>
                  </a:cubicBezTo>
                  <a:cubicBezTo>
                    <a:pt x="367" y="112"/>
                    <a:pt x="372" y="112"/>
                    <a:pt x="376" y="117"/>
                  </a:cubicBezTo>
                  <a:cubicBezTo>
                    <a:pt x="379" y="117"/>
                    <a:pt x="381" y="118"/>
                    <a:pt x="384" y="119"/>
                  </a:cubicBezTo>
                  <a:lnTo>
                    <a:pt x="384" y="119"/>
                  </a:lnTo>
                  <a:cubicBezTo>
                    <a:pt x="384" y="120"/>
                    <a:pt x="385" y="120"/>
                    <a:pt x="385" y="121"/>
                  </a:cubicBezTo>
                  <a:cubicBezTo>
                    <a:pt x="387" y="122"/>
                    <a:pt x="389" y="123"/>
                    <a:pt x="390" y="123"/>
                  </a:cubicBezTo>
                  <a:lnTo>
                    <a:pt x="390" y="123"/>
                  </a:lnTo>
                  <a:cubicBezTo>
                    <a:pt x="391" y="126"/>
                    <a:pt x="392" y="128"/>
                    <a:pt x="395" y="130"/>
                  </a:cubicBezTo>
                  <a:cubicBezTo>
                    <a:pt x="395" y="135"/>
                    <a:pt x="395" y="139"/>
                    <a:pt x="399" y="144"/>
                  </a:cubicBezTo>
                  <a:cubicBezTo>
                    <a:pt x="399" y="148"/>
                    <a:pt x="399" y="148"/>
                    <a:pt x="399" y="153"/>
                  </a:cubicBezTo>
                  <a:cubicBezTo>
                    <a:pt x="399" y="151"/>
                    <a:pt x="399" y="150"/>
                    <a:pt x="400" y="150"/>
                  </a:cubicBezTo>
                  <a:cubicBezTo>
                    <a:pt x="401" y="150"/>
                    <a:pt x="404" y="162"/>
                    <a:pt x="404" y="162"/>
                  </a:cubicBezTo>
                  <a:cubicBezTo>
                    <a:pt x="404" y="176"/>
                    <a:pt x="404" y="185"/>
                    <a:pt x="404" y="198"/>
                  </a:cubicBezTo>
                  <a:cubicBezTo>
                    <a:pt x="404" y="198"/>
                    <a:pt x="404" y="198"/>
                    <a:pt x="404" y="198"/>
                  </a:cubicBezTo>
                  <a:lnTo>
                    <a:pt x="404" y="198"/>
                  </a:lnTo>
                  <a:cubicBezTo>
                    <a:pt x="404" y="199"/>
                    <a:pt x="404" y="200"/>
                    <a:pt x="404" y="201"/>
                  </a:cubicBezTo>
                  <a:lnTo>
                    <a:pt x="404" y="201"/>
                  </a:lnTo>
                  <a:cubicBezTo>
                    <a:pt x="404" y="201"/>
                    <a:pt x="404" y="202"/>
                    <a:pt x="404" y="202"/>
                  </a:cubicBezTo>
                  <a:lnTo>
                    <a:pt x="404" y="202"/>
                  </a:lnTo>
                  <a:cubicBezTo>
                    <a:pt x="404" y="202"/>
                    <a:pt x="404" y="203"/>
                    <a:pt x="404" y="203"/>
                  </a:cubicBezTo>
                  <a:cubicBezTo>
                    <a:pt x="404" y="207"/>
                    <a:pt x="404" y="212"/>
                    <a:pt x="399" y="216"/>
                  </a:cubicBezTo>
                  <a:cubicBezTo>
                    <a:pt x="399" y="225"/>
                    <a:pt x="395" y="230"/>
                    <a:pt x="395" y="239"/>
                  </a:cubicBezTo>
                  <a:cubicBezTo>
                    <a:pt x="381" y="262"/>
                    <a:pt x="363" y="284"/>
                    <a:pt x="345" y="302"/>
                  </a:cubicBezTo>
                  <a:cubicBezTo>
                    <a:pt x="313" y="330"/>
                    <a:pt x="277" y="348"/>
                    <a:pt x="236" y="357"/>
                  </a:cubicBezTo>
                  <a:cubicBezTo>
                    <a:pt x="225" y="359"/>
                    <a:pt x="213" y="360"/>
                    <a:pt x="203" y="360"/>
                  </a:cubicBezTo>
                  <a:cubicBezTo>
                    <a:pt x="192" y="360"/>
                    <a:pt x="182" y="359"/>
                    <a:pt x="173" y="357"/>
                  </a:cubicBezTo>
                  <a:cubicBezTo>
                    <a:pt x="159" y="357"/>
                    <a:pt x="145" y="357"/>
                    <a:pt x="136" y="352"/>
                  </a:cubicBezTo>
                  <a:cubicBezTo>
                    <a:pt x="129" y="352"/>
                    <a:pt x="124" y="349"/>
                    <a:pt x="118" y="348"/>
                  </a:cubicBezTo>
                  <a:lnTo>
                    <a:pt x="118" y="348"/>
                  </a:lnTo>
                  <a:cubicBezTo>
                    <a:pt x="118" y="347"/>
                    <a:pt x="118" y="345"/>
                    <a:pt x="118" y="343"/>
                  </a:cubicBezTo>
                  <a:cubicBezTo>
                    <a:pt x="118" y="321"/>
                    <a:pt x="118" y="289"/>
                    <a:pt x="123" y="266"/>
                  </a:cubicBezTo>
                  <a:cubicBezTo>
                    <a:pt x="123" y="248"/>
                    <a:pt x="127" y="230"/>
                    <a:pt x="132" y="216"/>
                  </a:cubicBezTo>
                  <a:cubicBezTo>
                    <a:pt x="141" y="198"/>
                    <a:pt x="141" y="194"/>
                    <a:pt x="154" y="176"/>
                  </a:cubicBezTo>
                  <a:cubicBezTo>
                    <a:pt x="159" y="171"/>
                    <a:pt x="163" y="167"/>
                    <a:pt x="168" y="162"/>
                  </a:cubicBezTo>
                  <a:cubicBezTo>
                    <a:pt x="173" y="157"/>
                    <a:pt x="173" y="153"/>
                    <a:pt x="177" y="153"/>
                  </a:cubicBezTo>
                  <a:cubicBezTo>
                    <a:pt x="179" y="151"/>
                    <a:pt x="180" y="150"/>
                    <a:pt x="180" y="150"/>
                  </a:cubicBezTo>
                  <a:lnTo>
                    <a:pt x="180" y="150"/>
                  </a:lnTo>
                  <a:cubicBezTo>
                    <a:pt x="180" y="149"/>
                    <a:pt x="181" y="149"/>
                    <a:pt x="182" y="148"/>
                  </a:cubicBezTo>
                  <a:cubicBezTo>
                    <a:pt x="195" y="139"/>
                    <a:pt x="209" y="130"/>
                    <a:pt x="227" y="126"/>
                  </a:cubicBezTo>
                  <a:cubicBezTo>
                    <a:pt x="236" y="121"/>
                    <a:pt x="236" y="121"/>
                    <a:pt x="245" y="117"/>
                  </a:cubicBezTo>
                  <a:cubicBezTo>
                    <a:pt x="254" y="117"/>
                    <a:pt x="263" y="112"/>
                    <a:pt x="272" y="112"/>
                  </a:cubicBezTo>
                  <a:cubicBezTo>
                    <a:pt x="281" y="112"/>
                    <a:pt x="295" y="112"/>
                    <a:pt x="304" y="108"/>
                  </a:cubicBezTo>
                  <a:close/>
                  <a:moveTo>
                    <a:pt x="118" y="355"/>
                  </a:moveTo>
                  <a:cubicBezTo>
                    <a:pt x="126" y="376"/>
                    <a:pt x="128" y="382"/>
                    <a:pt x="127" y="382"/>
                  </a:cubicBezTo>
                  <a:cubicBezTo>
                    <a:pt x="125" y="382"/>
                    <a:pt x="118" y="368"/>
                    <a:pt x="118" y="366"/>
                  </a:cubicBezTo>
                  <a:cubicBezTo>
                    <a:pt x="118" y="361"/>
                    <a:pt x="118" y="358"/>
                    <a:pt x="118" y="355"/>
                  </a:cubicBezTo>
                  <a:close/>
                  <a:moveTo>
                    <a:pt x="265" y="0"/>
                  </a:moveTo>
                  <a:cubicBezTo>
                    <a:pt x="193" y="0"/>
                    <a:pt x="119" y="24"/>
                    <a:pt x="68" y="71"/>
                  </a:cubicBezTo>
                  <a:cubicBezTo>
                    <a:pt x="5" y="130"/>
                    <a:pt x="0" y="216"/>
                    <a:pt x="0" y="298"/>
                  </a:cubicBezTo>
                  <a:cubicBezTo>
                    <a:pt x="0" y="321"/>
                    <a:pt x="5" y="334"/>
                    <a:pt x="14" y="357"/>
                  </a:cubicBezTo>
                  <a:cubicBezTo>
                    <a:pt x="28" y="380"/>
                    <a:pt x="46" y="402"/>
                    <a:pt x="64" y="416"/>
                  </a:cubicBezTo>
                  <a:cubicBezTo>
                    <a:pt x="114" y="452"/>
                    <a:pt x="177" y="466"/>
                    <a:pt x="236" y="466"/>
                  </a:cubicBezTo>
                  <a:cubicBezTo>
                    <a:pt x="304" y="466"/>
                    <a:pt x="372" y="452"/>
                    <a:pt x="422" y="407"/>
                  </a:cubicBezTo>
                  <a:cubicBezTo>
                    <a:pt x="476" y="366"/>
                    <a:pt x="521" y="307"/>
                    <a:pt x="521" y="239"/>
                  </a:cubicBezTo>
                  <a:cubicBezTo>
                    <a:pt x="521" y="135"/>
                    <a:pt x="458" y="40"/>
                    <a:pt x="354" y="13"/>
                  </a:cubicBezTo>
                  <a:cubicBezTo>
                    <a:pt x="326" y="4"/>
                    <a:pt x="296" y="0"/>
                    <a:pt x="26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0"/>
            <p:cNvSpPr/>
            <p:nvPr/>
          </p:nvSpPr>
          <p:spPr>
            <a:xfrm>
              <a:off x="3429800" y="2053625"/>
              <a:ext cx="124850" cy="101150"/>
            </a:xfrm>
            <a:custGeom>
              <a:avLst/>
              <a:gdLst/>
              <a:ahLst/>
              <a:cxnLst/>
              <a:rect l="l" t="t" r="r" b="b"/>
              <a:pathLst>
                <a:path w="4994" h="4046" extrusionOk="0">
                  <a:moveTo>
                    <a:pt x="2578" y="106"/>
                  </a:moveTo>
                  <a:cubicBezTo>
                    <a:pt x="3397" y="106"/>
                    <a:pt x="4510" y="337"/>
                    <a:pt x="4781" y="1226"/>
                  </a:cubicBezTo>
                  <a:cubicBezTo>
                    <a:pt x="4912" y="1657"/>
                    <a:pt x="4808" y="2082"/>
                    <a:pt x="4590" y="2468"/>
                  </a:cubicBezTo>
                  <a:cubicBezTo>
                    <a:pt x="4346" y="2907"/>
                    <a:pt x="4006" y="3342"/>
                    <a:pt x="3589" y="3632"/>
                  </a:cubicBezTo>
                  <a:cubicBezTo>
                    <a:pt x="3412" y="3750"/>
                    <a:pt x="3218" y="3845"/>
                    <a:pt x="3014" y="3895"/>
                  </a:cubicBezTo>
                  <a:cubicBezTo>
                    <a:pt x="2866" y="3932"/>
                    <a:pt x="2714" y="3940"/>
                    <a:pt x="2562" y="3940"/>
                  </a:cubicBezTo>
                  <a:cubicBezTo>
                    <a:pt x="2472" y="3940"/>
                    <a:pt x="2383" y="3937"/>
                    <a:pt x="2293" y="3935"/>
                  </a:cubicBezTo>
                  <a:cubicBezTo>
                    <a:pt x="1849" y="3917"/>
                    <a:pt x="1383" y="3890"/>
                    <a:pt x="957" y="3741"/>
                  </a:cubicBezTo>
                  <a:cubicBezTo>
                    <a:pt x="730" y="3659"/>
                    <a:pt x="517" y="3537"/>
                    <a:pt x="377" y="3337"/>
                  </a:cubicBezTo>
                  <a:cubicBezTo>
                    <a:pt x="250" y="3161"/>
                    <a:pt x="182" y="2948"/>
                    <a:pt x="150" y="2735"/>
                  </a:cubicBezTo>
                  <a:cubicBezTo>
                    <a:pt x="105" y="2472"/>
                    <a:pt x="114" y="2205"/>
                    <a:pt x="128" y="1937"/>
                  </a:cubicBezTo>
                  <a:cubicBezTo>
                    <a:pt x="132" y="1752"/>
                    <a:pt x="141" y="1566"/>
                    <a:pt x="187" y="1385"/>
                  </a:cubicBezTo>
                  <a:cubicBezTo>
                    <a:pt x="200" y="1335"/>
                    <a:pt x="214" y="1285"/>
                    <a:pt x="241" y="1240"/>
                  </a:cubicBezTo>
                  <a:cubicBezTo>
                    <a:pt x="309" y="1126"/>
                    <a:pt x="413" y="1036"/>
                    <a:pt x="513" y="950"/>
                  </a:cubicBezTo>
                  <a:cubicBezTo>
                    <a:pt x="676" y="809"/>
                    <a:pt x="853" y="687"/>
                    <a:pt x="1034" y="569"/>
                  </a:cubicBezTo>
                  <a:cubicBezTo>
                    <a:pt x="1147" y="492"/>
                    <a:pt x="1265" y="406"/>
                    <a:pt x="1383" y="347"/>
                  </a:cubicBezTo>
                  <a:cubicBezTo>
                    <a:pt x="1491" y="293"/>
                    <a:pt x="1609" y="252"/>
                    <a:pt x="1722" y="220"/>
                  </a:cubicBezTo>
                  <a:cubicBezTo>
                    <a:pt x="1967" y="148"/>
                    <a:pt x="2225" y="112"/>
                    <a:pt x="2484" y="107"/>
                  </a:cubicBezTo>
                  <a:cubicBezTo>
                    <a:pt x="2515" y="106"/>
                    <a:pt x="2546" y="106"/>
                    <a:pt x="2578" y="106"/>
                  </a:cubicBezTo>
                  <a:close/>
                  <a:moveTo>
                    <a:pt x="2517" y="0"/>
                  </a:moveTo>
                  <a:cubicBezTo>
                    <a:pt x="2130" y="0"/>
                    <a:pt x="1744" y="59"/>
                    <a:pt x="1383" y="211"/>
                  </a:cubicBezTo>
                  <a:cubicBezTo>
                    <a:pt x="1133" y="315"/>
                    <a:pt x="902" y="492"/>
                    <a:pt x="685" y="651"/>
                  </a:cubicBezTo>
                  <a:cubicBezTo>
                    <a:pt x="531" y="759"/>
                    <a:pt x="381" y="873"/>
                    <a:pt x="250" y="1009"/>
                  </a:cubicBezTo>
                  <a:cubicBezTo>
                    <a:pt x="210" y="1053"/>
                    <a:pt x="169" y="1103"/>
                    <a:pt x="138" y="1152"/>
                  </a:cubicBezTo>
                  <a:lnTo>
                    <a:pt x="138" y="1152"/>
                  </a:lnTo>
                  <a:cubicBezTo>
                    <a:pt x="137" y="1153"/>
                    <a:pt x="137" y="1153"/>
                    <a:pt x="137" y="1154"/>
                  </a:cubicBezTo>
                  <a:cubicBezTo>
                    <a:pt x="134" y="1158"/>
                    <a:pt x="132" y="1163"/>
                    <a:pt x="131" y="1168"/>
                  </a:cubicBezTo>
                  <a:lnTo>
                    <a:pt x="131" y="1168"/>
                  </a:lnTo>
                  <a:cubicBezTo>
                    <a:pt x="68" y="1284"/>
                    <a:pt x="50" y="1425"/>
                    <a:pt x="32" y="1557"/>
                  </a:cubicBezTo>
                  <a:cubicBezTo>
                    <a:pt x="5" y="1811"/>
                    <a:pt x="1" y="2064"/>
                    <a:pt x="1" y="2318"/>
                  </a:cubicBezTo>
                  <a:cubicBezTo>
                    <a:pt x="5" y="2780"/>
                    <a:pt x="123" y="3288"/>
                    <a:pt x="499" y="3591"/>
                  </a:cubicBezTo>
                  <a:cubicBezTo>
                    <a:pt x="875" y="3890"/>
                    <a:pt x="1392" y="3967"/>
                    <a:pt x="1854" y="4012"/>
                  </a:cubicBezTo>
                  <a:cubicBezTo>
                    <a:pt x="2098" y="4032"/>
                    <a:pt x="2343" y="4045"/>
                    <a:pt x="2591" y="4045"/>
                  </a:cubicBezTo>
                  <a:cubicBezTo>
                    <a:pt x="2627" y="4045"/>
                    <a:pt x="2664" y="4045"/>
                    <a:pt x="2701" y="4044"/>
                  </a:cubicBezTo>
                  <a:cubicBezTo>
                    <a:pt x="2914" y="4044"/>
                    <a:pt x="3127" y="4003"/>
                    <a:pt x="3326" y="3922"/>
                  </a:cubicBezTo>
                  <a:cubicBezTo>
                    <a:pt x="3820" y="3718"/>
                    <a:pt x="4192" y="3301"/>
                    <a:pt x="4491" y="2875"/>
                  </a:cubicBezTo>
                  <a:cubicBezTo>
                    <a:pt x="4767" y="2486"/>
                    <a:pt x="4994" y="2042"/>
                    <a:pt x="4953" y="1552"/>
                  </a:cubicBezTo>
                  <a:cubicBezTo>
                    <a:pt x="4912" y="1140"/>
                    <a:pt x="4713" y="773"/>
                    <a:pt x="4386" y="519"/>
                  </a:cubicBezTo>
                  <a:cubicBezTo>
                    <a:pt x="3997" y="220"/>
                    <a:pt x="3494" y="84"/>
                    <a:pt x="3014" y="30"/>
                  </a:cubicBezTo>
                  <a:cubicBezTo>
                    <a:pt x="2849" y="11"/>
                    <a:pt x="2683" y="0"/>
                    <a:pt x="251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0"/>
            <p:cNvSpPr/>
            <p:nvPr/>
          </p:nvSpPr>
          <p:spPr>
            <a:xfrm>
              <a:off x="3519750" y="2096825"/>
              <a:ext cx="12600" cy="11850"/>
            </a:xfrm>
            <a:custGeom>
              <a:avLst/>
              <a:gdLst/>
              <a:ahLst/>
              <a:cxnLst/>
              <a:rect l="l" t="t" r="r" b="b"/>
              <a:pathLst>
                <a:path w="504" h="474" extrusionOk="0">
                  <a:moveTo>
                    <a:pt x="373" y="135"/>
                  </a:moveTo>
                  <a:lnTo>
                    <a:pt x="373" y="135"/>
                  </a:lnTo>
                  <a:cubicBezTo>
                    <a:pt x="374" y="135"/>
                    <a:pt x="375" y="136"/>
                    <a:pt x="376" y="137"/>
                  </a:cubicBezTo>
                  <a:cubicBezTo>
                    <a:pt x="376" y="138"/>
                    <a:pt x="376" y="138"/>
                    <a:pt x="376" y="139"/>
                  </a:cubicBezTo>
                  <a:lnTo>
                    <a:pt x="376" y="139"/>
                  </a:lnTo>
                  <a:cubicBezTo>
                    <a:pt x="375" y="138"/>
                    <a:pt x="374" y="137"/>
                    <a:pt x="374" y="137"/>
                  </a:cubicBezTo>
                  <a:lnTo>
                    <a:pt x="374" y="137"/>
                  </a:lnTo>
                  <a:cubicBezTo>
                    <a:pt x="375" y="137"/>
                    <a:pt x="375" y="137"/>
                    <a:pt x="376" y="137"/>
                  </a:cubicBezTo>
                  <a:cubicBezTo>
                    <a:pt x="375" y="137"/>
                    <a:pt x="374" y="136"/>
                    <a:pt x="373" y="136"/>
                  </a:cubicBezTo>
                  <a:lnTo>
                    <a:pt x="373" y="136"/>
                  </a:lnTo>
                  <a:cubicBezTo>
                    <a:pt x="373" y="135"/>
                    <a:pt x="373" y="135"/>
                    <a:pt x="373" y="135"/>
                  </a:cubicBezTo>
                  <a:close/>
                  <a:moveTo>
                    <a:pt x="122" y="351"/>
                  </a:moveTo>
                  <a:cubicBezTo>
                    <a:pt x="122" y="351"/>
                    <a:pt x="124" y="352"/>
                    <a:pt x="126" y="354"/>
                  </a:cubicBezTo>
                  <a:lnTo>
                    <a:pt x="126" y="354"/>
                  </a:lnTo>
                  <a:cubicBezTo>
                    <a:pt x="123" y="352"/>
                    <a:pt x="122" y="351"/>
                    <a:pt x="122" y="351"/>
                  </a:cubicBezTo>
                  <a:close/>
                  <a:moveTo>
                    <a:pt x="131" y="358"/>
                  </a:moveTo>
                  <a:lnTo>
                    <a:pt x="131" y="358"/>
                  </a:lnTo>
                  <a:cubicBezTo>
                    <a:pt x="131" y="358"/>
                    <a:pt x="131" y="358"/>
                    <a:pt x="131" y="358"/>
                  </a:cubicBezTo>
                  <a:lnTo>
                    <a:pt x="131" y="358"/>
                  </a:lnTo>
                  <a:cubicBezTo>
                    <a:pt x="131" y="359"/>
                    <a:pt x="131" y="359"/>
                    <a:pt x="132" y="359"/>
                  </a:cubicBezTo>
                  <a:cubicBezTo>
                    <a:pt x="132" y="359"/>
                    <a:pt x="131" y="359"/>
                    <a:pt x="131" y="358"/>
                  </a:cubicBezTo>
                  <a:close/>
                  <a:moveTo>
                    <a:pt x="267" y="105"/>
                  </a:moveTo>
                  <a:cubicBezTo>
                    <a:pt x="277" y="105"/>
                    <a:pt x="290" y="105"/>
                    <a:pt x="299" y="110"/>
                  </a:cubicBezTo>
                  <a:lnTo>
                    <a:pt x="317" y="110"/>
                  </a:lnTo>
                  <a:cubicBezTo>
                    <a:pt x="326" y="112"/>
                    <a:pt x="324" y="112"/>
                    <a:pt x="321" y="112"/>
                  </a:cubicBezTo>
                  <a:cubicBezTo>
                    <a:pt x="318" y="112"/>
                    <a:pt x="315" y="112"/>
                    <a:pt x="322" y="114"/>
                  </a:cubicBezTo>
                  <a:cubicBezTo>
                    <a:pt x="335" y="119"/>
                    <a:pt x="344" y="119"/>
                    <a:pt x="354" y="123"/>
                  </a:cubicBezTo>
                  <a:lnTo>
                    <a:pt x="367" y="132"/>
                  </a:lnTo>
                  <a:cubicBezTo>
                    <a:pt x="367" y="132"/>
                    <a:pt x="368" y="134"/>
                    <a:pt x="370" y="135"/>
                  </a:cubicBezTo>
                  <a:lnTo>
                    <a:pt x="370" y="135"/>
                  </a:lnTo>
                  <a:cubicBezTo>
                    <a:pt x="368" y="134"/>
                    <a:pt x="367" y="134"/>
                    <a:pt x="367" y="134"/>
                  </a:cubicBezTo>
                  <a:lnTo>
                    <a:pt x="367" y="134"/>
                  </a:lnTo>
                  <a:cubicBezTo>
                    <a:pt x="367" y="134"/>
                    <a:pt x="369" y="135"/>
                    <a:pt x="372" y="137"/>
                  </a:cubicBezTo>
                  <a:cubicBezTo>
                    <a:pt x="374" y="139"/>
                    <a:pt x="375" y="141"/>
                    <a:pt x="377" y="141"/>
                  </a:cubicBezTo>
                  <a:lnTo>
                    <a:pt x="377" y="141"/>
                  </a:lnTo>
                  <a:cubicBezTo>
                    <a:pt x="377" y="142"/>
                    <a:pt x="378" y="143"/>
                    <a:pt x="381" y="146"/>
                  </a:cubicBezTo>
                  <a:cubicBezTo>
                    <a:pt x="381" y="147"/>
                    <a:pt x="381" y="148"/>
                    <a:pt x="381" y="151"/>
                  </a:cubicBezTo>
                  <a:cubicBezTo>
                    <a:pt x="381" y="155"/>
                    <a:pt x="385" y="155"/>
                    <a:pt x="385" y="160"/>
                  </a:cubicBezTo>
                  <a:cubicBezTo>
                    <a:pt x="385" y="160"/>
                    <a:pt x="385" y="160"/>
                    <a:pt x="385" y="160"/>
                  </a:cubicBezTo>
                  <a:lnTo>
                    <a:pt x="385" y="160"/>
                  </a:lnTo>
                  <a:cubicBezTo>
                    <a:pt x="385" y="161"/>
                    <a:pt x="385" y="162"/>
                    <a:pt x="385" y="164"/>
                  </a:cubicBezTo>
                  <a:cubicBezTo>
                    <a:pt x="385" y="173"/>
                    <a:pt x="390" y="182"/>
                    <a:pt x="390" y="196"/>
                  </a:cubicBezTo>
                  <a:lnTo>
                    <a:pt x="385" y="196"/>
                  </a:lnTo>
                  <a:cubicBezTo>
                    <a:pt x="385" y="237"/>
                    <a:pt x="372" y="277"/>
                    <a:pt x="344" y="314"/>
                  </a:cubicBezTo>
                  <a:cubicBezTo>
                    <a:pt x="326" y="336"/>
                    <a:pt x="295" y="354"/>
                    <a:pt x="263" y="363"/>
                  </a:cubicBezTo>
                  <a:cubicBezTo>
                    <a:pt x="243" y="368"/>
                    <a:pt x="222" y="370"/>
                    <a:pt x="202" y="370"/>
                  </a:cubicBezTo>
                  <a:cubicBezTo>
                    <a:pt x="181" y="370"/>
                    <a:pt x="161" y="368"/>
                    <a:pt x="141" y="363"/>
                  </a:cubicBezTo>
                  <a:cubicBezTo>
                    <a:pt x="154" y="363"/>
                    <a:pt x="141" y="359"/>
                    <a:pt x="136" y="359"/>
                  </a:cubicBezTo>
                  <a:cubicBezTo>
                    <a:pt x="134" y="359"/>
                    <a:pt x="133" y="359"/>
                    <a:pt x="131" y="358"/>
                  </a:cubicBezTo>
                  <a:lnTo>
                    <a:pt x="131" y="358"/>
                  </a:lnTo>
                  <a:cubicBezTo>
                    <a:pt x="132" y="358"/>
                    <a:pt x="131" y="357"/>
                    <a:pt x="129" y="356"/>
                  </a:cubicBezTo>
                  <a:lnTo>
                    <a:pt x="129" y="356"/>
                  </a:lnTo>
                  <a:cubicBezTo>
                    <a:pt x="128" y="353"/>
                    <a:pt x="127" y="350"/>
                    <a:pt x="127" y="350"/>
                  </a:cubicBezTo>
                  <a:cubicBezTo>
                    <a:pt x="127" y="345"/>
                    <a:pt x="122" y="341"/>
                    <a:pt x="122" y="332"/>
                  </a:cubicBezTo>
                  <a:cubicBezTo>
                    <a:pt x="122" y="323"/>
                    <a:pt x="122" y="309"/>
                    <a:pt x="122" y="300"/>
                  </a:cubicBezTo>
                  <a:cubicBezTo>
                    <a:pt x="122" y="277"/>
                    <a:pt x="122" y="259"/>
                    <a:pt x="127" y="241"/>
                  </a:cubicBezTo>
                  <a:cubicBezTo>
                    <a:pt x="127" y="228"/>
                    <a:pt x="132" y="209"/>
                    <a:pt x="136" y="191"/>
                  </a:cubicBezTo>
                  <a:cubicBezTo>
                    <a:pt x="141" y="187"/>
                    <a:pt x="141" y="178"/>
                    <a:pt x="145" y="173"/>
                  </a:cubicBezTo>
                  <a:cubicBezTo>
                    <a:pt x="146" y="171"/>
                    <a:pt x="147" y="170"/>
                    <a:pt x="146" y="170"/>
                  </a:cubicBezTo>
                  <a:lnTo>
                    <a:pt x="146" y="170"/>
                  </a:lnTo>
                  <a:cubicBezTo>
                    <a:pt x="146" y="170"/>
                    <a:pt x="144" y="172"/>
                    <a:pt x="144" y="172"/>
                  </a:cubicBezTo>
                  <a:cubicBezTo>
                    <a:pt x="144" y="172"/>
                    <a:pt x="144" y="171"/>
                    <a:pt x="145" y="169"/>
                  </a:cubicBezTo>
                  <a:cubicBezTo>
                    <a:pt x="150" y="164"/>
                    <a:pt x="150" y="160"/>
                    <a:pt x="154" y="155"/>
                  </a:cubicBezTo>
                  <a:cubicBezTo>
                    <a:pt x="159" y="151"/>
                    <a:pt x="163" y="146"/>
                    <a:pt x="168" y="141"/>
                  </a:cubicBezTo>
                  <a:cubicBezTo>
                    <a:pt x="168" y="137"/>
                    <a:pt x="172" y="137"/>
                    <a:pt x="177" y="132"/>
                  </a:cubicBezTo>
                  <a:cubicBezTo>
                    <a:pt x="190" y="123"/>
                    <a:pt x="199" y="119"/>
                    <a:pt x="213" y="114"/>
                  </a:cubicBezTo>
                  <a:cubicBezTo>
                    <a:pt x="218" y="112"/>
                    <a:pt x="215" y="112"/>
                    <a:pt x="214" y="112"/>
                  </a:cubicBezTo>
                  <a:cubicBezTo>
                    <a:pt x="212" y="112"/>
                    <a:pt x="211" y="112"/>
                    <a:pt x="218" y="110"/>
                  </a:cubicBezTo>
                  <a:lnTo>
                    <a:pt x="227" y="110"/>
                  </a:lnTo>
                  <a:cubicBezTo>
                    <a:pt x="236" y="110"/>
                    <a:pt x="240" y="105"/>
                    <a:pt x="249" y="105"/>
                  </a:cubicBezTo>
                  <a:close/>
                  <a:moveTo>
                    <a:pt x="214" y="0"/>
                  </a:moveTo>
                  <a:cubicBezTo>
                    <a:pt x="160" y="0"/>
                    <a:pt x="107" y="14"/>
                    <a:pt x="68" y="51"/>
                  </a:cubicBezTo>
                  <a:cubicBezTo>
                    <a:pt x="41" y="78"/>
                    <a:pt x="23" y="119"/>
                    <a:pt x="14" y="155"/>
                  </a:cubicBezTo>
                  <a:cubicBezTo>
                    <a:pt x="5" y="205"/>
                    <a:pt x="0" y="264"/>
                    <a:pt x="9" y="314"/>
                  </a:cubicBezTo>
                  <a:cubicBezTo>
                    <a:pt x="34" y="429"/>
                    <a:pt x="145" y="473"/>
                    <a:pt x="254" y="473"/>
                  </a:cubicBezTo>
                  <a:cubicBezTo>
                    <a:pt x="265" y="473"/>
                    <a:pt x="275" y="473"/>
                    <a:pt x="286" y="472"/>
                  </a:cubicBezTo>
                  <a:cubicBezTo>
                    <a:pt x="340" y="472"/>
                    <a:pt x="399" y="450"/>
                    <a:pt x="440" y="413"/>
                  </a:cubicBezTo>
                  <a:cubicBezTo>
                    <a:pt x="485" y="363"/>
                    <a:pt x="503" y="300"/>
                    <a:pt x="503" y="232"/>
                  </a:cubicBezTo>
                  <a:cubicBezTo>
                    <a:pt x="503" y="128"/>
                    <a:pt x="426" y="51"/>
                    <a:pt x="326" y="19"/>
                  </a:cubicBezTo>
                  <a:cubicBezTo>
                    <a:pt x="292" y="8"/>
                    <a:pt x="253" y="0"/>
                    <a:pt x="21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0"/>
            <p:cNvSpPr/>
            <p:nvPr/>
          </p:nvSpPr>
          <p:spPr>
            <a:xfrm>
              <a:off x="3446050" y="2099900"/>
              <a:ext cx="108825" cy="66725"/>
            </a:xfrm>
            <a:custGeom>
              <a:avLst/>
              <a:gdLst/>
              <a:ahLst/>
              <a:cxnLst/>
              <a:rect l="l" t="t" r="r" b="b"/>
              <a:pathLst>
                <a:path w="4353" h="2669" extrusionOk="0">
                  <a:moveTo>
                    <a:pt x="4196" y="0"/>
                  </a:moveTo>
                  <a:cubicBezTo>
                    <a:pt x="4179" y="0"/>
                    <a:pt x="4168" y="9"/>
                    <a:pt x="4171" y="32"/>
                  </a:cubicBezTo>
                  <a:cubicBezTo>
                    <a:pt x="4226" y="395"/>
                    <a:pt x="4140" y="725"/>
                    <a:pt x="3968" y="1047"/>
                  </a:cubicBezTo>
                  <a:cubicBezTo>
                    <a:pt x="3768" y="1414"/>
                    <a:pt x="3501" y="1763"/>
                    <a:pt x="3193" y="2044"/>
                  </a:cubicBezTo>
                  <a:cubicBezTo>
                    <a:pt x="2930" y="2288"/>
                    <a:pt x="2608" y="2479"/>
                    <a:pt x="2250" y="2538"/>
                  </a:cubicBezTo>
                  <a:cubicBezTo>
                    <a:pt x="2142" y="2556"/>
                    <a:pt x="2031" y="2560"/>
                    <a:pt x="1920" y="2560"/>
                  </a:cubicBezTo>
                  <a:cubicBezTo>
                    <a:pt x="1835" y="2560"/>
                    <a:pt x="1750" y="2558"/>
                    <a:pt x="1666" y="2556"/>
                  </a:cubicBezTo>
                  <a:cubicBezTo>
                    <a:pt x="1467" y="2547"/>
                    <a:pt x="1258" y="2538"/>
                    <a:pt x="1059" y="2515"/>
                  </a:cubicBezTo>
                  <a:cubicBezTo>
                    <a:pt x="752" y="2481"/>
                    <a:pt x="432" y="2431"/>
                    <a:pt x="150" y="2300"/>
                  </a:cubicBezTo>
                  <a:lnTo>
                    <a:pt x="150" y="2300"/>
                  </a:lnTo>
                  <a:cubicBezTo>
                    <a:pt x="167" y="2144"/>
                    <a:pt x="149" y="1992"/>
                    <a:pt x="116" y="1840"/>
                  </a:cubicBezTo>
                  <a:cubicBezTo>
                    <a:pt x="111" y="1808"/>
                    <a:pt x="67" y="1780"/>
                    <a:pt x="37" y="1780"/>
                  </a:cubicBezTo>
                  <a:cubicBezTo>
                    <a:pt x="15" y="1780"/>
                    <a:pt x="0" y="1793"/>
                    <a:pt x="8" y="1826"/>
                  </a:cubicBezTo>
                  <a:lnTo>
                    <a:pt x="8" y="1822"/>
                  </a:lnTo>
                  <a:cubicBezTo>
                    <a:pt x="39" y="1976"/>
                    <a:pt x="53" y="2130"/>
                    <a:pt x="30" y="2284"/>
                  </a:cubicBezTo>
                  <a:cubicBezTo>
                    <a:pt x="26" y="2316"/>
                    <a:pt x="49" y="2347"/>
                    <a:pt x="76" y="2361"/>
                  </a:cubicBezTo>
                  <a:cubicBezTo>
                    <a:pt x="343" y="2492"/>
                    <a:pt x="642" y="2556"/>
                    <a:pt x="937" y="2601"/>
                  </a:cubicBezTo>
                  <a:cubicBezTo>
                    <a:pt x="1140" y="2628"/>
                    <a:pt x="1349" y="2642"/>
                    <a:pt x="1553" y="2655"/>
                  </a:cubicBezTo>
                  <a:cubicBezTo>
                    <a:pt x="1686" y="2661"/>
                    <a:pt x="1825" y="2669"/>
                    <a:pt x="1963" y="2669"/>
                  </a:cubicBezTo>
                  <a:cubicBezTo>
                    <a:pt x="2040" y="2669"/>
                    <a:pt x="2117" y="2666"/>
                    <a:pt x="2192" y="2660"/>
                  </a:cubicBezTo>
                  <a:cubicBezTo>
                    <a:pt x="3012" y="2587"/>
                    <a:pt x="3628" y="1890"/>
                    <a:pt x="4017" y="1224"/>
                  </a:cubicBezTo>
                  <a:cubicBezTo>
                    <a:pt x="4226" y="866"/>
                    <a:pt x="4353" y="490"/>
                    <a:pt x="4289" y="73"/>
                  </a:cubicBezTo>
                  <a:cubicBezTo>
                    <a:pt x="4283" y="37"/>
                    <a:pt x="4229" y="0"/>
                    <a:pt x="41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0"/>
            <p:cNvSpPr/>
            <p:nvPr/>
          </p:nvSpPr>
          <p:spPr>
            <a:xfrm>
              <a:off x="3503100" y="2102800"/>
              <a:ext cx="9525" cy="9325"/>
            </a:xfrm>
            <a:custGeom>
              <a:avLst/>
              <a:gdLst/>
              <a:ahLst/>
              <a:cxnLst/>
              <a:rect l="l" t="t" r="r" b="b"/>
              <a:pathLst>
                <a:path w="381" h="373" extrusionOk="0">
                  <a:moveTo>
                    <a:pt x="252" y="107"/>
                  </a:moveTo>
                  <a:cubicBezTo>
                    <a:pt x="252" y="107"/>
                    <a:pt x="252" y="107"/>
                    <a:pt x="252" y="107"/>
                  </a:cubicBezTo>
                  <a:lnTo>
                    <a:pt x="252" y="107"/>
                  </a:lnTo>
                  <a:cubicBezTo>
                    <a:pt x="252" y="107"/>
                    <a:pt x="251" y="107"/>
                    <a:pt x="252" y="107"/>
                  </a:cubicBezTo>
                  <a:close/>
                  <a:moveTo>
                    <a:pt x="260" y="111"/>
                  </a:moveTo>
                  <a:lnTo>
                    <a:pt x="260" y="111"/>
                  </a:lnTo>
                  <a:cubicBezTo>
                    <a:pt x="261" y="111"/>
                    <a:pt x="262" y="111"/>
                    <a:pt x="263" y="111"/>
                  </a:cubicBezTo>
                  <a:cubicBezTo>
                    <a:pt x="264" y="112"/>
                    <a:pt x="264" y="112"/>
                    <a:pt x="263" y="112"/>
                  </a:cubicBezTo>
                  <a:cubicBezTo>
                    <a:pt x="263" y="112"/>
                    <a:pt x="262" y="111"/>
                    <a:pt x="260" y="111"/>
                  </a:cubicBezTo>
                  <a:close/>
                  <a:moveTo>
                    <a:pt x="102" y="254"/>
                  </a:moveTo>
                  <a:lnTo>
                    <a:pt x="102" y="254"/>
                  </a:lnTo>
                  <a:cubicBezTo>
                    <a:pt x="102" y="254"/>
                    <a:pt x="104" y="254"/>
                    <a:pt x="108" y="255"/>
                  </a:cubicBezTo>
                  <a:lnTo>
                    <a:pt x="108" y="255"/>
                  </a:lnTo>
                  <a:cubicBezTo>
                    <a:pt x="108" y="256"/>
                    <a:pt x="108" y="256"/>
                    <a:pt x="108" y="256"/>
                  </a:cubicBezTo>
                  <a:lnTo>
                    <a:pt x="108" y="256"/>
                  </a:lnTo>
                  <a:cubicBezTo>
                    <a:pt x="105" y="255"/>
                    <a:pt x="101" y="254"/>
                    <a:pt x="102" y="254"/>
                  </a:cubicBezTo>
                  <a:close/>
                  <a:moveTo>
                    <a:pt x="109" y="256"/>
                  </a:moveTo>
                  <a:lnTo>
                    <a:pt x="109" y="256"/>
                  </a:lnTo>
                  <a:cubicBezTo>
                    <a:pt x="110" y="257"/>
                    <a:pt x="111" y="258"/>
                    <a:pt x="112" y="259"/>
                  </a:cubicBezTo>
                  <a:lnTo>
                    <a:pt x="112" y="259"/>
                  </a:lnTo>
                  <a:cubicBezTo>
                    <a:pt x="111" y="259"/>
                    <a:pt x="111" y="259"/>
                    <a:pt x="111" y="258"/>
                  </a:cubicBezTo>
                  <a:lnTo>
                    <a:pt x="111" y="258"/>
                  </a:lnTo>
                  <a:cubicBezTo>
                    <a:pt x="111" y="258"/>
                    <a:pt x="110" y="257"/>
                    <a:pt x="109" y="256"/>
                  </a:cubicBezTo>
                  <a:close/>
                  <a:moveTo>
                    <a:pt x="204" y="256"/>
                  </a:moveTo>
                  <a:cubicBezTo>
                    <a:pt x="204" y="256"/>
                    <a:pt x="199" y="260"/>
                    <a:pt x="199" y="260"/>
                  </a:cubicBezTo>
                  <a:cubicBezTo>
                    <a:pt x="199" y="260"/>
                    <a:pt x="209" y="256"/>
                    <a:pt x="204" y="256"/>
                  </a:cubicBezTo>
                  <a:close/>
                  <a:moveTo>
                    <a:pt x="245" y="106"/>
                  </a:moveTo>
                  <a:cubicBezTo>
                    <a:pt x="249" y="106"/>
                    <a:pt x="254" y="111"/>
                    <a:pt x="254" y="111"/>
                  </a:cubicBezTo>
                  <a:cubicBezTo>
                    <a:pt x="254" y="112"/>
                    <a:pt x="255" y="112"/>
                    <a:pt x="255" y="112"/>
                  </a:cubicBezTo>
                  <a:cubicBezTo>
                    <a:pt x="256" y="112"/>
                    <a:pt x="256" y="111"/>
                    <a:pt x="256" y="111"/>
                  </a:cubicBezTo>
                  <a:lnTo>
                    <a:pt x="256" y="111"/>
                  </a:lnTo>
                  <a:cubicBezTo>
                    <a:pt x="258" y="117"/>
                    <a:pt x="258" y="122"/>
                    <a:pt x="258" y="129"/>
                  </a:cubicBezTo>
                  <a:lnTo>
                    <a:pt x="263" y="143"/>
                  </a:lnTo>
                  <a:cubicBezTo>
                    <a:pt x="263" y="152"/>
                    <a:pt x="263" y="161"/>
                    <a:pt x="263" y="170"/>
                  </a:cubicBezTo>
                  <a:lnTo>
                    <a:pt x="263" y="179"/>
                  </a:lnTo>
                  <a:cubicBezTo>
                    <a:pt x="258" y="188"/>
                    <a:pt x="258" y="197"/>
                    <a:pt x="258" y="201"/>
                  </a:cubicBezTo>
                  <a:cubicBezTo>
                    <a:pt x="254" y="206"/>
                    <a:pt x="254" y="211"/>
                    <a:pt x="249" y="220"/>
                  </a:cubicBezTo>
                  <a:cubicBezTo>
                    <a:pt x="249" y="221"/>
                    <a:pt x="249" y="222"/>
                    <a:pt x="249" y="222"/>
                  </a:cubicBezTo>
                  <a:cubicBezTo>
                    <a:pt x="250" y="222"/>
                    <a:pt x="251" y="220"/>
                    <a:pt x="254" y="220"/>
                  </a:cubicBezTo>
                  <a:lnTo>
                    <a:pt x="254" y="220"/>
                  </a:lnTo>
                  <a:cubicBezTo>
                    <a:pt x="249" y="220"/>
                    <a:pt x="249" y="224"/>
                    <a:pt x="249" y="224"/>
                  </a:cubicBezTo>
                  <a:cubicBezTo>
                    <a:pt x="245" y="229"/>
                    <a:pt x="240" y="233"/>
                    <a:pt x="236" y="238"/>
                  </a:cubicBezTo>
                  <a:cubicBezTo>
                    <a:pt x="236" y="238"/>
                    <a:pt x="236" y="242"/>
                    <a:pt x="231" y="242"/>
                  </a:cubicBezTo>
                  <a:cubicBezTo>
                    <a:pt x="230" y="245"/>
                    <a:pt x="230" y="246"/>
                    <a:pt x="231" y="246"/>
                  </a:cubicBezTo>
                  <a:cubicBezTo>
                    <a:pt x="232" y="246"/>
                    <a:pt x="234" y="244"/>
                    <a:pt x="234" y="244"/>
                  </a:cubicBezTo>
                  <a:lnTo>
                    <a:pt x="234" y="244"/>
                  </a:lnTo>
                  <a:cubicBezTo>
                    <a:pt x="234" y="244"/>
                    <a:pt x="234" y="244"/>
                    <a:pt x="231" y="247"/>
                  </a:cubicBezTo>
                  <a:cubicBezTo>
                    <a:pt x="227" y="247"/>
                    <a:pt x="222" y="251"/>
                    <a:pt x="218" y="251"/>
                  </a:cubicBezTo>
                  <a:cubicBezTo>
                    <a:pt x="213" y="256"/>
                    <a:pt x="199" y="260"/>
                    <a:pt x="199" y="260"/>
                  </a:cubicBezTo>
                  <a:lnTo>
                    <a:pt x="190" y="260"/>
                  </a:lnTo>
                  <a:cubicBezTo>
                    <a:pt x="181" y="260"/>
                    <a:pt x="172" y="265"/>
                    <a:pt x="168" y="265"/>
                  </a:cubicBezTo>
                  <a:lnTo>
                    <a:pt x="154" y="265"/>
                  </a:lnTo>
                  <a:cubicBezTo>
                    <a:pt x="145" y="265"/>
                    <a:pt x="136" y="260"/>
                    <a:pt x="127" y="260"/>
                  </a:cubicBezTo>
                  <a:lnTo>
                    <a:pt x="118" y="260"/>
                  </a:lnTo>
                  <a:lnTo>
                    <a:pt x="118" y="238"/>
                  </a:lnTo>
                  <a:lnTo>
                    <a:pt x="118" y="211"/>
                  </a:lnTo>
                  <a:cubicBezTo>
                    <a:pt x="118" y="206"/>
                    <a:pt x="118" y="201"/>
                    <a:pt x="118" y="197"/>
                  </a:cubicBezTo>
                  <a:cubicBezTo>
                    <a:pt x="118" y="192"/>
                    <a:pt x="118" y="188"/>
                    <a:pt x="122" y="183"/>
                  </a:cubicBezTo>
                  <a:cubicBezTo>
                    <a:pt x="122" y="179"/>
                    <a:pt x="122" y="174"/>
                    <a:pt x="127" y="170"/>
                  </a:cubicBezTo>
                  <a:cubicBezTo>
                    <a:pt x="127" y="168"/>
                    <a:pt x="127" y="167"/>
                    <a:pt x="127" y="165"/>
                  </a:cubicBezTo>
                  <a:cubicBezTo>
                    <a:pt x="127" y="165"/>
                    <a:pt x="130" y="159"/>
                    <a:pt x="129" y="159"/>
                  </a:cubicBezTo>
                  <a:lnTo>
                    <a:pt x="129" y="159"/>
                  </a:lnTo>
                  <a:cubicBezTo>
                    <a:pt x="128" y="159"/>
                    <a:pt x="128" y="160"/>
                    <a:pt x="127" y="161"/>
                  </a:cubicBezTo>
                  <a:cubicBezTo>
                    <a:pt x="132" y="152"/>
                    <a:pt x="136" y="147"/>
                    <a:pt x="141" y="143"/>
                  </a:cubicBezTo>
                  <a:cubicBezTo>
                    <a:pt x="141" y="143"/>
                    <a:pt x="150" y="134"/>
                    <a:pt x="150" y="134"/>
                  </a:cubicBezTo>
                  <a:cubicBezTo>
                    <a:pt x="154" y="129"/>
                    <a:pt x="159" y="129"/>
                    <a:pt x="159" y="129"/>
                  </a:cubicBezTo>
                  <a:cubicBezTo>
                    <a:pt x="163" y="124"/>
                    <a:pt x="172" y="120"/>
                    <a:pt x="177" y="120"/>
                  </a:cubicBezTo>
                  <a:cubicBezTo>
                    <a:pt x="181" y="115"/>
                    <a:pt x="186" y="115"/>
                    <a:pt x="186" y="115"/>
                  </a:cubicBezTo>
                  <a:lnTo>
                    <a:pt x="190" y="115"/>
                  </a:lnTo>
                  <a:cubicBezTo>
                    <a:pt x="195" y="115"/>
                    <a:pt x="204" y="111"/>
                    <a:pt x="213" y="111"/>
                  </a:cubicBezTo>
                  <a:cubicBezTo>
                    <a:pt x="218" y="111"/>
                    <a:pt x="227" y="111"/>
                    <a:pt x="236" y="106"/>
                  </a:cubicBezTo>
                  <a:close/>
                  <a:moveTo>
                    <a:pt x="113" y="264"/>
                  </a:moveTo>
                  <a:lnTo>
                    <a:pt x="113" y="264"/>
                  </a:lnTo>
                  <a:cubicBezTo>
                    <a:pt x="115" y="266"/>
                    <a:pt x="116" y="268"/>
                    <a:pt x="118" y="269"/>
                  </a:cubicBezTo>
                  <a:cubicBezTo>
                    <a:pt x="118" y="269"/>
                    <a:pt x="113" y="265"/>
                    <a:pt x="113" y="265"/>
                  </a:cubicBezTo>
                  <a:lnTo>
                    <a:pt x="113" y="264"/>
                  </a:lnTo>
                  <a:close/>
                  <a:moveTo>
                    <a:pt x="182" y="1"/>
                  </a:moveTo>
                  <a:cubicBezTo>
                    <a:pt x="130" y="1"/>
                    <a:pt x="75" y="19"/>
                    <a:pt x="41" y="56"/>
                  </a:cubicBezTo>
                  <a:cubicBezTo>
                    <a:pt x="14" y="84"/>
                    <a:pt x="5" y="120"/>
                    <a:pt x="5" y="156"/>
                  </a:cubicBezTo>
                  <a:cubicBezTo>
                    <a:pt x="0" y="165"/>
                    <a:pt x="0" y="174"/>
                    <a:pt x="0" y="188"/>
                  </a:cubicBezTo>
                  <a:cubicBezTo>
                    <a:pt x="0" y="206"/>
                    <a:pt x="0" y="233"/>
                    <a:pt x="5" y="251"/>
                  </a:cubicBezTo>
                  <a:cubicBezTo>
                    <a:pt x="36" y="337"/>
                    <a:pt x="123" y="372"/>
                    <a:pt x="204" y="372"/>
                  </a:cubicBezTo>
                  <a:cubicBezTo>
                    <a:pt x="218" y="372"/>
                    <a:pt x="232" y="371"/>
                    <a:pt x="245" y="369"/>
                  </a:cubicBezTo>
                  <a:cubicBezTo>
                    <a:pt x="281" y="365"/>
                    <a:pt x="322" y="351"/>
                    <a:pt x="344" y="319"/>
                  </a:cubicBezTo>
                  <a:cubicBezTo>
                    <a:pt x="372" y="292"/>
                    <a:pt x="381" y="251"/>
                    <a:pt x="381" y="211"/>
                  </a:cubicBezTo>
                  <a:cubicBezTo>
                    <a:pt x="381" y="170"/>
                    <a:pt x="372" y="129"/>
                    <a:pt x="354" y="97"/>
                  </a:cubicBezTo>
                  <a:cubicBezTo>
                    <a:pt x="331" y="56"/>
                    <a:pt x="295" y="25"/>
                    <a:pt x="249" y="11"/>
                  </a:cubicBezTo>
                  <a:cubicBezTo>
                    <a:pt x="228" y="4"/>
                    <a:pt x="206" y="1"/>
                    <a:pt x="18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0"/>
            <p:cNvSpPr/>
            <p:nvPr/>
          </p:nvSpPr>
          <p:spPr>
            <a:xfrm>
              <a:off x="3497200" y="2123650"/>
              <a:ext cx="13725" cy="10525"/>
            </a:xfrm>
            <a:custGeom>
              <a:avLst/>
              <a:gdLst/>
              <a:ahLst/>
              <a:cxnLst/>
              <a:rect l="l" t="t" r="r" b="b"/>
              <a:pathLst>
                <a:path w="549" h="421" extrusionOk="0">
                  <a:moveTo>
                    <a:pt x="429" y="115"/>
                  </a:moveTo>
                  <a:lnTo>
                    <a:pt x="429" y="115"/>
                  </a:lnTo>
                  <a:cubicBezTo>
                    <a:pt x="430" y="115"/>
                    <a:pt x="430" y="115"/>
                    <a:pt x="431" y="115"/>
                  </a:cubicBezTo>
                  <a:lnTo>
                    <a:pt x="431" y="115"/>
                  </a:lnTo>
                  <a:cubicBezTo>
                    <a:pt x="431" y="115"/>
                    <a:pt x="431" y="115"/>
                    <a:pt x="431" y="115"/>
                  </a:cubicBezTo>
                  <a:lnTo>
                    <a:pt x="431" y="115"/>
                  </a:lnTo>
                  <a:cubicBezTo>
                    <a:pt x="431" y="115"/>
                    <a:pt x="431" y="115"/>
                    <a:pt x="431" y="115"/>
                  </a:cubicBezTo>
                  <a:cubicBezTo>
                    <a:pt x="431" y="115"/>
                    <a:pt x="431" y="115"/>
                    <a:pt x="431" y="115"/>
                  </a:cubicBezTo>
                  <a:lnTo>
                    <a:pt x="431" y="115"/>
                  </a:lnTo>
                  <a:cubicBezTo>
                    <a:pt x="431" y="115"/>
                    <a:pt x="432" y="116"/>
                    <a:pt x="432" y="116"/>
                  </a:cubicBezTo>
                  <a:lnTo>
                    <a:pt x="432" y="116"/>
                  </a:lnTo>
                  <a:cubicBezTo>
                    <a:pt x="431" y="116"/>
                    <a:pt x="430" y="115"/>
                    <a:pt x="429" y="115"/>
                  </a:cubicBezTo>
                  <a:close/>
                  <a:moveTo>
                    <a:pt x="431" y="115"/>
                  </a:moveTo>
                  <a:cubicBezTo>
                    <a:pt x="433" y="116"/>
                    <a:pt x="433" y="116"/>
                    <a:pt x="433" y="116"/>
                  </a:cubicBezTo>
                  <a:cubicBezTo>
                    <a:pt x="433" y="116"/>
                    <a:pt x="433" y="116"/>
                    <a:pt x="432" y="116"/>
                  </a:cubicBezTo>
                  <a:lnTo>
                    <a:pt x="432" y="116"/>
                  </a:lnTo>
                  <a:cubicBezTo>
                    <a:pt x="433" y="117"/>
                    <a:pt x="434" y="118"/>
                    <a:pt x="435" y="118"/>
                  </a:cubicBezTo>
                  <a:lnTo>
                    <a:pt x="435" y="118"/>
                  </a:lnTo>
                  <a:cubicBezTo>
                    <a:pt x="435" y="119"/>
                    <a:pt x="435" y="119"/>
                    <a:pt x="435" y="119"/>
                  </a:cubicBezTo>
                  <a:lnTo>
                    <a:pt x="435" y="119"/>
                  </a:lnTo>
                  <a:cubicBezTo>
                    <a:pt x="433" y="118"/>
                    <a:pt x="431" y="117"/>
                    <a:pt x="428" y="116"/>
                  </a:cubicBezTo>
                  <a:lnTo>
                    <a:pt x="428" y="116"/>
                  </a:lnTo>
                  <a:cubicBezTo>
                    <a:pt x="428" y="116"/>
                    <a:pt x="428" y="116"/>
                    <a:pt x="428" y="115"/>
                  </a:cubicBezTo>
                  <a:lnTo>
                    <a:pt x="428" y="115"/>
                  </a:lnTo>
                  <a:cubicBezTo>
                    <a:pt x="431" y="116"/>
                    <a:pt x="433" y="118"/>
                    <a:pt x="434" y="118"/>
                  </a:cubicBezTo>
                  <a:cubicBezTo>
                    <a:pt x="434" y="118"/>
                    <a:pt x="433" y="117"/>
                    <a:pt x="432" y="116"/>
                  </a:cubicBezTo>
                  <a:lnTo>
                    <a:pt x="432" y="116"/>
                  </a:lnTo>
                  <a:cubicBezTo>
                    <a:pt x="432" y="116"/>
                    <a:pt x="432" y="116"/>
                    <a:pt x="432" y="116"/>
                  </a:cubicBezTo>
                  <a:lnTo>
                    <a:pt x="432" y="116"/>
                  </a:lnTo>
                  <a:cubicBezTo>
                    <a:pt x="432" y="116"/>
                    <a:pt x="431" y="115"/>
                    <a:pt x="431" y="115"/>
                  </a:cubicBezTo>
                  <a:close/>
                  <a:moveTo>
                    <a:pt x="98" y="301"/>
                  </a:moveTo>
                  <a:lnTo>
                    <a:pt x="98" y="301"/>
                  </a:lnTo>
                  <a:cubicBezTo>
                    <a:pt x="98" y="301"/>
                    <a:pt x="99" y="302"/>
                    <a:pt x="100" y="302"/>
                  </a:cubicBezTo>
                  <a:lnTo>
                    <a:pt x="100" y="302"/>
                  </a:lnTo>
                  <a:cubicBezTo>
                    <a:pt x="100" y="302"/>
                    <a:pt x="100" y="302"/>
                    <a:pt x="100" y="302"/>
                  </a:cubicBezTo>
                  <a:lnTo>
                    <a:pt x="100" y="302"/>
                  </a:lnTo>
                  <a:cubicBezTo>
                    <a:pt x="101" y="302"/>
                    <a:pt x="102" y="303"/>
                    <a:pt x="104" y="305"/>
                  </a:cubicBezTo>
                  <a:lnTo>
                    <a:pt x="104" y="305"/>
                  </a:lnTo>
                  <a:cubicBezTo>
                    <a:pt x="102" y="304"/>
                    <a:pt x="101" y="303"/>
                    <a:pt x="100" y="302"/>
                  </a:cubicBezTo>
                  <a:lnTo>
                    <a:pt x="100" y="302"/>
                  </a:lnTo>
                  <a:cubicBezTo>
                    <a:pt x="100" y="303"/>
                    <a:pt x="102" y="305"/>
                    <a:pt x="104" y="305"/>
                  </a:cubicBezTo>
                  <a:lnTo>
                    <a:pt x="104" y="305"/>
                  </a:lnTo>
                  <a:cubicBezTo>
                    <a:pt x="104" y="305"/>
                    <a:pt x="104" y="305"/>
                    <a:pt x="104" y="305"/>
                  </a:cubicBezTo>
                  <a:lnTo>
                    <a:pt x="104" y="305"/>
                  </a:lnTo>
                  <a:cubicBezTo>
                    <a:pt x="104" y="305"/>
                    <a:pt x="104" y="305"/>
                    <a:pt x="105" y="305"/>
                  </a:cubicBezTo>
                  <a:cubicBezTo>
                    <a:pt x="105" y="305"/>
                    <a:pt x="105" y="305"/>
                    <a:pt x="104" y="305"/>
                  </a:cubicBezTo>
                  <a:lnTo>
                    <a:pt x="104" y="305"/>
                  </a:lnTo>
                  <a:cubicBezTo>
                    <a:pt x="104" y="305"/>
                    <a:pt x="104" y="305"/>
                    <a:pt x="104" y="305"/>
                  </a:cubicBezTo>
                  <a:lnTo>
                    <a:pt x="104" y="305"/>
                  </a:lnTo>
                  <a:cubicBezTo>
                    <a:pt x="101" y="305"/>
                    <a:pt x="97" y="301"/>
                    <a:pt x="98" y="301"/>
                  </a:cubicBezTo>
                  <a:close/>
                  <a:moveTo>
                    <a:pt x="349" y="106"/>
                  </a:moveTo>
                  <a:cubicBezTo>
                    <a:pt x="368" y="106"/>
                    <a:pt x="381" y="106"/>
                    <a:pt x="404" y="111"/>
                  </a:cubicBezTo>
                  <a:lnTo>
                    <a:pt x="422" y="111"/>
                  </a:lnTo>
                  <a:cubicBezTo>
                    <a:pt x="422" y="113"/>
                    <a:pt x="424" y="115"/>
                    <a:pt x="426" y="115"/>
                  </a:cubicBezTo>
                  <a:lnTo>
                    <a:pt x="426" y="115"/>
                  </a:lnTo>
                  <a:cubicBezTo>
                    <a:pt x="426" y="115"/>
                    <a:pt x="426" y="115"/>
                    <a:pt x="426" y="115"/>
                  </a:cubicBezTo>
                  <a:cubicBezTo>
                    <a:pt x="426" y="115"/>
                    <a:pt x="431" y="120"/>
                    <a:pt x="431" y="124"/>
                  </a:cubicBezTo>
                  <a:cubicBezTo>
                    <a:pt x="430" y="121"/>
                    <a:pt x="429" y="120"/>
                    <a:pt x="429" y="120"/>
                  </a:cubicBezTo>
                  <a:lnTo>
                    <a:pt x="429" y="120"/>
                  </a:lnTo>
                  <a:cubicBezTo>
                    <a:pt x="428" y="120"/>
                    <a:pt x="431" y="134"/>
                    <a:pt x="431" y="138"/>
                  </a:cubicBezTo>
                  <a:cubicBezTo>
                    <a:pt x="431" y="147"/>
                    <a:pt x="431" y="151"/>
                    <a:pt x="426" y="160"/>
                  </a:cubicBezTo>
                  <a:cubicBezTo>
                    <a:pt x="426" y="165"/>
                    <a:pt x="422" y="174"/>
                    <a:pt x="417" y="178"/>
                  </a:cubicBezTo>
                  <a:cubicBezTo>
                    <a:pt x="408" y="201"/>
                    <a:pt x="390" y="219"/>
                    <a:pt x="377" y="233"/>
                  </a:cubicBezTo>
                  <a:cubicBezTo>
                    <a:pt x="345" y="265"/>
                    <a:pt x="309" y="287"/>
                    <a:pt x="268" y="301"/>
                  </a:cubicBezTo>
                  <a:cubicBezTo>
                    <a:pt x="241" y="311"/>
                    <a:pt x="211" y="316"/>
                    <a:pt x="181" y="316"/>
                  </a:cubicBezTo>
                  <a:cubicBezTo>
                    <a:pt x="170" y="316"/>
                    <a:pt x="160" y="316"/>
                    <a:pt x="150" y="314"/>
                  </a:cubicBezTo>
                  <a:cubicBezTo>
                    <a:pt x="141" y="314"/>
                    <a:pt x="132" y="310"/>
                    <a:pt x="123" y="310"/>
                  </a:cubicBezTo>
                  <a:cubicBezTo>
                    <a:pt x="121" y="310"/>
                    <a:pt x="119" y="310"/>
                    <a:pt x="118" y="310"/>
                  </a:cubicBezTo>
                  <a:lnTo>
                    <a:pt x="118" y="310"/>
                  </a:lnTo>
                  <a:cubicBezTo>
                    <a:pt x="118" y="310"/>
                    <a:pt x="118" y="310"/>
                    <a:pt x="118" y="310"/>
                  </a:cubicBezTo>
                  <a:lnTo>
                    <a:pt x="118" y="301"/>
                  </a:lnTo>
                  <a:lnTo>
                    <a:pt x="118" y="278"/>
                  </a:lnTo>
                  <a:cubicBezTo>
                    <a:pt x="118" y="265"/>
                    <a:pt x="118" y="260"/>
                    <a:pt x="118" y="246"/>
                  </a:cubicBezTo>
                  <a:cubicBezTo>
                    <a:pt x="127" y="215"/>
                    <a:pt x="136" y="197"/>
                    <a:pt x="155" y="174"/>
                  </a:cubicBezTo>
                  <a:cubicBezTo>
                    <a:pt x="173" y="151"/>
                    <a:pt x="200" y="138"/>
                    <a:pt x="232" y="129"/>
                  </a:cubicBezTo>
                  <a:cubicBezTo>
                    <a:pt x="263" y="115"/>
                    <a:pt x="309" y="111"/>
                    <a:pt x="349" y="106"/>
                  </a:cubicBezTo>
                  <a:close/>
                  <a:moveTo>
                    <a:pt x="319" y="0"/>
                  </a:moveTo>
                  <a:cubicBezTo>
                    <a:pt x="278" y="0"/>
                    <a:pt x="236" y="4"/>
                    <a:pt x="200" y="11"/>
                  </a:cubicBezTo>
                  <a:cubicBezTo>
                    <a:pt x="155" y="24"/>
                    <a:pt x="114" y="38"/>
                    <a:pt x="78" y="65"/>
                  </a:cubicBezTo>
                  <a:cubicBezTo>
                    <a:pt x="41" y="92"/>
                    <a:pt x="19" y="124"/>
                    <a:pt x="10" y="165"/>
                  </a:cubicBezTo>
                  <a:cubicBezTo>
                    <a:pt x="1" y="206"/>
                    <a:pt x="1" y="246"/>
                    <a:pt x="1" y="283"/>
                  </a:cubicBezTo>
                  <a:cubicBezTo>
                    <a:pt x="5" y="342"/>
                    <a:pt x="64" y="387"/>
                    <a:pt x="114" y="405"/>
                  </a:cubicBezTo>
                  <a:cubicBezTo>
                    <a:pt x="148" y="416"/>
                    <a:pt x="184" y="420"/>
                    <a:pt x="220" y="420"/>
                  </a:cubicBezTo>
                  <a:cubicBezTo>
                    <a:pt x="245" y="420"/>
                    <a:pt x="271" y="418"/>
                    <a:pt x="295" y="414"/>
                  </a:cubicBezTo>
                  <a:cubicBezTo>
                    <a:pt x="354" y="405"/>
                    <a:pt x="408" y="378"/>
                    <a:pt x="458" y="337"/>
                  </a:cubicBezTo>
                  <a:cubicBezTo>
                    <a:pt x="501" y="298"/>
                    <a:pt x="541" y="247"/>
                    <a:pt x="548" y="187"/>
                  </a:cubicBezTo>
                  <a:lnTo>
                    <a:pt x="548" y="187"/>
                  </a:lnTo>
                  <a:cubicBezTo>
                    <a:pt x="548" y="184"/>
                    <a:pt x="549" y="181"/>
                    <a:pt x="549" y="178"/>
                  </a:cubicBezTo>
                  <a:lnTo>
                    <a:pt x="549" y="178"/>
                  </a:lnTo>
                  <a:cubicBezTo>
                    <a:pt x="549" y="178"/>
                    <a:pt x="549" y="178"/>
                    <a:pt x="549" y="178"/>
                  </a:cubicBezTo>
                  <a:cubicBezTo>
                    <a:pt x="549" y="177"/>
                    <a:pt x="549" y="175"/>
                    <a:pt x="548" y="174"/>
                  </a:cubicBezTo>
                  <a:lnTo>
                    <a:pt x="548" y="174"/>
                  </a:lnTo>
                  <a:cubicBezTo>
                    <a:pt x="541" y="77"/>
                    <a:pt x="452" y="15"/>
                    <a:pt x="363" y="2"/>
                  </a:cubicBezTo>
                  <a:cubicBezTo>
                    <a:pt x="348" y="1"/>
                    <a:pt x="334" y="0"/>
                    <a:pt x="31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0"/>
            <p:cNvSpPr/>
            <p:nvPr/>
          </p:nvSpPr>
          <p:spPr>
            <a:xfrm>
              <a:off x="3475350" y="2072125"/>
              <a:ext cx="11000" cy="9500"/>
            </a:xfrm>
            <a:custGeom>
              <a:avLst/>
              <a:gdLst/>
              <a:ahLst/>
              <a:cxnLst/>
              <a:rect l="l" t="t" r="r" b="b"/>
              <a:pathLst>
                <a:path w="440" h="380" extrusionOk="0">
                  <a:moveTo>
                    <a:pt x="313" y="124"/>
                  </a:moveTo>
                  <a:cubicBezTo>
                    <a:pt x="314" y="125"/>
                    <a:pt x="315" y="125"/>
                    <a:pt x="316" y="125"/>
                  </a:cubicBezTo>
                  <a:cubicBezTo>
                    <a:pt x="316" y="125"/>
                    <a:pt x="316" y="125"/>
                    <a:pt x="316" y="125"/>
                  </a:cubicBezTo>
                  <a:lnTo>
                    <a:pt x="316" y="125"/>
                  </a:lnTo>
                  <a:cubicBezTo>
                    <a:pt x="317" y="125"/>
                    <a:pt x="317" y="126"/>
                    <a:pt x="317" y="127"/>
                  </a:cubicBezTo>
                  <a:lnTo>
                    <a:pt x="317" y="127"/>
                  </a:lnTo>
                  <a:cubicBezTo>
                    <a:pt x="316" y="126"/>
                    <a:pt x="315" y="125"/>
                    <a:pt x="313" y="124"/>
                  </a:cubicBezTo>
                  <a:close/>
                  <a:moveTo>
                    <a:pt x="321" y="130"/>
                  </a:moveTo>
                  <a:cubicBezTo>
                    <a:pt x="321" y="130"/>
                    <a:pt x="321" y="130"/>
                    <a:pt x="321" y="131"/>
                  </a:cubicBezTo>
                  <a:lnTo>
                    <a:pt x="321" y="131"/>
                  </a:lnTo>
                  <a:cubicBezTo>
                    <a:pt x="322" y="131"/>
                    <a:pt x="322" y="131"/>
                    <a:pt x="322" y="132"/>
                  </a:cubicBezTo>
                  <a:lnTo>
                    <a:pt x="322" y="132"/>
                  </a:lnTo>
                  <a:cubicBezTo>
                    <a:pt x="322" y="132"/>
                    <a:pt x="321" y="132"/>
                    <a:pt x="321" y="131"/>
                  </a:cubicBezTo>
                  <a:lnTo>
                    <a:pt x="321" y="131"/>
                  </a:lnTo>
                  <a:cubicBezTo>
                    <a:pt x="321" y="131"/>
                    <a:pt x="321" y="131"/>
                    <a:pt x="321" y="130"/>
                  </a:cubicBezTo>
                  <a:close/>
                  <a:moveTo>
                    <a:pt x="322" y="131"/>
                  </a:moveTo>
                  <a:lnTo>
                    <a:pt x="322" y="131"/>
                  </a:lnTo>
                  <a:cubicBezTo>
                    <a:pt x="323" y="132"/>
                    <a:pt x="324" y="133"/>
                    <a:pt x="323" y="133"/>
                  </a:cubicBezTo>
                  <a:cubicBezTo>
                    <a:pt x="323" y="133"/>
                    <a:pt x="323" y="133"/>
                    <a:pt x="323" y="132"/>
                  </a:cubicBezTo>
                  <a:lnTo>
                    <a:pt x="323" y="132"/>
                  </a:lnTo>
                  <a:cubicBezTo>
                    <a:pt x="322" y="132"/>
                    <a:pt x="322" y="131"/>
                    <a:pt x="322" y="131"/>
                  </a:cubicBezTo>
                  <a:close/>
                  <a:moveTo>
                    <a:pt x="113" y="260"/>
                  </a:moveTo>
                  <a:cubicBezTo>
                    <a:pt x="115" y="260"/>
                    <a:pt x="116" y="261"/>
                    <a:pt x="116" y="262"/>
                  </a:cubicBezTo>
                  <a:lnTo>
                    <a:pt x="116" y="262"/>
                  </a:lnTo>
                  <a:cubicBezTo>
                    <a:pt x="116" y="262"/>
                    <a:pt x="116" y="262"/>
                    <a:pt x="116" y="261"/>
                  </a:cubicBezTo>
                  <a:lnTo>
                    <a:pt x="116" y="261"/>
                  </a:lnTo>
                  <a:cubicBezTo>
                    <a:pt x="116" y="262"/>
                    <a:pt x="117" y="262"/>
                    <a:pt x="117" y="262"/>
                  </a:cubicBezTo>
                  <a:lnTo>
                    <a:pt x="117" y="262"/>
                  </a:lnTo>
                  <a:cubicBezTo>
                    <a:pt x="117" y="262"/>
                    <a:pt x="117" y="262"/>
                    <a:pt x="116" y="262"/>
                  </a:cubicBezTo>
                  <a:lnTo>
                    <a:pt x="116" y="262"/>
                  </a:lnTo>
                  <a:cubicBezTo>
                    <a:pt x="119" y="263"/>
                    <a:pt x="120" y="263"/>
                    <a:pt x="120" y="263"/>
                  </a:cubicBezTo>
                  <a:cubicBezTo>
                    <a:pt x="119" y="263"/>
                    <a:pt x="118" y="263"/>
                    <a:pt x="117" y="262"/>
                  </a:cubicBezTo>
                  <a:lnTo>
                    <a:pt x="117" y="262"/>
                  </a:lnTo>
                  <a:cubicBezTo>
                    <a:pt x="118" y="263"/>
                    <a:pt x="119" y="263"/>
                    <a:pt x="120" y="264"/>
                  </a:cubicBezTo>
                  <a:lnTo>
                    <a:pt x="118" y="264"/>
                  </a:lnTo>
                  <a:cubicBezTo>
                    <a:pt x="117" y="263"/>
                    <a:pt x="116" y="262"/>
                    <a:pt x="115" y="261"/>
                  </a:cubicBezTo>
                  <a:lnTo>
                    <a:pt x="115" y="261"/>
                  </a:lnTo>
                  <a:cubicBezTo>
                    <a:pt x="115" y="261"/>
                    <a:pt x="116" y="261"/>
                    <a:pt x="116" y="261"/>
                  </a:cubicBezTo>
                  <a:lnTo>
                    <a:pt x="116" y="261"/>
                  </a:lnTo>
                  <a:cubicBezTo>
                    <a:pt x="115" y="261"/>
                    <a:pt x="114" y="260"/>
                    <a:pt x="113" y="260"/>
                  </a:cubicBezTo>
                  <a:close/>
                  <a:moveTo>
                    <a:pt x="222" y="106"/>
                  </a:moveTo>
                  <a:cubicBezTo>
                    <a:pt x="245" y="110"/>
                    <a:pt x="267" y="110"/>
                    <a:pt x="286" y="115"/>
                  </a:cubicBezTo>
                  <a:lnTo>
                    <a:pt x="290" y="115"/>
                  </a:lnTo>
                  <a:cubicBezTo>
                    <a:pt x="295" y="115"/>
                    <a:pt x="299" y="119"/>
                    <a:pt x="304" y="119"/>
                  </a:cubicBezTo>
                  <a:cubicBezTo>
                    <a:pt x="308" y="119"/>
                    <a:pt x="308" y="123"/>
                    <a:pt x="312" y="124"/>
                  </a:cubicBezTo>
                  <a:lnTo>
                    <a:pt x="312" y="124"/>
                  </a:lnTo>
                  <a:cubicBezTo>
                    <a:pt x="312" y="124"/>
                    <a:pt x="312" y="124"/>
                    <a:pt x="312" y="124"/>
                  </a:cubicBezTo>
                  <a:lnTo>
                    <a:pt x="312" y="124"/>
                  </a:lnTo>
                  <a:cubicBezTo>
                    <a:pt x="312" y="124"/>
                    <a:pt x="313" y="124"/>
                    <a:pt x="313" y="124"/>
                  </a:cubicBezTo>
                  <a:cubicBezTo>
                    <a:pt x="317" y="124"/>
                    <a:pt x="317" y="125"/>
                    <a:pt x="316" y="125"/>
                  </a:cubicBezTo>
                  <a:lnTo>
                    <a:pt x="316" y="125"/>
                  </a:lnTo>
                  <a:cubicBezTo>
                    <a:pt x="315" y="124"/>
                    <a:pt x="314" y="124"/>
                    <a:pt x="313" y="124"/>
                  </a:cubicBezTo>
                  <a:cubicBezTo>
                    <a:pt x="312" y="124"/>
                    <a:pt x="312" y="124"/>
                    <a:pt x="312" y="124"/>
                  </a:cubicBezTo>
                  <a:lnTo>
                    <a:pt x="312" y="124"/>
                  </a:lnTo>
                  <a:cubicBezTo>
                    <a:pt x="313" y="124"/>
                    <a:pt x="313" y="124"/>
                    <a:pt x="313" y="124"/>
                  </a:cubicBezTo>
                  <a:lnTo>
                    <a:pt x="313" y="124"/>
                  </a:lnTo>
                  <a:cubicBezTo>
                    <a:pt x="315" y="126"/>
                    <a:pt x="316" y="127"/>
                    <a:pt x="317" y="128"/>
                  </a:cubicBezTo>
                  <a:lnTo>
                    <a:pt x="317" y="128"/>
                  </a:lnTo>
                  <a:cubicBezTo>
                    <a:pt x="317" y="128"/>
                    <a:pt x="317" y="127"/>
                    <a:pt x="317" y="127"/>
                  </a:cubicBezTo>
                  <a:lnTo>
                    <a:pt x="317" y="127"/>
                  </a:lnTo>
                  <a:cubicBezTo>
                    <a:pt x="317" y="127"/>
                    <a:pt x="317" y="127"/>
                    <a:pt x="317" y="127"/>
                  </a:cubicBezTo>
                  <a:lnTo>
                    <a:pt x="317" y="127"/>
                  </a:lnTo>
                  <a:cubicBezTo>
                    <a:pt x="317" y="127"/>
                    <a:pt x="317" y="128"/>
                    <a:pt x="317" y="128"/>
                  </a:cubicBezTo>
                  <a:lnTo>
                    <a:pt x="317" y="128"/>
                  </a:lnTo>
                  <a:cubicBezTo>
                    <a:pt x="317" y="128"/>
                    <a:pt x="317" y="128"/>
                    <a:pt x="317" y="128"/>
                  </a:cubicBezTo>
                  <a:lnTo>
                    <a:pt x="317" y="128"/>
                  </a:lnTo>
                  <a:cubicBezTo>
                    <a:pt x="317" y="128"/>
                    <a:pt x="317" y="128"/>
                    <a:pt x="317" y="128"/>
                  </a:cubicBezTo>
                  <a:cubicBezTo>
                    <a:pt x="317" y="128"/>
                    <a:pt x="322" y="137"/>
                    <a:pt x="322" y="142"/>
                  </a:cubicBezTo>
                  <a:cubicBezTo>
                    <a:pt x="322" y="146"/>
                    <a:pt x="322" y="151"/>
                    <a:pt x="322" y="155"/>
                  </a:cubicBezTo>
                  <a:cubicBezTo>
                    <a:pt x="322" y="162"/>
                    <a:pt x="323" y="169"/>
                    <a:pt x="326" y="175"/>
                  </a:cubicBezTo>
                  <a:lnTo>
                    <a:pt x="326" y="175"/>
                  </a:lnTo>
                  <a:cubicBezTo>
                    <a:pt x="326" y="183"/>
                    <a:pt x="322" y="188"/>
                    <a:pt x="322" y="196"/>
                  </a:cubicBezTo>
                  <a:cubicBezTo>
                    <a:pt x="317" y="201"/>
                    <a:pt x="317" y="210"/>
                    <a:pt x="313" y="214"/>
                  </a:cubicBezTo>
                  <a:cubicBezTo>
                    <a:pt x="313" y="219"/>
                    <a:pt x="308" y="219"/>
                    <a:pt x="308" y="223"/>
                  </a:cubicBezTo>
                  <a:cubicBezTo>
                    <a:pt x="304" y="228"/>
                    <a:pt x="299" y="232"/>
                    <a:pt x="295" y="237"/>
                  </a:cubicBezTo>
                  <a:cubicBezTo>
                    <a:pt x="295" y="240"/>
                    <a:pt x="288" y="243"/>
                    <a:pt x="289" y="243"/>
                  </a:cubicBezTo>
                  <a:cubicBezTo>
                    <a:pt x="289" y="243"/>
                    <a:pt x="289" y="243"/>
                    <a:pt x="289" y="243"/>
                  </a:cubicBezTo>
                  <a:lnTo>
                    <a:pt x="289" y="243"/>
                  </a:lnTo>
                  <a:cubicBezTo>
                    <a:pt x="287" y="244"/>
                    <a:pt x="286" y="246"/>
                    <a:pt x="286" y="246"/>
                  </a:cubicBezTo>
                  <a:cubicBezTo>
                    <a:pt x="281" y="250"/>
                    <a:pt x="272" y="255"/>
                    <a:pt x="267" y="255"/>
                  </a:cubicBezTo>
                  <a:cubicBezTo>
                    <a:pt x="263" y="260"/>
                    <a:pt x="258" y="260"/>
                    <a:pt x="258" y="260"/>
                  </a:cubicBezTo>
                  <a:cubicBezTo>
                    <a:pt x="254" y="260"/>
                    <a:pt x="254" y="260"/>
                    <a:pt x="249" y="264"/>
                  </a:cubicBezTo>
                  <a:cubicBezTo>
                    <a:pt x="254" y="260"/>
                    <a:pt x="254" y="260"/>
                    <a:pt x="254" y="260"/>
                  </a:cubicBezTo>
                  <a:lnTo>
                    <a:pt x="254" y="260"/>
                  </a:lnTo>
                  <a:cubicBezTo>
                    <a:pt x="236" y="264"/>
                    <a:pt x="218" y="269"/>
                    <a:pt x="199" y="269"/>
                  </a:cubicBezTo>
                  <a:lnTo>
                    <a:pt x="132" y="269"/>
                  </a:lnTo>
                  <a:cubicBezTo>
                    <a:pt x="125" y="266"/>
                    <a:pt x="127" y="266"/>
                    <a:pt x="129" y="266"/>
                  </a:cubicBezTo>
                  <a:cubicBezTo>
                    <a:pt x="132" y="266"/>
                    <a:pt x="134" y="266"/>
                    <a:pt x="127" y="264"/>
                  </a:cubicBezTo>
                  <a:lnTo>
                    <a:pt x="124" y="264"/>
                  </a:lnTo>
                  <a:cubicBezTo>
                    <a:pt x="122" y="255"/>
                    <a:pt x="120" y="246"/>
                    <a:pt x="118" y="237"/>
                  </a:cubicBezTo>
                  <a:cubicBezTo>
                    <a:pt x="118" y="228"/>
                    <a:pt x="118" y="223"/>
                    <a:pt x="122" y="214"/>
                  </a:cubicBezTo>
                  <a:cubicBezTo>
                    <a:pt x="122" y="210"/>
                    <a:pt x="122" y="210"/>
                    <a:pt x="122" y="205"/>
                  </a:cubicBezTo>
                  <a:cubicBezTo>
                    <a:pt x="122" y="201"/>
                    <a:pt x="122" y="196"/>
                    <a:pt x="122" y="192"/>
                  </a:cubicBezTo>
                  <a:cubicBezTo>
                    <a:pt x="127" y="183"/>
                    <a:pt x="127" y="173"/>
                    <a:pt x="132" y="169"/>
                  </a:cubicBezTo>
                  <a:cubicBezTo>
                    <a:pt x="132" y="164"/>
                    <a:pt x="132" y="160"/>
                    <a:pt x="132" y="155"/>
                  </a:cubicBezTo>
                  <a:cubicBezTo>
                    <a:pt x="134" y="155"/>
                    <a:pt x="136" y="152"/>
                    <a:pt x="137" y="149"/>
                  </a:cubicBezTo>
                  <a:lnTo>
                    <a:pt x="137" y="149"/>
                  </a:lnTo>
                  <a:cubicBezTo>
                    <a:pt x="141" y="145"/>
                    <a:pt x="141" y="141"/>
                    <a:pt x="145" y="137"/>
                  </a:cubicBezTo>
                  <a:cubicBezTo>
                    <a:pt x="150" y="133"/>
                    <a:pt x="150" y="133"/>
                    <a:pt x="154" y="128"/>
                  </a:cubicBezTo>
                  <a:cubicBezTo>
                    <a:pt x="154" y="128"/>
                    <a:pt x="157" y="125"/>
                    <a:pt x="159" y="124"/>
                  </a:cubicBezTo>
                  <a:lnTo>
                    <a:pt x="159" y="124"/>
                  </a:lnTo>
                  <a:cubicBezTo>
                    <a:pt x="157" y="125"/>
                    <a:pt x="157" y="126"/>
                    <a:pt x="158" y="126"/>
                  </a:cubicBezTo>
                  <a:cubicBezTo>
                    <a:pt x="159" y="126"/>
                    <a:pt x="163" y="122"/>
                    <a:pt x="163" y="119"/>
                  </a:cubicBezTo>
                  <a:cubicBezTo>
                    <a:pt x="168" y="119"/>
                    <a:pt x="168" y="119"/>
                    <a:pt x="172" y="115"/>
                  </a:cubicBezTo>
                  <a:cubicBezTo>
                    <a:pt x="177" y="115"/>
                    <a:pt x="177" y="115"/>
                    <a:pt x="181" y="110"/>
                  </a:cubicBezTo>
                  <a:cubicBezTo>
                    <a:pt x="190" y="110"/>
                    <a:pt x="199" y="110"/>
                    <a:pt x="204" y="106"/>
                  </a:cubicBezTo>
                  <a:lnTo>
                    <a:pt x="218" y="106"/>
                  </a:lnTo>
                  <a:cubicBezTo>
                    <a:pt x="215" y="107"/>
                    <a:pt x="214" y="108"/>
                    <a:pt x="214" y="108"/>
                  </a:cubicBezTo>
                  <a:cubicBezTo>
                    <a:pt x="214" y="108"/>
                    <a:pt x="219" y="106"/>
                    <a:pt x="222" y="106"/>
                  </a:cubicBezTo>
                  <a:close/>
                  <a:moveTo>
                    <a:pt x="167" y="0"/>
                  </a:moveTo>
                  <a:cubicBezTo>
                    <a:pt x="120" y="0"/>
                    <a:pt x="74" y="12"/>
                    <a:pt x="41" y="51"/>
                  </a:cubicBezTo>
                  <a:cubicBezTo>
                    <a:pt x="18" y="78"/>
                    <a:pt x="9" y="115"/>
                    <a:pt x="5" y="146"/>
                  </a:cubicBezTo>
                  <a:cubicBezTo>
                    <a:pt x="5" y="169"/>
                    <a:pt x="0" y="187"/>
                    <a:pt x="5" y="205"/>
                  </a:cubicBezTo>
                  <a:cubicBezTo>
                    <a:pt x="5" y="232"/>
                    <a:pt x="9" y="260"/>
                    <a:pt x="23" y="282"/>
                  </a:cubicBezTo>
                  <a:cubicBezTo>
                    <a:pt x="65" y="352"/>
                    <a:pt x="148" y="379"/>
                    <a:pt x="227" y="379"/>
                  </a:cubicBezTo>
                  <a:cubicBezTo>
                    <a:pt x="250" y="379"/>
                    <a:pt x="273" y="377"/>
                    <a:pt x="295" y="373"/>
                  </a:cubicBezTo>
                  <a:cubicBezTo>
                    <a:pt x="335" y="364"/>
                    <a:pt x="376" y="346"/>
                    <a:pt x="403" y="314"/>
                  </a:cubicBezTo>
                  <a:cubicBezTo>
                    <a:pt x="431" y="282"/>
                    <a:pt x="440" y="237"/>
                    <a:pt x="440" y="196"/>
                  </a:cubicBezTo>
                  <a:cubicBezTo>
                    <a:pt x="440" y="101"/>
                    <a:pt x="358" y="33"/>
                    <a:pt x="272" y="15"/>
                  </a:cubicBezTo>
                  <a:cubicBezTo>
                    <a:pt x="239" y="7"/>
                    <a:pt x="202" y="0"/>
                    <a:pt x="16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0"/>
            <p:cNvSpPr/>
            <p:nvPr/>
          </p:nvSpPr>
          <p:spPr>
            <a:xfrm>
              <a:off x="3455625" y="2087925"/>
              <a:ext cx="12825" cy="12925"/>
            </a:xfrm>
            <a:custGeom>
              <a:avLst/>
              <a:gdLst/>
              <a:ahLst/>
              <a:cxnLst/>
              <a:rect l="l" t="t" r="r" b="b"/>
              <a:pathLst>
                <a:path w="513" h="517" extrusionOk="0">
                  <a:moveTo>
                    <a:pt x="363" y="121"/>
                  </a:moveTo>
                  <a:cubicBezTo>
                    <a:pt x="365" y="122"/>
                    <a:pt x="367" y="123"/>
                    <a:pt x="368" y="124"/>
                  </a:cubicBezTo>
                  <a:lnTo>
                    <a:pt x="368" y="124"/>
                  </a:lnTo>
                  <a:cubicBezTo>
                    <a:pt x="367" y="123"/>
                    <a:pt x="365" y="121"/>
                    <a:pt x="363" y="121"/>
                  </a:cubicBezTo>
                  <a:close/>
                  <a:moveTo>
                    <a:pt x="131" y="401"/>
                  </a:moveTo>
                  <a:lnTo>
                    <a:pt x="131" y="401"/>
                  </a:lnTo>
                  <a:cubicBezTo>
                    <a:pt x="131" y="402"/>
                    <a:pt x="132" y="402"/>
                    <a:pt x="132" y="402"/>
                  </a:cubicBezTo>
                  <a:lnTo>
                    <a:pt x="132" y="402"/>
                  </a:lnTo>
                  <a:cubicBezTo>
                    <a:pt x="132" y="402"/>
                    <a:pt x="132" y="402"/>
                    <a:pt x="131" y="402"/>
                  </a:cubicBezTo>
                  <a:lnTo>
                    <a:pt x="131" y="402"/>
                  </a:lnTo>
                  <a:cubicBezTo>
                    <a:pt x="131" y="402"/>
                    <a:pt x="131" y="401"/>
                    <a:pt x="131" y="401"/>
                  </a:cubicBezTo>
                  <a:close/>
                  <a:moveTo>
                    <a:pt x="128" y="402"/>
                  </a:moveTo>
                  <a:cubicBezTo>
                    <a:pt x="129" y="403"/>
                    <a:pt x="130" y="404"/>
                    <a:pt x="130" y="404"/>
                  </a:cubicBezTo>
                  <a:cubicBezTo>
                    <a:pt x="130" y="404"/>
                    <a:pt x="129" y="404"/>
                    <a:pt x="128" y="403"/>
                  </a:cubicBezTo>
                  <a:lnTo>
                    <a:pt x="128" y="403"/>
                  </a:lnTo>
                  <a:cubicBezTo>
                    <a:pt x="128" y="403"/>
                    <a:pt x="128" y="402"/>
                    <a:pt x="128" y="402"/>
                  </a:cubicBezTo>
                  <a:cubicBezTo>
                    <a:pt x="128" y="404"/>
                    <a:pt x="128" y="405"/>
                    <a:pt x="128" y="407"/>
                  </a:cubicBezTo>
                  <a:cubicBezTo>
                    <a:pt x="128" y="405"/>
                    <a:pt x="128" y="404"/>
                    <a:pt x="128" y="402"/>
                  </a:cubicBezTo>
                  <a:close/>
                  <a:moveTo>
                    <a:pt x="295" y="108"/>
                  </a:moveTo>
                  <a:cubicBezTo>
                    <a:pt x="309" y="108"/>
                    <a:pt x="322" y="112"/>
                    <a:pt x="332" y="112"/>
                  </a:cubicBezTo>
                  <a:cubicBezTo>
                    <a:pt x="332" y="112"/>
                    <a:pt x="340" y="114"/>
                    <a:pt x="341" y="114"/>
                  </a:cubicBezTo>
                  <a:cubicBezTo>
                    <a:pt x="342" y="114"/>
                    <a:pt x="341" y="114"/>
                    <a:pt x="336" y="112"/>
                  </a:cubicBezTo>
                  <a:cubicBezTo>
                    <a:pt x="345" y="112"/>
                    <a:pt x="350" y="117"/>
                    <a:pt x="354" y="117"/>
                  </a:cubicBezTo>
                  <a:cubicBezTo>
                    <a:pt x="359" y="117"/>
                    <a:pt x="363" y="121"/>
                    <a:pt x="368" y="121"/>
                  </a:cubicBezTo>
                  <a:cubicBezTo>
                    <a:pt x="370" y="124"/>
                    <a:pt x="371" y="125"/>
                    <a:pt x="371" y="125"/>
                  </a:cubicBezTo>
                  <a:cubicBezTo>
                    <a:pt x="370" y="125"/>
                    <a:pt x="369" y="124"/>
                    <a:pt x="368" y="124"/>
                  </a:cubicBezTo>
                  <a:lnTo>
                    <a:pt x="368" y="124"/>
                  </a:lnTo>
                  <a:cubicBezTo>
                    <a:pt x="369" y="125"/>
                    <a:pt x="370" y="126"/>
                    <a:pt x="372" y="126"/>
                  </a:cubicBezTo>
                  <a:cubicBezTo>
                    <a:pt x="375" y="126"/>
                    <a:pt x="378" y="130"/>
                    <a:pt x="379" y="130"/>
                  </a:cubicBezTo>
                  <a:cubicBezTo>
                    <a:pt x="379" y="130"/>
                    <a:pt x="378" y="129"/>
                    <a:pt x="377" y="126"/>
                  </a:cubicBezTo>
                  <a:lnTo>
                    <a:pt x="377" y="126"/>
                  </a:lnTo>
                  <a:cubicBezTo>
                    <a:pt x="379" y="128"/>
                    <a:pt x="381" y="130"/>
                    <a:pt x="381" y="130"/>
                  </a:cubicBezTo>
                  <a:cubicBezTo>
                    <a:pt x="381" y="135"/>
                    <a:pt x="386" y="140"/>
                    <a:pt x="386" y="140"/>
                  </a:cubicBezTo>
                  <a:cubicBezTo>
                    <a:pt x="386" y="140"/>
                    <a:pt x="386" y="144"/>
                    <a:pt x="390" y="144"/>
                  </a:cubicBezTo>
                  <a:lnTo>
                    <a:pt x="390" y="158"/>
                  </a:lnTo>
                  <a:cubicBezTo>
                    <a:pt x="392" y="160"/>
                    <a:pt x="392" y="161"/>
                    <a:pt x="392" y="161"/>
                  </a:cubicBezTo>
                  <a:cubicBezTo>
                    <a:pt x="393" y="161"/>
                    <a:pt x="392" y="159"/>
                    <a:pt x="393" y="159"/>
                  </a:cubicBezTo>
                  <a:cubicBezTo>
                    <a:pt x="393" y="159"/>
                    <a:pt x="394" y="160"/>
                    <a:pt x="395" y="162"/>
                  </a:cubicBezTo>
                  <a:cubicBezTo>
                    <a:pt x="395" y="171"/>
                    <a:pt x="395" y="185"/>
                    <a:pt x="395" y="194"/>
                  </a:cubicBezTo>
                  <a:cubicBezTo>
                    <a:pt x="395" y="195"/>
                    <a:pt x="395" y="196"/>
                    <a:pt x="395" y="197"/>
                  </a:cubicBezTo>
                  <a:lnTo>
                    <a:pt x="395" y="197"/>
                  </a:lnTo>
                  <a:cubicBezTo>
                    <a:pt x="395" y="197"/>
                    <a:pt x="395" y="198"/>
                    <a:pt x="395" y="198"/>
                  </a:cubicBezTo>
                  <a:lnTo>
                    <a:pt x="395" y="198"/>
                  </a:lnTo>
                  <a:lnTo>
                    <a:pt x="395" y="198"/>
                  </a:lnTo>
                  <a:cubicBezTo>
                    <a:pt x="396" y="202"/>
                    <a:pt x="396" y="205"/>
                    <a:pt x="398" y="209"/>
                  </a:cubicBezTo>
                  <a:lnTo>
                    <a:pt x="398" y="209"/>
                  </a:lnTo>
                  <a:cubicBezTo>
                    <a:pt x="391" y="250"/>
                    <a:pt x="374" y="293"/>
                    <a:pt x="350" y="325"/>
                  </a:cubicBezTo>
                  <a:cubicBezTo>
                    <a:pt x="327" y="362"/>
                    <a:pt x="295" y="389"/>
                    <a:pt x="254" y="402"/>
                  </a:cubicBezTo>
                  <a:cubicBezTo>
                    <a:pt x="239" y="407"/>
                    <a:pt x="219" y="409"/>
                    <a:pt x="200" y="409"/>
                  </a:cubicBezTo>
                  <a:cubicBezTo>
                    <a:pt x="180" y="409"/>
                    <a:pt x="159" y="407"/>
                    <a:pt x="141" y="402"/>
                  </a:cubicBezTo>
                  <a:lnTo>
                    <a:pt x="141" y="402"/>
                  </a:lnTo>
                  <a:cubicBezTo>
                    <a:pt x="146" y="404"/>
                    <a:pt x="147" y="404"/>
                    <a:pt x="146" y="404"/>
                  </a:cubicBezTo>
                  <a:cubicBezTo>
                    <a:pt x="145" y="404"/>
                    <a:pt x="137" y="402"/>
                    <a:pt x="137" y="402"/>
                  </a:cubicBezTo>
                  <a:cubicBezTo>
                    <a:pt x="135" y="402"/>
                    <a:pt x="132" y="401"/>
                    <a:pt x="130" y="400"/>
                  </a:cubicBezTo>
                  <a:lnTo>
                    <a:pt x="130" y="400"/>
                  </a:lnTo>
                  <a:cubicBezTo>
                    <a:pt x="129" y="399"/>
                    <a:pt x="128" y="399"/>
                    <a:pt x="128" y="398"/>
                  </a:cubicBezTo>
                  <a:cubicBezTo>
                    <a:pt x="128" y="398"/>
                    <a:pt x="128" y="398"/>
                    <a:pt x="128" y="398"/>
                  </a:cubicBezTo>
                  <a:lnTo>
                    <a:pt x="128" y="398"/>
                  </a:lnTo>
                  <a:cubicBezTo>
                    <a:pt x="127" y="356"/>
                    <a:pt x="123" y="318"/>
                    <a:pt x="128" y="280"/>
                  </a:cubicBezTo>
                  <a:cubicBezTo>
                    <a:pt x="128" y="262"/>
                    <a:pt x="132" y="244"/>
                    <a:pt x="137" y="221"/>
                  </a:cubicBezTo>
                  <a:cubicBezTo>
                    <a:pt x="141" y="217"/>
                    <a:pt x="141" y="207"/>
                    <a:pt x="146" y="198"/>
                  </a:cubicBezTo>
                  <a:cubicBezTo>
                    <a:pt x="146" y="194"/>
                    <a:pt x="150" y="194"/>
                    <a:pt x="150" y="189"/>
                  </a:cubicBezTo>
                  <a:cubicBezTo>
                    <a:pt x="150" y="186"/>
                    <a:pt x="153" y="179"/>
                    <a:pt x="154" y="179"/>
                  </a:cubicBezTo>
                  <a:cubicBezTo>
                    <a:pt x="155" y="179"/>
                    <a:pt x="155" y="179"/>
                    <a:pt x="155" y="180"/>
                  </a:cubicBezTo>
                  <a:cubicBezTo>
                    <a:pt x="168" y="153"/>
                    <a:pt x="187" y="135"/>
                    <a:pt x="209" y="121"/>
                  </a:cubicBezTo>
                  <a:cubicBezTo>
                    <a:pt x="218" y="121"/>
                    <a:pt x="223" y="117"/>
                    <a:pt x="232" y="112"/>
                  </a:cubicBezTo>
                  <a:lnTo>
                    <a:pt x="232" y="112"/>
                  </a:lnTo>
                  <a:cubicBezTo>
                    <a:pt x="229" y="114"/>
                    <a:pt x="229" y="114"/>
                    <a:pt x="230" y="114"/>
                  </a:cubicBezTo>
                  <a:cubicBezTo>
                    <a:pt x="232" y="114"/>
                    <a:pt x="238" y="112"/>
                    <a:pt x="232" y="112"/>
                  </a:cubicBezTo>
                  <a:lnTo>
                    <a:pt x="245" y="112"/>
                  </a:lnTo>
                  <a:cubicBezTo>
                    <a:pt x="264" y="108"/>
                    <a:pt x="282" y="108"/>
                    <a:pt x="295" y="108"/>
                  </a:cubicBezTo>
                  <a:close/>
                  <a:moveTo>
                    <a:pt x="234" y="1"/>
                  </a:moveTo>
                  <a:cubicBezTo>
                    <a:pt x="170" y="1"/>
                    <a:pt x="107" y="20"/>
                    <a:pt x="64" y="72"/>
                  </a:cubicBezTo>
                  <a:cubicBezTo>
                    <a:pt x="37" y="108"/>
                    <a:pt x="23" y="153"/>
                    <a:pt x="14" y="194"/>
                  </a:cubicBezTo>
                  <a:cubicBezTo>
                    <a:pt x="5" y="248"/>
                    <a:pt x="1" y="307"/>
                    <a:pt x="10" y="362"/>
                  </a:cubicBezTo>
                  <a:cubicBezTo>
                    <a:pt x="26" y="473"/>
                    <a:pt x="148" y="517"/>
                    <a:pt x="252" y="517"/>
                  </a:cubicBezTo>
                  <a:cubicBezTo>
                    <a:pt x="262" y="517"/>
                    <a:pt x="272" y="516"/>
                    <a:pt x="282" y="516"/>
                  </a:cubicBezTo>
                  <a:cubicBezTo>
                    <a:pt x="341" y="511"/>
                    <a:pt x="399" y="479"/>
                    <a:pt x="436" y="429"/>
                  </a:cubicBezTo>
                  <a:cubicBezTo>
                    <a:pt x="481" y="375"/>
                    <a:pt x="513" y="307"/>
                    <a:pt x="513" y="235"/>
                  </a:cubicBezTo>
                  <a:cubicBezTo>
                    <a:pt x="513" y="126"/>
                    <a:pt x="431" y="40"/>
                    <a:pt x="327" y="13"/>
                  </a:cubicBezTo>
                  <a:cubicBezTo>
                    <a:pt x="297" y="5"/>
                    <a:pt x="266" y="1"/>
                    <a:pt x="23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0"/>
            <p:cNvSpPr/>
            <p:nvPr/>
          </p:nvSpPr>
          <p:spPr>
            <a:xfrm>
              <a:off x="3460500" y="2115125"/>
              <a:ext cx="13050" cy="13200"/>
            </a:xfrm>
            <a:custGeom>
              <a:avLst/>
              <a:gdLst/>
              <a:ahLst/>
              <a:cxnLst/>
              <a:rect l="l" t="t" r="r" b="b"/>
              <a:pathLst>
                <a:path w="522" h="528" extrusionOk="0">
                  <a:moveTo>
                    <a:pt x="386" y="107"/>
                  </a:moveTo>
                  <a:cubicBezTo>
                    <a:pt x="386" y="108"/>
                    <a:pt x="386" y="109"/>
                    <a:pt x="386" y="109"/>
                  </a:cubicBezTo>
                  <a:lnTo>
                    <a:pt x="386" y="109"/>
                  </a:lnTo>
                  <a:cubicBezTo>
                    <a:pt x="385" y="109"/>
                    <a:pt x="385" y="109"/>
                    <a:pt x="385" y="109"/>
                  </a:cubicBezTo>
                  <a:lnTo>
                    <a:pt x="385" y="109"/>
                  </a:lnTo>
                  <a:cubicBezTo>
                    <a:pt x="385" y="109"/>
                    <a:pt x="385" y="108"/>
                    <a:pt x="386" y="107"/>
                  </a:cubicBezTo>
                  <a:close/>
                  <a:moveTo>
                    <a:pt x="377" y="109"/>
                  </a:moveTo>
                  <a:cubicBezTo>
                    <a:pt x="376" y="109"/>
                    <a:pt x="379" y="110"/>
                    <a:pt x="386" y="112"/>
                  </a:cubicBezTo>
                  <a:cubicBezTo>
                    <a:pt x="383" y="110"/>
                    <a:pt x="380" y="109"/>
                    <a:pt x="377" y="109"/>
                  </a:cubicBezTo>
                  <a:close/>
                  <a:moveTo>
                    <a:pt x="388" y="112"/>
                  </a:moveTo>
                  <a:cubicBezTo>
                    <a:pt x="388" y="112"/>
                    <a:pt x="388" y="112"/>
                    <a:pt x="388" y="112"/>
                  </a:cubicBezTo>
                  <a:lnTo>
                    <a:pt x="388" y="112"/>
                  </a:lnTo>
                  <a:cubicBezTo>
                    <a:pt x="388" y="112"/>
                    <a:pt x="388" y="112"/>
                    <a:pt x="387" y="112"/>
                  </a:cubicBezTo>
                  <a:close/>
                  <a:moveTo>
                    <a:pt x="391" y="113"/>
                  </a:moveTo>
                  <a:cubicBezTo>
                    <a:pt x="391" y="114"/>
                    <a:pt x="391" y="114"/>
                    <a:pt x="391" y="114"/>
                  </a:cubicBezTo>
                  <a:cubicBezTo>
                    <a:pt x="391" y="114"/>
                    <a:pt x="391" y="114"/>
                    <a:pt x="391" y="113"/>
                  </a:cubicBezTo>
                  <a:lnTo>
                    <a:pt x="391" y="113"/>
                  </a:lnTo>
                  <a:cubicBezTo>
                    <a:pt x="391" y="113"/>
                    <a:pt x="391" y="113"/>
                    <a:pt x="391" y="113"/>
                  </a:cubicBezTo>
                  <a:close/>
                  <a:moveTo>
                    <a:pt x="118" y="413"/>
                  </a:moveTo>
                  <a:cubicBezTo>
                    <a:pt x="121" y="414"/>
                    <a:pt x="121" y="415"/>
                    <a:pt x="121" y="415"/>
                  </a:cubicBezTo>
                  <a:cubicBezTo>
                    <a:pt x="120" y="415"/>
                    <a:pt x="120" y="415"/>
                    <a:pt x="118" y="414"/>
                  </a:cubicBezTo>
                  <a:lnTo>
                    <a:pt x="118" y="414"/>
                  </a:lnTo>
                  <a:cubicBezTo>
                    <a:pt x="118" y="414"/>
                    <a:pt x="118" y="413"/>
                    <a:pt x="118" y="413"/>
                  </a:cubicBezTo>
                  <a:close/>
                  <a:moveTo>
                    <a:pt x="359" y="107"/>
                  </a:moveTo>
                  <a:cubicBezTo>
                    <a:pt x="365" y="107"/>
                    <a:pt x="371" y="107"/>
                    <a:pt x="377" y="109"/>
                  </a:cubicBezTo>
                  <a:lnTo>
                    <a:pt x="377" y="109"/>
                  </a:lnTo>
                  <a:cubicBezTo>
                    <a:pt x="377" y="108"/>
                    <a:pt x="377" y="108"/>
                    <a:pt x="377" y="108"/>
                  </a:cubicBezTo>
                  <a:cubicBezTo>
                    <a:pt x="379" y="108"/>
                    <a:pt x="383" y="109"/>
                    <a:pt x="386" y="112"/>
                  </a:cubicBezTo>
                  <a:cubicBezTo>
                    <a:pt x="387" y="112"/>
                    <a:pt x="388" y="112"/>
                    <a:pt x="388" y="113"/>
                  </a:cubicBezTo>
                  <a:lnTo>
                    <a:pt x="388" y="113"/>
                  </a:lnTo>
                  <a:cubicBezTo>
                    <a:pt x="389" y="115"/>
                    <a:pt x="390" y="116"/>
                    <a:pt x="390" y="116"/>
                  </a:cubicBezTo>
                  <a:cubicBezTo>
                    <a:pt x="390" y="121"/>
                    <a:pt x="395" y="125"/>
                    <a:pt x="395" y="130"/>
                  </a:cubicBezTo>
                  <a:cubicBezTo>
                    <a:pt x="395" y="133"/>
                    <a:pt x="397" y="140"/>
                    <a:pt x="398" y="140"/>
                  </a:cubicBezTo>
                  <a:cubicBezTo>
                    <a:pt x="399" y="140"/>
                    <a:pt x="399" y="139"/>
                    <a:pt x="399" y="134"/>
                  </a:cubicBezTo>
                  <a:cubicBezTo>
                    <a:pt x="399" y="143"/>
                    <a:pt x="399" y="148"/>
                    <a:pt x="399" y="157"/>
                  </a:cubicBezTo>
                  <a:cubicBezTo>
                    <a:pt x="404" y="166"/>
                    <a:pt x="404" y="180"/>
                    <a:pt x="404" y="193"/>
                  </a:cubicBezTo>
                  <a:cubicBezTo>
                    <a:pt x="404" y="198"/>
                    <a:pt x="404" y="207"/>
                    <a:pt x="399" y="216"/>
                  </a:cubicBezTo>
                  <a:cubicBezTo>
                    <a:pt x="399" y="230"/>
                    <a:pt x="395" y="239"/>
                    <a:pt x="390" y="248"/>
                  </a:cubicBezTo>
                  <a:cubicBezTo>
                    <a:pt x="381" y="275"/>
                    <a:pt x="363" y="297"/>
                    <a:pt x="349" y="320"/>
                  </a:cubicBezTo>
                  <a:cubicBezTo>
                    <a:pt x="318" y="356"/>
                    <a:pt x="286" y="388"/>
                    <a:pt x="241" y="406"/>
                  </a:cubicBezTo>
                  <a:cubicBezTo>
                    <a:pt x="223" y="415"/>
                    <a:pt x="200" y="420"/>
                    <a:pt x="182" y="420"/>
                  </a:cubicBezTo>
                  <a:lnTo>
                    <a:pt x="137" y="420"/>
                  </a:lnTo>
                  <a:cubicBezTo>
                    <a:pt x="137" y="420"/>
                    <a:pt x="132" y="415"/>
                    <a:pt x="127" y="415"/>
                  </a:cubicBezTo>
                  <a:cubicBezTo>
                    <a:pt x="124" y="415"/>
                    <a:pt x="121" y="413"/>
                    <a:pt x="118" y="412"/>
                  </a:cubicBezTo>
                  <a:lnTo>
                    <a:pt x="118" y="412"/>
                  </a:lnTo>
                  <a:cubicBezTo>
                    <a:pt x="118" y="410"/>
                    <a:pt x="118" y="408"/>
                    <a:pt x="118" y="406"/>
                  </a:cubicBezTo>
                  <a:cubicBezTo>
                    <a:pt x="118" y="379"/>
                    <a:pt x="118" y="347"/>
                    <a:pt x="118" y="320"/>
                  </a:cubicBezTo>
                  <a:cubicBezTo>
                    <a:pt x="123" y="284"/>
                    <a:pt x="137" y="243"/>
                    <a:pt x="150" y="216"/>
                  </a:cubicBezTo>
                  <a:cubicBezTo>
                    <a:pt x="168" y="184"/>
                    <a:pt x="191" y="162"/>
                    <a:pt x="223" y="148"/>
                  </a:cubicBezTo>
                  <a:cubicBezTo>
                    <a:pt x="259" y="125"/>
                    <a:pt x="295" y="116"/>
                    <a:pt x="336" y="112"/>
                  </a:cubicBezTo>
                  <a:cubicBezTo>
                    <a:pt x="340" y="107"/>
                    <a:pt x="345" y="107"/>
                    <a:pt x="349" y="107"/>
                  </a:cubicBezTo>
                  <a:close/>
                  <a:moveTo>
                    <a:pt x="305" y="0"/>
                  </a:moveTo>
                  <a:cubicBezTo>
                    <a:pt x="262" y="0"/>
                    <a:pt x="221" y="11"/>
                    <a:pt x="182" y="26"/>
                  </a:cubicBezTo>
                  <a:cubicBezTo>
                    <a:pt x="137" y="44"/>
                    <a:pt x="96" y="71"/>
                    <a:pt x="64" y="107"/>
                  </a:cubicBezTo>
                  <a:cubicBezTo>
                    <a:pt x="5" y="180"/>
                    <a:pt x="1" y="270"/>
                    <a:pt x="1" y="361"/>
                  </a:cubicBezTo>
                  <a:cubicBezTo>
                    <a:pt x="1" y="384"/>
                    <a:pt x="1" y="402"/>
                    <a:pt x="14" y="420"/>
                  </a:cubicBezTo>
                  <a:cubicBezTo>
                    <a:pt x="28" y="452"/>
                    <a:pt x="55" y="474"/>
                    <a:pt x="82" y="492"/>
                  </a:cubicBezTo>
                  <a:cubicBezTo>
                    <a:pt x="120" y="516"/>
                    <a:pt x="171" y="527"/>
                    <a:pt x="219" y="527"/>
                  </a:cubicBezTo>
                  <a:cubicBezTo>
                    <a:pt x="234" y="527"/>
                    <a:pt x="249" y="526"/>
                    <a:pt x="263" y="524"/>
                  </a:cubicBezTo>
                  <a:cubicBezTo>
                    <a:pt x="331" y="515"/>
                    <a:pt x="390" y="479"/>
                    <a:pt x="431" y="429"/>
                  </a:cubicBezTo>
                  <a:cubicBezTo>
                    <a:pt x="475" y="376"/>
                    <a:pt x="515" y="311"/>
                    <a:pt x="521" y="241"/>
                  </a:cubicBezTo>
                  <a:lnTo>
                    <a:pt x="521" y="241"/>
                  </a:lnTo>
                  <a:cubicBezTo>
                    <a:pt x="521" y="239"/>
                    <a:pt x="522" y="236"/>
                    <a:pt x="522" y="234"/>
                  </a:cubicBezTo>
                  <a:lnTo>
                    <a:pt x="522" y="234"/>
                  </a:lnTo>
                  <a:cubicBezTo>
                    <a:pt x="522" y="234"/>
                    <a:pt x="522" y="234"/>
                    <a:pt x="522" y="234"/>
                  </a:cubicBezTo>
                  <a:cubicBezTo>
                    <a:pt x="522" y="184"/>
                    <a:pt x="508" y="134"/>
                    <a:pt x="481" y="89"/>
                  </a:cubicBezTo>
                  <a:cubicBezTo>
                    <a:pt x="449" y="44"/>
                    <a:pt x="399" y="12"/>
                    <a:pt x="340" y="3"/>
                  </a:cubicBezTo>
                  <a:cubicBezTo>
                    <a:pt x="328" y="1"/>
                    <a:pt x="317"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0"/>
            <p:cNvSpPr/>
            <p:nvPr/>
          </p:nvSpPr>
          <p:spPr>
            <a:xfrm>
              <a:off x="3480900" y="2101650"/>
              <a:ext cx="8850" cy="9250"/>
            </a:xfrm>
            <a:custGeom>
              <a:avLst/>
              <a:gdLst/>
              <a:ahLst/>
              <a:cxnLst/>
              <a:rect l="l" t="t" r="r" b="b"/>
              <a:pathLst>
                <a:path w="354" h="370" extrusionOk="0">
                  <a:moveTo>
                    <a:pt x="226" y="103"/>
                  </a:moveTo>
                  <a:cubicBezTo>
                    <a:pt x="226" y="103"/>
                    <a:pt x="226" y="103"/>
                    <a:pt x="226" y="103"/>
                  </a:cubicBezTo>
                  <a:lnTo>
                    <a:pt x="226" y="103"/>
                  </a:lnTo>
                  <a:cubicBezTo>
                    <a:pt x="226" y="103"/>
                    <a:pt x="226" y="103"/>
                    <a:pt x="226" y="103"/>
                  </a:cubicBezTo>
                  <a:close/>
                  <a:moveTo>
                    <a:pt x="236" y="107"/>
                  </a:moveTo>
                  <a:cubicBezTo>
                    <a:pt x="238" y="109"/>
                    <a:pt x="239" y="110"/>
                    <a:pt x="238" y="110"/>
                  </a:cubicBezTo>
                  <a:cubicBezTo>
                    <a:pt x="237" y="110"/>
                    <a:pt x="234" y="109"/>
                    <a:pt x="228" y="108"/>
                  </a:cubicBezTo>
                  <a:lnTo>
                    <a:pt x="228" y="108"/>
                  </a:lnTo>
                  <a:cubicBezTo>
                    <a:pt x="229" y="108"/>
                    <a:pt x="229" y="107"/>
                    <a:pt x="229" y="107"/>
                  </a:cubicBezTo>
                  <a:lnTo>
                    <a:pt x="231" y="107"/>
                  </a:lnTo>
                  <a:cubicBezTo>
                    <a:pt x="233" y="108"/>
                    <a:pt x="233" y="109"/>
                    <a:pt x="234" y="109"/>
                  </a:cubicBezTo>
                  <a:cubicBezTo>
                    <a:pt x="234" y="109"/>
                    <a:pt x="234" y="108"/>
                    <a:pt x="232" y="107"/>
                  </a:cubicBezTo>
                  <a:close/>
                  <a:moveTo>
                    <a:pt x="231" y="225"/>
                  </a:moveTo>
                  <a:cubicBezTo>
                    <a:pt x="230" y="225"/>
                    <a:pt x="228" y="225"/>
                    <a:pt x="228" y="226"/>
                  </a:cubicBezTo>
                  <a:lnTo>
                    <a:pt x="228" y="226"/>
                  </a:lnTo>
                  <a:cubicBezTo>
                    <a:pt x="229" y="225"/>
                    <a:pt x="230" y="225"/>
                    <a:pt x="231" y="225"/>
                  </a:cubicBezTo>
                  <a:close/>
                  <a:moveTo>
                    <a:pt x="212" y="246"/>
                  </a:moveTo>
                  <a:lnTo>
                    <a:pt x="212" y="246"/>
                  </a:lnTo>
                  <a:cubicBezTo>
                    <a:pt x="211" y="246"/>
                    <a:pt x="210" y="247"/>
                    <a:pt x="209" y="247"/>
                  </a:cubicBezTo>
                  <a:cubicBezTo>
                    <a:pt x="209" y="247"/>
                    <a:pt x="211" y="247"/>
                    <a:pt x="212" y="246"/>
                  </a:cubicBezTo>
                  <a:close/>
                  <a:moveTo>
                    <a:pt x="116" y="252"/>
                  </a:moveTo>
                  <a:cubicBezTo>
                    <a:pt x="116" y="252"/>
                    <a:pt x="117" y="253"/>
                    <a:pt x="119" y="254"/>
                  </a:cubicBezTo>
                  <a:lnTo>
                    <a:pt x="119" y="254"/>
                  </a:lnTo>
                  <a:cubicBezTo>
                    <a:pt x="119" y="254"/>
                    <a:pt x="120" y="255"/>
                    <a:pt x="120" y="255"/>
                  </a:cubicBezTo>
                  <a:lnTo>
                    <a:pt x="120" y="255"/>
                  </a:lnTo>
                  <a:cubicBezTo>
                    <a:pt x="117" y="253"/>
                    <a:pt x="116" y="252"/>
                    <a:pt x="116" y="252"/>
                  </a:cubicBezTo>
                  <a:close/>
                  <a:moveTo>
                    <a:pt x="120" y="255"/>
                  </a:moveTo>
                  <a:cubicBezTo>
                    <a:pt x="121" y="255"/>
                    <a:pt x="121" y="256"/>
                    <a:pt x="122" y="256"/>
                  </a:cubicBezTo>
                  <a:lnTo>
                    <a:pt x="122" y="256"/>
                  </a:lnTo>
                  <a:cubicBezTo>
                    <a:pt x="122" y="256"/>
                    <a:pt x="121" y="256"/>
                    <a:pt x="121" y="256"/>
                  </a:cubicBezTo>
                  <a:lnTo>
                    <a:pt x="121" y="256"/>
                  </a:lnTo>
                  <a:cubicBezTo>
                    <a:pt x="121" y="255"/>
                    <a:pt x="120" y="255"/>
                    <a:pt x="120" y="255"/>
                  </a:cubicBezTo>
                  <a:close/>
                  <a:moveTo>
                    <a:pt x="125" y="260"/>
                  </a:moveTo>
                  <a:cubicBezTo>
                    <a:pt x="126" y="260"/>
                    <a:pt x="126" y="261"/>
                    <a:pt x="127" y="261"/>
                  </a:cubicBezTo>
                  <a:cubicBezTo>
                    <a:pt x="126" y="261"/>
                    <a:pt x="126" y="261"/>
                    <a:pt x="125" y="261"/>
                  </a:cubicBezTo>
                  <a:lnTo>
                    <a:pt x="125" y="261"/>
                  </a:lnTo>
                  <a:cubicBezTo>
                    <a:pt x="125" y="261"/>
                    <a:pt x="125" y="260"/>
                    <a:pt x="125" y="260"/>
                  </a:cubicBezTo>
                  <a:close/>
                  <a:moveTo>
                    <a:pt x="124" y="258"/>
                  </a:moveTo>
                  <a:cubicBezTo>
                    <a:pt x="124" y="258"/>
                    <a:pt x="124" y="258"/>
                    <a:pt x="124" y="258"/>
                  </a:cubicBezTo>
                  <a:lnTo>
                    <a:pt x="124" y="258"/>
                  </a:lnTo>
                  <a:cubicBezTo>
                    <a:pt x="124" y="258"/>
                    <a:pt x="124" y="259"/>
                    <a:pt x="125" y="259"/>
                  </a:cubicBezTo>
                  <a:lnTo>
                    <a:pt x="125" y="259"/>
                  </a:lnTo>
                  <a:cubicBezTo>
                    <a:pt x="125" y="259"/>
                    <a:pt x="125" y="258"/>
                    <a:pt x="125" y="258"/>
                  </a:cubicBezTo>
                  <a:lnTo>
                    <a:pt x="125" y="258"/>
                  </a:lnTo>
                  <a:cubicBezTo>
                    <a:pt x="126" y="259"/>
                    <a:pt x="129" y="260"/>
                    <a:pt x="132" y="261"/>
                  </a:cubicBezTo>
                  <a:lnTo>
                    <a:pt x="127" y="261"/>
                  </a:lnTo>
                  <a:cubicBezTo>
                    <a:pt x="126" y="260"/>
                    <a:pt x="126" y="260"/>
                    <a:pt x="125" y="259"/>
                  </a:cubicBezTo>
                  <a:lnTo>
                    <a:pt x="125" y="259"/>
                  </a:lnTo>
                  <a:cubicBezTo>
                    <a:pt x="125" y="259"/>
                    <a:pt x="125" y="260"/>
                    <a:pt x="125" y="260"/>
                  </a:cubicBezTo>
                  <a:lnTo>
                    <a:pt x="125" y="260"/>
                  </a:lnTo>
                  <a:cubicBezTo>
                    <a:pt x="125" y="260"/>
                    <a:pt x="124" y="260"/>
                    <a:pt x="124" y="260"/>
                  </a:cubicBezTo>
                  <a:lnTo>
                    <a:pt x="124" y="260"/>
                  </a:lnTo>
                  <a:cubicBezTo>
                    <a:pt x="124" y="259"/>
                    <a:pt x="124" y="259"/>
                    <a:pt x="124" y="258"/>
                  </a:cubicBezTo>
                  <a:close/>
                  <a:moveTo>
                    <a:pt x="226" y="107"/>
                  </a:moveTo>
                  <a:cubicBezTo>
                    <a:pt x="227" y="108"/>
                    <a:pt x="227" y="110"/>
                    <a:pt x="227" y="112"/>
                  </a:cubicBezTo>
                  <a:cubicBezTo>
                    <a:pt x="227" y="116"/>
                    <a:pt x="231" y="116"/>
                    <a:pt x="231" y="121"/>
                  </a:cubicBezTo>
                  <a:cubicBezTo>
                    <a:pt x="231" y="121"/>
                    <a:pt x="231" y="121"/>
                    <a:pt x="231" y="121"/>
                  </a:cubicBezTo>
                  <a:lnTo>
                    <a:pt x="231" y="121"/>
                  </a:lnTo>
                  <a:cubicBezTo>
                    <a:pt x="231" y="122"/>
                    <a:pt x="231" y="123"/>
                    <a:pt x="231" y="125"/>
                  </a:cubicBezTo>
                  <a:cubicBezTo>
                    <a:pt x="231" y="139"/>
                    <a:pt x="236" y="157"/>
                    <a:pt x="236" y="175"/>
                  </a:cubicBezTo>
                  <a:lnTo>
                    <a:pt x="236" y="184"/>
                  </a:lnTo>
                  <a:cubicBezTo>
                    <a:pt x="236" y="186"/>
                    <a:pt x="236" y="187"/>
                    <a:pt x="236" y="188"/>
                  </a:cubicBezTo>
                  <a:lnTo>
                    <a:pt x="236" y="188"/>
                  </a:lnTo>
                  <a:cubicBezTo>
                    <a:pt x="236" y="188"/>
                    <a:pt x="236" y="188"/>
                    <a:pt x="236" y="189"/>
                  </a:cubicBezTo>
                  <a:cubicBezTo>
                    <a:pt x="236" y="193"/>
                    <a:pt x="236" y="202"/>
                    <a:pt x="236" y="207"/>
                  </a:cubicBezTo>
                  <a:cubicBezTo>
                    <a:pt x="231" y="211"/>
                    <a:pt x="231" y="216"/>
                    <a:pt x="231" y="225"/>
                  </a:cubicBezTo>
                  <a:cubicBezTo>
                    <a:pt x="230" y="226"/>
                    <a:pt x="229" y="227"/>
                    <a:pt x="228" y="227"/>
                  </a:cubicBezTo>
                  <a:cubicBezTo>
                    <a:pt x="228" y="227"/>
                    <a:pt x="228" y="226"/>
                    <a:pt x="228" y="226"/>
                  </a:cubicBezTo>
                  <a:lnTo>
                    <a:pt x="228" y="226"/>
                  </a:lnTo>
                  <a:cubicBezTo>
                    <a:pt x="226" y="228"/>
                    <a:pt x="225" y="231"/>
                    <a:pt x="222" y="234"/>
                  </a:cubicBezTo>
                  <a:cubicBezTo>
                    <a:pt x="222" y="238"/>
                    <a:pt x="218" y="238"/>
                    <a:pt x="213" y="243"/>
                  </a:cubicBezTo>
                  <a:cubicBezTo>
                    <a:pt x="213" y="244"/>
                    <a:pt x="213" y="245"/>
                    <a:pt x="212" y="246"/>
                  </a:cubicBezTo>
                  <a:lnTo>
                    <a:pt x="212" y="246"/>
                  </a:lnTo>
                  <a:cubicBezTo>
                    <a:pt x="213" y="246"/>
                    <a:pt x="213" y="245"/>
                    <a:pt x="214" y="245"/>
                  </a:cubicBezTo>
                  <a:lnTo>
                    <a:pt x="214" y="245"/>
                  </a:lnTo>
                  <a:cubicBezTo>
                    <a:pt x="215" y="245"/>
                    <a:pt x="212" y="247"/>
                    <a:pt x="209" y="247"/>
                  </a:cubicBezTo>
                  <a:cubicBezTo>
                    <a:pt x="204" y="252"/>
                    <a:pt x="199" y="252"/>
                    <a:pt x="195" y="257"/>
                  </a:cubicBezTo>
                  <a:lnTo>
                    <a:pt x="186" y="257"/>
                  </a:lnTo>
                  <a:cubicBezTo>
                    <a:pt x="186" y="257"/>
                    <a:pt x="186" y="257"/>
                    <a:pt x="185" y="257"/>
                  </a:cubicBezTo>
                  <a:lnTo>
                    <a:pt x="185" y="257"/>
                  </a:lnTo>
                  <a:cubicBezTo>
                    <a:pt x="185" y="257"/>
                    <a:pt x="183" y="257"/>
                    <a:pt x="181" y="257"/>
                  </a:cubicBezTo>
                  <a:cubicBezTo>
                    <a:pt x="177" y="261"/>
                    <a:pt x="172" y="261"/>
                    <a:pt x="163" y="261"/>
                  </a:cubicBezTo>
                  <a:lnTo>
                    <a:pt x="132" y="261"/>
                  </a:lnTo>
                  <a:cubicBezTo>
                    <a:pt x="129" y="259"/>
                    <a:pt x="127" y="258"/>
                    <a:pt x="124" y="257"/>
                  </a:cubicBezTo>
                  <a:lnTo>
                    <a:pt x="124" y="257"/>
                  </a:lnTo>
                  <a:cubicBezTo>
                    <a:pt x="121" y="245"/>
                    <a:pt x="118" y="230"/>
                    <a:pt x="118" y="216"/>
                  </a:cubicBezTo>
                  <a:lnTo>
                    <a:pt x="118" y="202"/>
                  </a:lnTo>
                  <a:cubicBezTo>
                    <a:pt x="118" y="198"/>
                    <a:pt x="118" y="193"/>
                    <a:pt x="118" y="193"/>
                  </a:cubicBezTo>
                  <a:cubicBezTo>
                    <a:pt x="122" y="184"/>
                    <a:pt x="122" y="180"/>
                    <a:pt x="122" y="175"/>
                  </a:cubicBezTo>
                  <a:cubicBezTo>
                    <a:pt x="127" y="170"/>
                    <a:pt x="132" y="157"/>
                    <a:pt x="132" y="152"/>
                  </a:cubicBezTo>
                  <a:cubicBezTo>
                    <a:pt x="136" y="152"/>
                    <a:pt x="136" y="152"/>
                    <a:pt x="136" y="148"/>
                  </a:cubicBezTo>
                  <a:cubicBezTo>
                    <a:pt x="141" y="143"/>
                    <a:pt x="145" y="139"/>
                    <a:pt x="150" y="134"/>
                  </a:cubicBezTo>
                  <a:lnTo>
                    <a:pt x="154" y="130"/>
                  </a:lnTo>
                  <a:cubicBezTo>
                    <a:pt x="159" y="125"/>
                    <a:pt x="168" y="121"/>
                    <a:pt x="172" y="121"/>
                  </a:cubicBezTo>
                  <a:cubicBezTo>
                    <a:pt x="177" y="116"/>
                    <a:pt x="186" y="112"/>
                    <a:pt x="190" y="112"/>
                  </a:cubicBezTo>
                  <a:cubicBezTo>
                    <a:pt x="195" y="112"/>
                    <a:pt x="199" y="112"/>
                    <a:pt x="199" y="107"/>
                  </a:cubicBezTo>
                  <a:close/>
                  <a:moveTo>
                    <a:pt x="122" y="261"/>
                  </a:moveTo>
                  <a:cubicBezTo>
                    <a:pt x="123" y="261"/>
                    <a:pt x="123" y="261"/>
                    <a:pt x="123" y="261"/>
                  </a:cubicBezTo>
                  <a:lnTo>
                    <a:pt x="123" y="261"/>
                  </a:lnTo>
                  <a:cubicBezTo>
                    <a:pt x="123" y="261"/>
                    <a:pt x="123" y="261"/>
                    <a:pt x="122" y="261"/>
                  </a:cubicBezTo>
                  <a:cubicBezTo>
                    <a:pt x="122" y="261"/>
                    <a:pt x="122" y="261"/>
                    <a:pt x="122" y="261"/>
                  </a:cubicBezTo>
                  <a:close/>
                  <a:moveTo>
                    <a:pt x="171" y="0"/>
                  </a:moveTo>
                  <a:cubicBezTo>
                    <a:pt x="120" y="0"/>
                    <a:pt x="65" y="23"/>
                    <a:pt x="36" y="62"/>
                  </a:cubicBezTo>
                  <a:cubicBezTo>
                    <a:pt x="14" y="89"/>
                    <a:pt x="5" y="125"/>
                    <a:pt x="0" y="161"/>
                  </a:cubicBezTo>
                  <a:cubicBezTo>
                    <a:pt x="0" y="184"/>
                    <a:pt x="5" y="207"/>
                    <a:pt x="5" y="225"/>
                  </a:cubicBezTo>
                  <a:cubicBezTo>
                    <a:pt x="9" y="266"/>
                    <a:pt x="36" y="306"/>
                    <a:pt x="73" y="329"/>
                  </a:cubicBezTo>
                  <a:cubicBezTo>
                    <a:pt x="113" y="361"/>
                    <a:pt x="163" y="370"/>
                    <a:pt x="213" y="370"/>
                  </a:cubicBezTo>
                  <a:cubicBezTo>
                    <a:pt x="254" y="365"/>
                    <a:pt x="290" y="356"/>
                    <a:pt x="317" y="325"/>
                  </a:cubicBezTo>
                  <a:cubicBezTo>
                    <a:pt x="344" y="297"/>
                    <a:pt x="354" y="252"/>
                    <a:pt x="354" y="216"/>
                  </a:cubicBezTo>
                  <a:cubicBezTo>
                    <a:pt x="354" y="175"/>
                    <a:pt x="344" y="134"/>
                    <a:pt x="326" y="98"/>
                  </a:cubicBezTo>
                  <a:cubicBezTo>
                    <a:pt x="308" y="57"/>
                    <a:pt x="272" y="25"/>
                    <a:pt x="231" y="12"/>
                  </a:cubicBezTo>
                  <a:cubicBezTo>
                    <a:pt x="213" y="4"/>
                    <a:pt x="192" y="0"/>
                    <a:pt x="1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0"/>
            <p:cNvSpPr/>
            <p:nvPr/>
          </p:nvSpPr>
          <p:spPr>
            <a:xfrm>
              <a:off x="3429700" y="2114000"/>
              <a:ext cx="13550" cy="39600"/>
            </a:xfrm>
            <a:custGeom>
              <a:avLst/>
              <a:gdLst/>
              <a:ahLst/>
              <a:cxnLst/>
              <a:rect l="l" t="t" r="r" b="b"/>
              <a:pathLst>
                <a:path w="542" h="1584" extrusionOk="0">
                  <a:moveTo>
                    <a:pt x="40" y="1"/>
                  </a:moveTo>
                  <a:cubicBezTo>
                    <a:pt x="22" y="1"/>
                    <a:pt x="9" y="10"/>
                    <a:pt x="9" y="34"/>
                  </a:cubicBezTo>
                  <a:cubicBezTo>
                    <a:pt x="0" y="564"/>
                    <a:pt x="14" y="1140"/>
                    <a:pt x="399" y="1552"/>
                  </a:cubicBezTo>
                  <a:cubicBezTo>
                    <a:pt x="415" y="1568"/>
                    <a:pt x="444" y="1584"/>
                    <a:pt x="467" y="1584"/>
                  </a:cubicBezTo>
                  <a:cubicBezTo>
                    <a:pt x="483" y="1584"/>
                    <a:pt x="497" y="1575"/>
                    <a:pt x="499" y="1552"/>
                  </a:cubicBezTo>
                  <a:cubicBezTo>
                    <a:pt x="508" y="1412"/>
                    <a:pt x="512" y="1271"/>
                    <a:pt x="535" y="1131"/>
                  </a:cubicBezTo>
                  <a:cubicBezTo>
                    <a:pt x="541" y="1091"/>
                    <a:pt x="481" y="1045"/>
                    <a:pt x="446" y="1045"/>
                  </a:cubicBezTo>
                  <a:cubicBezTo>
                    <a:pt x="433" y="1045"/>
                    <a:pt x="423" y="1051"/>
                    <a:pt x="422" y="1067"/>
                  </a:cubicBezTo>
                  <a:cubicBezTo>
                    <a:pt x="404" y="1180"/>
                    <a:pt x="398" y="1291"/>
                    <a:pt x="390" y="1403"/>
                  </a:cubicBezTo>
                  <a:lnTo>
                    <a:pt x="390" y="1403"/>
                  </a:lnTo>
                  <a:cubicBezTo>
                    <a:pt x="114" y="1026"/>
                    <a:pt x="115" y="524"/>
                    <a:pt x="127" y="75"/>
                  </a:cubicBezTo>
                  <a:cubicBezTo>
                    <a:pt x="127" y="39"/>
                    <a:pt x="75" y="1"/>
                    <a:pt x="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0"/>
            <p:cNvSpPr/>
            <p:nvPr/>
          </p:nvSpPr>
          <p:spPr>
            <a:xfrm>
              <a:off x="3444525" y="2108825"/>
              <a:ext cx="10000" cy="8950"/>
            </a:xfrm>
            <a:custGeom>
              <a:avLst/>
              <a:gdLst/>
              <a:ahLst/>
              <a:cxnLst/>
              <a:rect l="l" t="t" r="r" b="b"/>
              <a:pathLst>
                <a:path w="400" h="358" extrusionOk="0">
                  <a:moveTo>
                    <a:pt x="275" y="104"/>
                  </a:moveTo>
                  <a:cubicBezTo>
                    <a:pt x="275" y="104"/>
                    <a:pt x="276" y="104"/>
                    <a:pt x="277" y="105"/>
                  </a:cubicBezTo>
                  <a:cubicBezTo>
                    <a:pt x="277" y="105"/>
                    <a:pt x="277" y="105"/>
                    <a:pt x="277" y="105"/>
                  </a:cubicBezTo>
                  <a:lnTo>
                    <a:pt x="277" y="105"/>
                  </a:lnTo>
                  <a:cubicBezTo>
                    <a:pt x="277" y="106"/>
                    <a:pt x="278" y="106"/>
                    <a:pt x="278" y="106"/>
                  </a:cubicBezTo>
                  <a:lnTo>
                    <a:pt x="278" y="106"/>
                  </a:lnTo>
                  <a:cubicBezTo>
                    <a:pt x="277" y="106"/>
                    <a:pt x="277" y="106"/>
                    <a:pt x="276" y="106"/>
                  </a:cubicBezTo>
                  <a:lnTo>
                    <a:pt x="276" y="106"/>
                  </a:lnTo>
                  <a:cubicBezTo>
                    <a:pt x="276" y="105"/>
                    <a:pt x="275" y="104"/>
                    <a:pt x="275" y="104"/>
                  </a:cubicBezTo>
                  <a:lnTo>
                    <a:pt x="275" y="104"/>
                  </a:lnTo>
                  <a:cubicBezTo>
                    <a:pt x="275" y="104"/>
                    <a:pt x="275" y="104"/>
                    <a:pt x="275" y="105"/>
                  </a:cubicBezTo>
                  <a:lnTo>
                    <a:pt x="275" y="105"/>
                  </a:lnTo>
                  <a:cubicBezTo>
                    <a:pt x="274" y="104"/>
                    <a:pt x="274" y="104"/>
                    <a:pt x="275" y="104"/>
                  </a:cubicBezTo>
                  <a:close/>
                  <a:moveTo>
                    <a:pt x="282" y="110"/>
                  </a:moveTo>
                  <a:cubicBezTo>
                    <a:pt x="283" y="110"/>
                    <a:pt x="284" y="111"/>
                    <a:pt x="285" y="111"/>
                  </a:cubicBezTo>
                  <a:lnTo>
                    <a:pt x="285" y="111"/>
                  </a:lnTo>
                  <a:cubicBezTo>
                    <a:pt x="284" y="111"/>
                    <a:pt x="283" y="110"/>
                    <a:pt x="282" y="110"/>
                  </a:cubicBezTo>
                  <a:close/>
                  <a:moveTo>
                    <a:pt x="281" y="110"/>
                  </a:moveTo>
                  <a:cubicBezTo>
                    <a:pt x="281" y="110"/>
                    <a:pt x="281" y="110"/>
                    <a:pt x="282" y="110"/>
                  </a:cubicBezTo>
                  <a:cubicBezTo>
                    <a:pt x="282" y="110"/>
                    <a:pt x="282" y="110"/>
                    <a:pt x="282" y="110"/>
                  </a:cubicBezTo>
                  <a:lnTo>
                    <a:pt x="282" y="110"/>
                  </a:lnTo>
                  <a:cubicBezTo>
                    <a:pt x="282" y="110"/>
                    <a:pt x="282" y="110"/>
                    <a:pt x="282" y="110"/>
                  </a:cubicBezTo>
                  <a:lnTo>
                    <a:pt x="286" y="110"/>
                  </a:lnTo>
                  <a:cubicBezTo>
                    <a:pt x="290" y="112"/>
                    <a:pt x="291" y="113"/>
                    <a:pt x="290" y="113"/>
                  </a:cubicBezTo>
                  <a:cubicBezTo>
                    <a:pt x="289" y="113"/>
                    <a:pt x="287" y="112"/>
                    <a:pt x="285" y="111"/>
                  </a:cubicBezTo>
                  <a:lnTo>
                    <a:pt x="285" y="111"/>
                  </a:lnTo>
                  <a:cubicBezTo>
                    <a:pt x="286" y="113"/>
                    <a:pt x="286" y="115"/>
                    <a:pt x="286" y="115"/>
                  </a:cubicBezTo>
                  <a:cubicBezTo>
                    <a:pt x="284" y="113"/>
                    <a:pt x="283" y="111"/>
                    <a:pt x="281" y="110"/>
                  </a:cubicBezTo>
                  <a:lnTo>
                    <a:pt x="282" y="110"/>
                  </a:lnTo>
                  <a:cubicBezTo>
                    <a:pt x="281" y="110"/>
                    <a:pt x="281" y="110"/>
                    <a:pt x="281" y="110"/>
                  </a:cubicBezTo>
                  <a:lnTo>
                    <a:pt x="281" y="110"/>
                  </a:lnTo>
                  <a:cubicBezTo>
                    <a:pt x="281" y="110"/>
                    <a:pt x="281" y="110"/>
                    <a:pt x="281" y="110"/>
                  </a:cubicBezTo>
                  <a:lnTo>
                    <a:pt x="281" y="110"/>
                  </a:lnTo>
                  <a:cubicBezTo>
                    <a:pt x="281" y="110"/>
                    <a:pt x="281" y="110"/>
                    <a:pt x="281" y="110"/>
                  </a:cubicBezTo>
                  <a:close/>
                  <a:moveTo>
                    <a:pt x="123" y="241"/>
                  </a:moveTo>
                  <a:cubicBezTo>
                    <a:pt x="123" y="241"/>
                    <a:pt x="124" y="242"/>
                    <a:pt x="124" y="242"/>
                  </a:cubicBezTo>
                  <a:lnTo>
                    <a:pt x="124" y="242"/>
                  </a:lnTo>
                  <a:cubicBezTo>
                    <a:pt x="124" y="242"/>
                    <a:pt x="124" y="242"/>
                    <a:pt x="124" y="242"/>
                  </a:cubicBezTo>
                  <a:lnTo>
                    <a:pt x="124" y="242"/>
                  </a:lnTo>
                  <a:cubicBezTo>
                    <a:pt x="123" y="242"/>
                    <a:pt x="123" y="241"/>
                    <a:pt x="123" y="241"/>
                  </a:cubicBezTo>
                  <a:close/>
                  <a:moveTo>
                    <a:pt x="123" y="242"/>
                  </a:moveTo>
                  <a:cubicBezTo>
                    <a:pt x="123" y="242"/>
                    <a:pt x="124" y="242"/>
                    <a:pt x="124" y="242"/>
                  </a:cubicBezTo>
                  <a:lnTo>
                    <a:pt x="124" y="242"/>
                  </a:lnTo>
                  <a:cubicBezTo>
                    <a:pt x="124" y="243"/>
                    <a:pt x="124" y="244"/>
                    <a:pt x="124" y="245"/>
                  </a:cubicBezTo>
                  <a:lnTo>
                    <a:pt x="124" y="245"/>
                  </a:lnTo>
                  <a:cubicBezTo>
                    <a:pt x="124" y="244"/>
                    <a:pt x="123" y="243"/>
                    <a:pt x="123" y="242"/>
                  </a:cubicBezTo>
                  <a:close/>
                  <a:moveTo>
                    <a:pt x="119" y="239"/>
                  </a:moveTo>
                  <a:cubicBezTo>
                    <a:pt x="119" y="239"/>
                    <a:pt x="120" y="239"/>
                    <a:pt x="121" y="240"/>
                  </a:cubicBezTo>
                  <a:lnTo>
                    <a:pt x="121" y="240"/>
                  </a:lnTo>
                  <a:cubicBezTo>
                    <a:pt x="121" y="240"/>
                    <a:pt x="121" y="240"/>
                    <a:pt x="121" y="240"/>
                  </a:cubicBezTo>
                  <a:lnTo>
                    <a:pt x="121" y="240"/>
                  </a:lnTo>
                  <a:cubicBezTo>
                    <a:pt x="120" y="240"/>
                    <a:pt x="120" y="242"/>
                    <a:pt x="124" y="246"/>
                  </a:cubicBezTo>
                  <a:lnTo>
                    <a:pt x="124" y="246"/>
                  </a:lnTo>
                  <a:cubicBezTo>
                    <a:pt x="123" y="246"/>
                    <a:pt x="123" y="246"/>
                    <a:pt x="123" y="246"/>
                  </a:cubicBezTo>
                  <a:cubicBezTo>
                    <a:pt x="120" y="243"/>
                    <a:pt x="118" y="239"/>
                    <a:pt x="119" y="239"/>
                  </a:cubicBezTo>
                  <a:close/>
                  <a:moveTo>
                    <a:pt x="132" y="247"/>
                  </a:moveTo>
                  <a:cubicBezTo>
                    <a:pt x="133" y="247"/>
                    <a:pt x="137" y="248"/>
                    <a:pt x="141" y="250"/>
                  </a:cubicBezTo>
                  <a:lnTo>
                    <a:pt x="137" y="250"/>
                  </a:lnTo>
                  <a:cubicBezTo>
                    <a:pt x="132" y="248"/>
                    <a:pt x="131" y="247"/>
                    <a:pt x="132" y="247"/>
                  </a:cubicBezTo>
                  <a:close/>
                  <a:moveTo>
                    <a:pt x="277" y="110"/>
                  </a:moveTo>
                  <a:cubicBezTo>
                    <a:pt x="282" y="110"/>
                    <a:pt x="282" y="115"/>
                    <a:pt x="282" y="115"/>
                  </a:cubicBezTo>
                  <a:cubicBezTo>
                    <a:pt x="282" y="115"/>
                    <a:pt x="282" y="115"/>
                    <a:pt x="282" y="115"/>
                  </a:cubicBezTo>
                  <a:lnTo>
                    <a:pt x="282" y="115"/>
                  </a:lnTo>
                  <a:cubicBezTo>
                    <a:pt x="282" y="116"/>
                    <a:pt x="282" y="117"/>
                    <a:pt x="282" y="119"/>
                  </a:cubicBezTo>
                  <a:cubicBezTo>
                    <a:pt x="282" y="128"/>
                    <a:pt x="282" y="133"/>
                    <a:pt x="282" y="142"/>
                  </a:cubicBezTo>
                  <a:cubicBezTo>
                    <a:pt x="282" y="148"/>
                    <a:pt x="283" y="154"/>
                    <a:pt x="286" y="161"/>
                  </a:cubicBezTo>
                  <a:lnTo>
                    <a:pt x="286" y="161"/>
                  </a:lnTo>
                  <a:cubicBezTo>
                    <a:pt x="284" y="167"/>
                    <a:pt x="282" y="171"/>
                    <a:pt x="282" y="178"/>
                  </a:cubicBezTo>
                  <a:cubicBezTo>
                    <a:pt x="282" y="182"/>
                    <a:pt x="277" y="187"/>
                    <a:pt x="277" y="192"/>
                  </a:cubicBezTo>
                  <a:lnTo>
                    <a:pt x="273" y="201"/>
                  </a:lnTo>
                  <a:cubicBezTo>
                    <a:pt x="273" y="201"/>
                    <a:pt x="273" y="205"/>
                    <a:pt x="273" y="205"/>
                  </a:cubicBezTo>
                  <a:cubicBezTo>
                    <a:pt x="268" y="214"/>
                    <a:pt x="259" y="219"/>
                    <a:pt x="254" y="228"/>
                  </a:cubicBezTo>
                  <a:cubicBezTo>
                    <a:pt x="254" y="228"/>
                    <a:pt x="245" y="232"/>
                    <a:pt x="245" y="232"/>
                  </a:cubicBezTo>
                  <a:cubicBezTo>
                    <a:pt x="241" y="237"/>
                    <a:pt x="236" y="237"/>
                    <a:pt x="232" y="241"/>
                  </a:cubicBezTo>
                  <a:cubicBezTo>
                    <a:pt x="227" y="241"/>
                    <a:pt x="227" y="246"/>
                    <a:pt x="223" y="246"/>
                  </a:cubicBezTo>
                  <a:cubicBezTo>
                    <a:pt x="214" y="246"/>
                    <a:pt x="209" y="246"/>
                    <a:pt x="200" y="250"/>
                  </a:cubicBezTo>
                  <a:lnTo>
                    <a:pt x="141" y="250"/>
                  </a:lnTo>
                  <a:cubicBezTo>
                    <a:pt x="141" y="250"/>
                    <a:pt x="132" y="246"/>
                    <a:pt x="132" y="246"/>
                  </a:cubicBezTo>
                  <a:cubicBezTo>
                    <a:pt x="131" y="246"/>
                    <a:pt x="131" y="246"/>
                    <a:pt x="130" y="246"/>
                  </a:cubicBezTo>
                  <a:lnTo>
                    <a:pt x="130" y="246"/>
                  </a:lnTo>
                  <a:cubicBezTo>
                    <a:pt x="130" y="246"/>
                    <a:pt x="129" y="246"/>
                    <a:pt x="128" y="246"/>
                  </a:cubicBezTo>
                  <a:lnTo>
                    <a:pt x="128" y="246"/>
                  </a:lnTo>
                  <a:cubicBezTo>
                    <a:pt x="127" y="245"/>
                    <a:pt x="127" y="245"/>
                    <a:pt x="127" y="244"/>
                  </a:cubicBezTo>
                  <a:lnTo>
                    <a:pt x="127" y="244"/>
                  </a:lnTo>
                  <a:cubicBezTo>
                    <a:pt x="128" y="245"/>
                    <a:pt x="129" y="245"/>
                    <a:pt x="130" y="246"/>
                  </a:cubicBezTo>
                  <a:lnTo>
                    <a:pt x="130" y="246"/>
                  </a:lnTo>
                  <a:cubicBezTo>
                    <a:pt x="130" y="245"/>
                    <a:pt x="129" y="245"/>
                    <a:pt x="127" y="243"/>
                  </a:cubicBezTo>
                  <a:lnTo>
                    <a:pt x="127" y="243"/>
                  </a:lnTo>
                  <a:cubicBezTo>
                    <a:pt x="127" y="244"/>
                    <a:pt x="127" y="244"/>
                    <a:pt x="127" y="244"/>
                  </a:cubicBezTo>
                  <a:lnTo>
                    <a:pt x="127" y="244"/>
                  </a:lnTo>
                  <a:cubicBezTo>
                    <a:pt x="127" y="244"/>
                    <a:pt x="126" y="244"/>
                    <a:pt x="126" y="243"/>
                  </a:cubicBezTo>
                  <a:lnTo>
                    <a:pt x="126" y="243"/>
                  </a:lnTo>
                  <a:cubicBezTo>
                    <a:pt x="125" y="243"/>
                    <a:pt x="125" y="243"/>
                    <a:pt x="125" y="242"/>
                  </a:cubicBezTo>
                  <a:lnTo>
                    <a:pt x="125" y="242"/>
                  </a:lnTo>
                  <a:cubicBezTo>
                    <a:pt x="126" y="243"/>
                    <a:pt x="126" y="243"/>
                    <a:pt x="127" y="243"/>
                  </a:cubicBezTo>
                  <a:lnTo>
                    <a:pt x="127" y="243"/>
                  </a:lnTo>
                  <a:cubicBezTo>
                    <a:pt x="123" y="231"/>
                    <a:pt x="123" y="218"/>
                    <a:pt x="123" y="201"/>
                  </a:cubicBezTo>
                  <a:cubicBezTo>
                    <a:pt x="123" y="196"/>
                    <a:pt x="119" y="182"/>
                    <a:pt x="123" y="178"/>
                  </a:cubicBezTo>
                  <a:cubicBezTo>
                    <a:pt x="123" y="178"/>
                    <a:pt x="123" y="173"/>
                    <a:pt x="123" y="173"/>
                  </a:cubicBezTo>
                  <a:cubicBezTo>
                    <a:pt x="123" y="169"/>
                    <a:pt x="123" y="164"/>
                    <a:pt x="123" y="164"/>
                  </a:cubicBezTo>
                  <a:cubicBezTo>
                    <a:pt x="123" y="160"/>
                    <a:pt x="128" y="160"/>
                    <a:pt x="128" y="160"/>
                  </a:cubicBezTo>
                  <a:cubicBezTo>
                    <a:pt x="128" y="158"/>
                    <a:pt x="128" y="156"/>
                    <a:pt x="127" y="156"/>
                  </a:cubicBezTo>
                  <a:cubicBezTo>
                    <a:pt x="126" y="156"/>
                    <a:pt x="125" y="158"/>
                    <a:pt x="123" y="160"/>
                  </a:cubicBezTo>
                  <a:cubicBezTo>
                    <a:pt x="123" y="155"/>
                    <a:pt x="141" y="142"/>
                    <a:pt x="146" y="137"/>
                  </a:cubicBezTo>
                  <a:cubicBezTo>
                    <a:pt x="146" y="137"/>
                    <a:pt x="150" y="133"/>
                    <a:pt x="150" y="133"/>
                  </a:cubicBezTo>
                  <a:cubicBezTo>
                    <a:pt x="155" y="128"/>
                    <a:pt x="164" y="128"/>
                    <a:pt x="168" y="124"/>
                  </a:cubicBezTo>
                  <a:cubicBezTo>
                    <a:pt x="173" y="124"/>
                    <a:pt x="173" y="119"/>
                    <a:pt x="177" y="119"/>
                  </a:cubicBezTo>
                  <a:cubicBezTo>
                    <a:pt x="177" y="119"/>
                    <a:pt x="183" y="117"/>
                    <a:pt x="185" y="117"/>
                  </a:cubicBezTo>
                  <a:lnTo>
                    <a:pt x="185" y="117"/>
                  </a:lnTo>
                  <a:cubicBezTo>
                    <a:pt x="184" y="118"/>
                    <a:pt x="183" y="118"/>
                    <a:pt x="182" y="119"/>
                  </a:cubicBezTo>
                  <a:cubicBezTo>
                    <a:pt x="185" y="118"/>
                    <a:pt x="186" y="117"/>
                    <a:pt x="185" y="117"/>
                  </a:cubicBezTo>
                  <a:lnTo>
                    <a:pt x="185" y="117"/>
                  </a:lnTo>
                  <a:cubicBezTo>
                    <a:pt x="185" y="117"/>
                    <a:pt x="185" y="117"/>
                    <a:pt x="185" y="117"/>
                  </a:cubicBezTo>
                  <a:lnTo>
                    <a:pt x="185" y="117"/>
                  </a:lnTo>
                  <a:cubicBezTo>
                    <a:pt x="190" y="115"/>
                    <a:pt x="196" y="115"/>
                    <a:pt x="200" y="115"/>
                  </a:cubicBezTo>
                  <a:cubicBezTo>
                    <a:pt x="218" y="110"/>
                    <a:pt x="236" y="110"/>
                    <a:pt x="254" y="110"/>
                  </a:cubicBezTo>
                  <a:close/>
                  <a:moveTo>
                    <a:pt x="199" y="1"/>
                  </a:moveTo>
                  <a:cubicBezTo>
                    <a:pt x="173" y="1"/>
                    <a:pt x="148" y="5"/>
                    <a:pt x="123" y="10"/>
                  </a:cubicBezTo>
                  <a:cubicBezTo>
                    <a:pt x="87" y="19"/>
                    <a:pt x="55" y="33"/>
                    <a:pt x="32" y="60"/>
                  </a:cubicBezTo>
                  <a:cubicBezTo>
                    <a:pt x="10" y="87"/>
                    <a:pt x="1" y="119"/>
                    <a:pt x="1" y="151"/>
                  </a:cubicBezTo>
                  <a:cubicBezTo>
                    <a:pt x="1" y="187"/>
                    <a:pt x="5" y="228"/>
                    <a:pt x="23" y="260"/>
                  </a:cubicBezTo>
                  <a:cubicBezTo>
                    <a:pt x="66" y="324"/>
                    <a:pt x="140" y="357"/>
                    <a:pt x="214" y="357"/>
                  </a:cubicBezTo>
                  <a:cubicBezTo>
                    <a:pt x="234" y="357"/>
                    <a:pt x="254" y="355"/>
                    <a:pt x="273" y="350"/>
                  </a:cubicBezTo>
                  <a:cubicBezTo>
                    <a:pt x="309" y="346"/>
                    <a:pt x="345" y="327"/>
                    <a:pt x="368" y="296"/>
                  </a:cubicBezTo>
                  <a:cubicBezTo>
                    <a:pt x="395" y="264"/>
                    <a:pt x="399" y="223"/>
                    <a:pt x="399" y="182"/>
                  </a:cubicBezTo>
                  <a:cubicBezTo>
                    <a:pt x="399" y="92"/>
                    <a:pt x="332" y="19"/>
                    <a:pt x="245" y="6"/>
                  </a:cubicBezTo>
                  <a:cubicBezTo>
                    <a:pt x="230" y="2"/>
                    <a:pt x="214" y="1"/>
                    <a:pt x="19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0"/>
            <p:cNvSpPr/>
            <p:nvPr/>
          </p:nvSpPr>
          <p:spPr>
            <a:xfrm>
              <a:off x="3438975" y="2150875"/>
              <a:ext cx="10900" cy="8275"/>
            </a:xfrm>
            <a:custGeom>
              <a:avLst/>
              <a:gdLst/>
              <a:ahLst/>
              <a:cxnLst/>
              <a:rect l="l" t="t" r="r" b="b"/>
              <a:pathLst>
                <a:path w="436" h="331" extrusionOk="0">
                  <a:moveTo>
                    <a:pt x="46" y="1"/>
                  </a:moveTo>
                  <a:cubicBezTo>
                    <a:pt x="40" y="1"/>
                    <a:pt x="34" y="2"/>
                    <a:pt x="28" y="5"/>
                  </a:cubicBezTo>
                  <a:cubicBezTo>
                    <a:pt x="1" y="23"/>
                    <a:pt x="14" y="59"/>
                    <a:pt x="32" y="77"/>
                  </a:cubicBezTo>
                  <a:cubicBezTo>
                    <a:pt x="128" y="172"/>
                    <a:pt x="236" y="254"/>
                    <a:pt x="359" y="322"/>
                  </a:cubicBezTo>
                  <a:cubicBezTo>
                    <a:pt x="367" y="326"/>
                    <a:pt x="382" y="330"/>
                    <a:pt x="395" y="330"/>
                  </a:cubicBezTo>
                  <a:cubicBezTo>
                    <a:pt x="410" y="330"/>
                    <a:pt x="424" y="325"/>
                    <a:pt x="427" y="308"/>
                  </a:cubicBezTo>
                  <a:cubicBezTo>
                    <a:pt x="436" y="277"/>
                    <a:pt x="409" y="249"/>
                    <a:pt x="381" y="236"/>
                  </a:cubicBezTo>
                  <a:cubicBezTo>
                    <a:pt x="354" y="218"/>
                    <a:pt x="327" y="204"/>
                    <a:pt x="304" y="186"/>
                  </a:cubicBezTo>
                  <a:cubicBezTo>
                    <a:pt x="291" y="181"/>
                    <a:pt x="277" y="172"/>
                    <a:pt x="264" y="163"/>
                  </a:cubicBezTo>
                  <a:cubicBezTo>
                    <a:pt x="264" y="163"/>
                    <a:pt x="261" y="161"/>
                    <a:pt x="259" y="159"/>
                  </a:cubicBezTo>
                  <a:lnTo>
                    <a:pt x="259" y="159"/>
                  </a:lnTo>
                  <a:cubicBezTo>
                    <a:pt x="262" y="162"/>
                    <a:pt x="263" y="163"/>
                    <a:pt x="263" y="163"/>
                  </a:cubicBezTo>
                  <a:cubicBezTo>
                    <a:pt x="263" y="163"/>
                    <a:pt x="258" y="159"/>
                    <a:pt x="254" y="159"/>
                  </a:cubicBezTo>
                  <a:cubicBezTo>
                    <a:pt x="250" y="154"/>
                    <a:pt x="245" y="150"/>
                    <a:pt x="236" y="145"/>
                  </a:cubicBezTo>
                  <a:cubicBezTo>
                    <a:pt x="214" y="127"/>
                    <a:pt x="191" y="109"/>
                    <a:pt x="168" y="91"/>
                  </a:cubicBezTo>
                  <a:cubicBezTo>
                    <a:pt x="155" y="82"/>
                    <a:pt x="146" y="68"/>
                    <a:pt x="132" y="59"/>
                  </a:cubicBezTo>
                  <a:cubicBezTo>
                    <a:pt x="132" y="59"/>
                    <a:pt x="129" y="56"/>
                    <a:pt x="128" y="52"/>
                  </a:cubicBezTo>
                  <a:lnTo>
                    <a:pt x="128" y="52"/>
                  </a:lnTo>
                  <a:cubicBezTo>
                    <a:pt x="128" y="53"/>
                    <a:pt x="128" y="53"/>
                    <a:pt x="128" y="53"/>
                  </a:cubicBezTo>
                  <a:cubicBezTo>
                    <a:pt x="129" y="53"/>
                    <a:pt x="129" y="52"/>
                    <a:pt x="128" y="50"/>
                  </a:cubicBezTo>
                  <a:lnTo>
                    <a:pt x="128" y="50"/>
                  </a:lnTo>
                  <a:cubicBezTo>
                    <a:pt x="128" y="50"/>
                    <a:pt x="128" y="50"/>
                    <a:pt x="128" y="50"/>
                  </a:cubicBezTo>
                  <a:cubicBezTo>
                    <a:pt x="126" y="48"/>
                    <a:pt x="125" y="47"/>
                    <a:pt x="125" y="47"/>
                  </a:cubicBezTo>
                  <a:lnTo>
                    <a:pt x="125" y="47"/>
                  </a:lnTo>
                  <a:cubicBezTo>
                    <a:pt x="124" y="47"/>
                    <a:pt x="124" y="47"/>
                    <a:pt x="124" y="48"/>
                  </a:cubicBezTo>
                  <a:lnTo>
                    <a:pt x="124" y="48"/>
                  </a:lnTo>
                  <a:lnTo>
                    <a:pt x="110" y="36"/>
                  </a:lnTo>
                  <a:cubicBezTo>
                    <a:pt x="95" y="18"/>
                    <a:pt x="70" y="1"/>
                    <a:pt x="4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0"/>
            <p:cNvSpPr/>
            <p:nvPr/>
          </p:nvSpPr>
          <p:spPr>
            <a:xfrm>
              <a:off x="3475800" y="2134900"/>
              <a:ext cx="12375" cy="10975"/>
            </a:xfrm>
            <a:custGeom>
              <a:avLst/>
              <a:gdLst/>
              <a:ahLst/>
              <a:cxnLst/>
              <a:rect l="l" t="t" r="r" b="b"/>
              <a:pathLst>
                <a:path w="495" h="439" extrusionOk="0">
                  <a:moveTo>
                    <a:pt x="369" y="106"/>
                  </a:moveTo>
                  <a:cubicBezTo>
                    <a:pt x="369" y="106"/>
                    <a:pt x="370" y="107"/>
                    <a:pt x="372" y="109"/>
                  </a:cubicBezTo>
                  <a:lnTo>
                    <a:pt x="372" y="110"/>
                  </a:lnTo>
                  <a:lnTo>
                    <a:pt x="372" y="110"/>
                  </a:lnTo>
                  <a:cubicBezTo>
                    <a:pt x="370" y="108"/>
                    <a:pt x="369" y="106"/>
                    <a:pt x="369" y="106"/>
                  </a:cubicBezTo>
                  <a:close/>
                  <a:moveTo>
                    <a:pt x="374" y="114"/>
                  </a:moveTo>
                  <a:cubicBezTo>
                    <a:pt x="375" y="114"/>
                    <a:pt x="376" y="114"/>
                    <a:pt x="376" y="115"/>
                  </a:cubicBezTo>
                  <a:lnTo>
                    <a:pt x="376" y="115"/>
                  </a:lnTo>
                  <a:cubicBezTo>
                    <a:pt x="376" y="114"/>
                    <a:pt x="375" y="114"/>
                    <a:pt x="374" y="114"/>
                  </a:cubicBezTo>
                  <a:lnTo>
                    <a:pt x="374" y="114"/>
                  </a:lnTo>
                  <a:cubicBezTo>
                    <a:pt x="374" y="114"/>
                    <a:pt x="374" y="114"/>
                    <a:pt x="374" y="114"/>
                  </a:cubicBezTo>
                  <a:close/>
                  <a:moveTo>
                    <a:pt x="373" y="114"/>
                  </a:moveTo>
                  <a:cubicBezTo>
                    <a:pt x="374" y="114"/>
                    <a:pt x="374" y="114"/>
                    <a:pt x="374" y="114"/>
                  </a:cubicBezTo>
                  <a:cubicBezTo>
                    <a:pt x="374" y="114"/>
                    <a:pt x="374" y="114"/>
                    <a:pt x="374" y="114"/>
                  </a:cubicBezTo>
                  <a:lnTo>
                    <a:pt x="374" y="114"/>
                  </a:lnTo>
                  <a:cubicBezTo>
                    <a:pt x="375" y="115"/>
                    <a:pt x="376" y="115"/>
                    <a:pt x="376" y="115"/>
                  </a:cubicBezTo>
                  <a:lnTo>
                    <a:pt x="376" y="115"/>
                  </a:lnTo>
                  <a:cubicBezTo>
                    <a:pt x="376" y="115"/>
                    <a:pt x="376" y="115"/>
                    <a:pt x="376" y="115"/>
                  </a:cubicBezTo>
                  <a:lnTo>
                    <a:pt x="376" y="115"/>
                  </a:lnTo>
                  <a:cubicBezTo>
                    <a:pt x="375" y="115"/>
                    <a:pt x="374" y="115"/>
                    <a:pt x="373" y="114"/>
                  </a:cubicBezTo>
                  <a:close/>
                  <a:moveTo>
                    <a:pt x="374" y="113"/>
                  </a:moveTo>
                  <a:cubicBezTo>
                    <a:pt x="375" y="113"/>
                    <a:pt x="376" y="113"/>
                    <a:pt x="376" y="114"/>
                  </a:cubicBezTo>
                  <a:cubicBezTo>
                    <a:pt x="380" y="116"/>
                    <a:pt x="381" y="117"/>
                    <a:pt x="380" y="117"/>
                  </a:cubicBezTo>
                  <a:cubicBezTo>
                    <a:pt x="380" y="117"/>
                    <a:pt x="379" y="116"/>
                    <a:pt x="377" y="116"/>
                  </a:cubicBezTo>
                  <a:lnTo>
                    <a:pt x="377" y="116"/>
                  </a:lnTo>
                  <a:cubicBezTo>
                    <a:pt x="377" y="115"/>
                    <a:pt x="376" y="114"/>
                    <a:pt x="374" y="113"/>
                  </a:cubicBezTo>
                  <a:close/>
                  <a:moveTo>
                    <a:pt x="123" y="317"/>
                  </a:moveTo>
                  <a:cubicBezTo>
                    <a:pt x="123" y="318"/>
                    <a:pt x="124" y="318"/>
                    <a:pt x="124" y="318"/>
                  </a:cubicBezTo>
                  <a:lnTo>
                    <a:pt x="124" y="318"/>
                  </a:lnTo>
                  <a:lnTo>
                    <a:pt x="125" y="319"/>
                  </a:lnTo>
                  <a:lnTo>
                    <a:pt x="125" y="319"/>
                  </a:lnTo>
                  <a:cubicBezTo>
                    <a:pt x="123" y="318"/>
                    <a:pt x="123" y="318"/>
                    <a:pt x="123" y="317"/>
                  </a:cubicBezTo>
                  <a:lnTo>
                    <a:pt x="123" y="317"/>
                  </a:lnTo>
                  <a:cubicBezTo>
                    <a:pt x="123" y="317"/>
                    <a:pt x="123" y="317"/>
                    <a:pt x="123" y="317"/>
                  </a:cubicBezTo>
                  <a:close/>
                  <a:moveTo>
                    <a:pt x="126" y="319"/>
                  </a:moveTo>
                  <a:lnTo>
                    <a:pt x="126" y="319"/>
                  </a:lnTo>
                  <a:cubicBezTo>
                    <a:pt x="127" y="320"/>
                    <a:pt x="128" y="321"/>
                    <a:pt x="128" y="321"/>
                  </a:cubicBezTo>
                  <a:lnTo>
                    <a:pt x="128" y="321"/>
                  </a:lnTo>
                  <a:cubicBezTo>
                    <a:pt x="128" y="321"/>
                    <a:pt x="127" y="321"/>
                    <a:pt x="126" y="320"/>
                  </a:cubicBezTo>
                  <a:lnTo>
                    <a:pt x="126" y="320"/>
                  </a:lnTo>
                  <a:cubicBezTo>
                    <a:pt x="126" y="320"/>
                    <a:pt x="126" y="320"/>
                    <a:pt x="126" y="319"/>
                  </a:cubicBezTo>
                  <a:close/>
                  <a:moveTo>
                    <a:pt x="127" y="322"/>
                  </a:moveTo>
                  <a:lnTo>
                    <a:pt x="127" y="322"/>
                  </a:lnTo>
                  <a:cubicBezTo>
                    <a:pt x="127" y="322"/>
                    <a:pt x="127" y="322"/>
                    <a:pt x="128" y="322"/>
                  </a:cubicBezTo>
                  <a:lnTo>
                    <a:pt x="128" y="322"/>
                  </a:lnTo>
                  <a:cubicBezTo>
                    <a:pt x="128" y="322"/>
                    <a:pt x="127" y="322"/>
                    <a:pt x="127" y="322"/>
                  </a:cubicBezTo>
                  <a:cubicBezTo>
                    <a:pt x="127" y="322"/>
                    <a:pt x="127" y="322"/>
                    <a:pt x="127" y="322"/>
                  </a:cubicBezTo>
                  <a:close/>
                  <a:moveTo>
                    <a:pt x="129" y="322"/>
                  </a:moveTo>
                  <a:cubicBezTo>
                    <a:pt x="129" y="322"/>
                    <a:pt x="129" y="322"/>
                    <a:pt x="129" y="322"/>
                  </a:cubicBezTo>
                  <a:lnTo>
                    <a:pt x="129" y="322"/>
                  </a:lnTo>
                  <a:cubicBezTo>
                    <a:pt x="129" y="322"/>
                    <a:pt x="129" y="322"/>
                    <a:pt x="129" y="322"/>
                  </a:cubicBezTo>
                  <a:lnTo>
                    <a:pt x="129" y="322"/>
                  </a:lnTo>
                  <a:cubicBezTo>
                    <a:pt x="129" y="322"/>
                    <a:pt x="129" y="322"/>
                    <a:pt x="129" y="322"/>
                  </a:cubicBezTo>
                  <a:close/>
                  <a:moveTo>
                    <a:pt x="129" y="322"/>
                  </a:moveTo>
                  <a:cubicBezTo>
                    <a:pt x="129" y="323"/>
                    <a:pt x="129" y="323"/>
                    <a:pt x="130" y="323"/>
                  </a:cubicBezTo>
                  <a:lnTo>
                    <a:pt x="130" y="323"/>
                  </a:lnTo>
                  <a:cubicBezTo>
                    <a:pt x="130" y="323"/>
                    <a:pt x="130" y="324"/>
                    <a:pt x="130" y="324"/>
                  </a:cubicBezTo>
                  <a:cubicBezTo>
                    <a:pt x="130" y="324"/>
                    <a:pt x="129" y="324"/>
                    <a:pt x="129" y="324"/>
                  </a:cubicBezTo>
                  <a:lnTo>
                    <a:pt x="129" y="324"/>
                  </a:lnTo>
                  <a:cubicBezTo>
                    <a:pt x="129" y="323"/>
                    <a:pt x="129" y="323"/>
                    <a:pt x="129" y="322"/>
                  </a:cubicBezTo>
                  <a:close/>
                  <a:moveTo>
                    <a:pt x="363" y="109"/>
                  </a:moveTo>
                  <a:cubicBezTo>
                    <a:pt x="367" y="109"/>
                    <a:pt x="367" y="114"/>
                    <a:pt x="372" y="114"/>
                  </a:cubicBezTo>
                  <a:lnTo>
                    <a:pt x="376" y="123"/>
                  </a:lnTo>
                  <a:cubicBezTo>
                    <a:pt x="376" y="125"/>
                    <a:pt x="376" y="127"/>
                    <a:pt x="376" y="127"/>
                  </a:cubicBezTo>
                  <a:cubicBezTo>
                    <a:pt x="376" y="132"/>
                    <a:pt x="376" y="141"/>
                    <a:pt x="376" y="145"/>
                  </a:cubicBezTo>
                  <a:cubicBezTo>
                    <a:pt x="376" y="145"/>
                    <a:pt x="374" y="153"/>
                    <a:pt x="374" y="153"/>
                  </a:cubicBezTo>
                  <a:cubicBezTo>
                    <a:pt x="375" y="153"/>
                    <a:pt x="375" y="152"/>
                    <a:pt x="376" y="150"/>
                  </a:cubicBezTo>
                  <a:lnTo>
                    <a:pt x="376" y="150"/>
                  </a:lnTo>
                  <a:cubicBezTo>
                    <a:pt x="376" y="154"/>
                    <a:pt x="372" y="163"/>
                    <a:pt x="372" y="168"/>
                  </a:cubicBezTo>
                  <a:cubicBezTo>
                    <a:pt x="372" y="177"/>
                    <a:pt x="367" y="186"/>
                    <a:pt x="363" y="195"/>
                  </a:cubicBezTo>
                  <a:cubicBezTo>
                    <a:pt x="354" y="213"/>
                    <a:pt x="345" y="236"/>
                    <a:pt x="331" y="254"/>
                  </a:cubicBezTo>
                  <a:cubicBezTo>
                    <a:pt x="308" y="286"/>
                    <a:pt x="286" y="313"/>
                    <a:pt x="249" y="327"/>
                  </a:cubicBezTo>
                  <a:lnTo>
                    <a:pt x="245" y="327"/>
                  </a:lnTo>
                  <a:cubicBezTo>
                    <a:pt x="240" y="331"/>
                    <a:pt x="236" y="331"/>
                    <a:pt x="227" y="331"/>
                  </a:cubicBezTo>
                  <a:lnTo>
                    <a:pt x="209" y="331"/>
                  </a:lnTo>
                  <a:cubicBezTo>
                    <a:pt x="186" y="331"/>
                    <a:pt x="168" y="331"/>
                    <a:pt x="145" y="327"/>
                  </a:cubicBezTo>
                  <a:lnTo>
                    <a:pt x="141" y="327"/>
                  </a:lnTo>
                  <a:cubicBezTo>
                    <a:pt x="138" y="327"/>
                    <a:pt x="135" y="325"/>
                    <a:pt x="132" y="323"/>
                  </a:cubicBezTo>
                  <a:lnTo>
                    <a:pt x="132" y="323"/>
                  </a:lnTo>
                  <a:cubicBezTo>
                    <a:pt x="132" y="323"/>
                    <a:pt x="132" y="323"/>
                    <a:pt x="132" y="323"/>
                  </a:cubicBezTo>
                  <a:cubicBezTo>
                    <a:pt x="133" y="323"/>
                    <a:pt x="133" y="323"/>
                    <a:pt x="132" y="322"/>
                  </a:cubicBezTo>
                  <a:cubicBezTo>
                    <a:pt x="131" y="322"/>
                    <a:pt x="130" y="322"/>
                    <a:pt x="129" y="321"/>
                  </a:cubicBezTo>
                  <a:lnTo>
                    <a:pt x="129" y="321"/>
                  </a:lnTo>
                  <a:cubicBezTo>
                    <a:pt x="127" y="305"/>
                    <a:pt x="126" y="289"/>
                    <a:pt x="123" y="272"/>
                  </a:cubicBezTo>
                  <a:cubicBezTo>
                    <a:pt x="123" y="268"/>
                    <a:pt x="123" y="263"/>
                    <a:pt x="123" y="259"/>
                  </a:cubicBezTo>
                  <a:cubicBezTo>
                    <a:pt x="123" y="254"/>
                    <a:pt x="123" y="250"/>
                    <a:pt x="123" y="245"/>
                  </a:cubicBezTo>
                  <a:cubicBezTo>
                    <a:pt x="123" y="247"/>
                    <a:pt x="123" y="248"/>
                    <a:pt x="123" y="248"/>
                  </a:cubicBezTo>
                  <a:cubicBezTo>
                    <a:pt x="123" y="248"/>
                    <a:pt x="124" y="239"/>
                    <a:pt x="127" y="236"/>
                  </a:cubicBezTo>
                  <a:cubicBezTo>
                    <a:pt x="127" y="227"/>
                    <a:pt x="127" y="218"/>
                    <a:pt x="132" y="213"/>
                  </a:cubicBezTo>
                  <a:cubicBezTo>
                    <a:pt x="132" y="209"/>
                    <a:pt x="136" y="204"/>
                    <a:pt x="136" y="200"/>
                  </a:cubicBezTo>
                  <a:cubicBezTo>
                    <a:pt x="136" y="196"/>
                    <a:pt x="139" y="189"/>
                    <a:pt x="138" y="189"/>
                  </a:cubicBezTo>
                  <a:lnTo>
                    <a:pt x="138" y="189"/>
                  </a:lnTo>
                  <a:cubicBezTo>
                    <a:pt x="138" y="189"/>
                    <a:pt x="137" y="190"/>
                    <a:pt x="136" y="191"/>
                  </a:cubicBezTo>
                  <a:cubicBezTo>
                    <a:pt x="145" y="177"/>
                    <a:pt x="159" y="163"/>
                    <a:pt x="168" y="150"/>
                  </a:cubicBezTo>
                  <a:cubicBezTo>
                    <a:pt x="169" y="150"/>
                    <a:pt x="170" y="150"/>
                    <a:pt x="171" y="150"/>
                  </a:cubicBezTo>
                  <a:lnTo>
                    <a:pt x="171" y="150"/>
                  </a:lnTo>
                  <a:cubicBezTo>
                    <a:pt x="171" y="150"/>
                    <a:pt x="172" y="150"/>
                    <a:pt x="172" y="150"/>
                  </a:cubicBezTo>
                  <a:cubicBezTo>
                    <a:pt x="177" y="145"/>
                    <a:pt x="181" y="141"/>
                    <a:pt x="186" y="141"/>
                  </a:cubicBezTo>
                  <a:cubicBezTo>
                    <a:pt x="195" y="136"/>
                    <a:pt x="200" y="132"/>
                    <a:pt x="209" y="127"/>
                  </a:cubicBezTo>
                  <a:cubicBezTo>
                    <a:pt x="213" y="127"/>
                    <a:pt x="218" y="123"/>
                    <a:pt x="222" y="123"/>
                  </a:cubicBezTo>
                  <a:cubicBezTo>
                    <a:pt x="227" y="120"/>
                    <a:pt x="227" y="120"/>
                    <a:pt x="227" y="120"/>
                  </a:cubicBezTo>
                  <a:cubicBezTo>
                    <a:pt x="227" y="120"/>
                    <a:pt x="227" y="120"/>
                    <a:pt x="231" y="118"/>
                  </a:cubicBezTo>
                  <a:cubicBezTo>
                    <a:pt x="240" y="118"/>
                    <a:pt x="254" y="114"/>
                    <a:pt x="263" y="114"/>
                  </a:cubicBezTo>
                  <a:cubicBezTo>
                    <a:pt x="277" y="109"/>
                    <a:pt x="286" y="109"/>
                    <a:pt x="299" y="109"/>
                  </a:cubicBezTo>
                  <a:lnTo>
                    <a:pt x="358" y="109"/>
                  </a:lnTo>
                  <a:cubicBezTo>
                    <a:pt x="361" y="109"/>
                    <a:pt x="366" y="111"/>
                    <a:pt x="367" y="111"/>
                  </a:cubicBezTo>
                  <a:cubicBezTo>
                    <a:pt x="367" y="111"/>
                    <a:pt x="366" y="111"/>
                    <a:pt x="363" y="109"/>
                  </a:cubicBezTo>
                  <a:close/>
                  <a:moveTo>
                    <a:pt x="258" y="1"/>
                  </a:moveTo>
                  <a:cubicBezTo>
                    <a:pt x="184" y="1"/>
                    <a:pt x="106" y="22"/>
                    <a:pt x="59" y="73"/>
                  </a:cubicBezTo>
                  <a:cubicBezTo>
                    <a:pt x="0" y="132"/>
                    <a:pt x="5" y="213"/>
                    <a:pt x="14" y="290"/>
                  </a:cubicBezTo>
                  <a:cubicBezTo>
                    <a:pt x="18" y="349"/>
                    <a:pt x="77" y="394"/>
                    <a:pt x="132" y="417"/>
                  </a:cubicBezTo>
                  <a:cubicBezTo>
                    <a:pt x="165" y="430"/>
                    <a:pt x="205" y="439"/>
                    <a:pt x="244" y="439"/>
                  </a:cubicBezTo>
                  <a:cubicBezTo>
                    <a:pt x="258" y="439"/>
                    <a:pt x="272" y="438"/>
                    <a:pt x="286" y="435"/>
                  </a:cubicBezTo>
                  <a:cubicBezTo>
                    <a:pt x="340" y="431"/>
                    <a:pt x="390" y="399"/>
                    <a:pt x="426" y="354"/>
                  </a:cubicBezTo>
                  <a:cubicBezTo>
                    <a:pt x="461" y="310"/>
                    <a:pt x="487" y="251"/>
                    <a:pt x="493" y="194"/>
                  </a:cubicBezTo>
                  <a:lnTo>
                    <a:pt x="493" y="194"/>
                  </a:lnTo>
                  <a:cubicBezTo>
                    <a:pt x="494" y="192"/>
                    <a:pt x="494" y="189"/>
                    <a:pt x="494" y="186"/>
                  </a:cubicBezTo>
                  <a:lnTo>
                    <a:pt x="494" y="186"/>
                  </a:lnTo>
                  <a:cubicBezTo>
                    <a:pt x="494" y="186"/>
                    <a:pt x="494" y="186"/>
                    <a:pt x="494" y="186"/>
                  </a:cubicBezTo>
                  <a:cubicBezTo>
                    <a:pt x="494" y="185"/>
                    <a:pt x="494" y="183"/>
                    <a:pt x="494" y="182"/>
                  </a:cubicBezTo>
                  <a:lnTo>
                    <a:pt x="494" y="182"/>
                  </a:lnTo>
                  <a:cubicBezTo>
                    <a:pt x="487" y="84"/>
                    <a:pt x="407" y="14"/>
                    <a:pt x="313" y="5"/>
                  </a:cubicBezTo>
                  <a:cubicBezTo>
                    <a:pt x="295" y="2"/>
                    <a:pt x="277" y="1"/>
                    <a:pt x="25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0"/>
            <p:cNvSpPr/>
            <p:nvPr/>
          </p:nvSpPr>
          <p:spPr>
            <a:xfrm>
              <a:off x="3463325" y="2151950"/>
              <a:ext cx="2975" cy="8550"/>
            </a:xfrm>
            <a:custGeom>
              <a:avLst/>
              <a:gdLst/>
              <a:ahLst/>
              <a:cxnLst/>
              <a:rect l="l" t="t" r="r" b="b"/>
              <a:pathLst>
                <a:path w="119" h="342" extrusionOk="0">
                  <a:moveTo>
                    <a:pt x="40" y="1"/>
                  </a:moveTo>
                  <a:cubicBezTo>
                    <a:pt x="21" y="1"/>
                    <a:pt x="1" y="9"/>
                    <a:pt x="1" y="34"/>
                  </a:cubicBezTo>
                  <a:lnTo>
                    <a:pt x="1" y="270"/>
                  </a:lnTo>
                  <a:cubicBezTo>
                    <a:pt x="1" y="283"/>
                    <a:pt x="14" y="297"/>
                    <a:pt x="24" y="306"/>
                  </a:cubicBezTo>
                  <a:cubicBezTo>
                    <a:pt x="33" y="320"/>
                    <a:pt x="51" y="333"/>
                    <a:pt x="64" y="338"/>
                  </a:cubicBezTo>
                  <a:cubicBezTo>
                    <a:pt x="71" y="340"/>
                    <a:pt x="77" y="341"/>
                    <a:pt x="84" y="341"/>
                  </a:cubicBezTo>
                  <a:cubicBezTo>
                    <a:pt x="103" y="341"/>
                    <a:pt x="119" y="330"/>
                    <a:pt x="119" y="306"/>
                  </a:cubicBezTo>
                  <a:lnTo>
                    <a:pt x="119" y="75"/>
                  </a:lnTo>
                  <a:cubicBezTo>
                    <a:pt x="119" y="61"/>
                    <a:pt x="110" y="43"/>
                    <a:pt x="101" y="34"/>
                  </a:cubicBezTo>
                  <a:cubicBezTo>
                    <a:pt x="91" y="21"/>
                    <a:pt x="73" y="7"/>
                    <a:pt x="55" y="2"/>
                  </a:cubicBezTo>
                  <a:cubicBezTo>
                    <a:pt x="51" y="2"/>
                    <a:pt x="45" y="1"/>
                    <a:pt x="4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0"/>
            <p:cNvSpPr/>
            <p:nvPr/>
          </p:nvSpPr>
          <p:spPr>
            <a:xfrm>
              <a:off x="3454950" y="2147975"/>
              <a:ext cx="3300" cy="12825"/>
            </a:xfrm>
            <a:custGeom>
              <a:avLst/>
              <a:gdLst/>
              <a:ahLst/>
              <a:cxnLst/>
              <a:rect l="l" t="t" r="r" b="b"/>
              <a:pathLst>
                <a:path w="132" h="513" extrusionOk="0">
                  <a:moveTo>
                    <a:pt x="47" y="1"/>
                  </a:moveTo>
                  <a:cubicBezTo>
                    <a:pt x="29" y="1"/>
                    <a:pt x="16" y="10"/>
                    <a:pt x="14" y="35"/>
                  </a:cubicBezTo>
                  <a:cubicBezTo>
                    <a:pt x="10" y="152"/>
                    <a:pt x="10" y="270"/>
                    <a:pt x="5" y="388"/>
                  </a:cubicBezTo>
                  <a:cubicBezTo>
                    <a:pt x="5" y="406"/>
                    <a:pt x="1" y="424"/>
                    <a:pt x="1" y="442"/>
                  </a:cubicBezTo>
                  <a:cubicBezTo>
                    <a:pt x="1" y="475"/>
                    <a:pt x="52" y="513"/>
                    <a:pt x="87" y="513"/>
                  </a:cubicBezTo>
                  <a:cubicBezTo>
                    <a:pt x="105" y="513"/>
                    <a:pt x="118" y="503"/>
                    <a:pt x="118" y="479"/>
                  </a:cubicBezTo>
                  <a:cubicBezTo>
                    <a:pt x="123" y="361"/>
                    <a:pt x="127" y="243"/>
                    <a:pt x="132" y="125"/>
                  </a:cubicBezTo>
                  <a:cubicBezTo>
                    <a:pt x="132" y="107"/>
                    <a:pt x="132" y="93"/>
                    <a:pt x="132" y="75"/>
                  </a:cubicBezTo>
                  <a:cubicBezTo>
                    <a:pt x="132" y="39"/>
                    <a:pt x="82" y="1"/>
                    <a:pt x="4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50"/>
          <p:cNvGrpSpPr/>
          <p:nvPr/>
        </p:nvGrpSpPr>
        <p:grpSpPr>
          <a:xfrm>
            <a:off x="508729" y="9800654"/>
            <a:ext cx="818297" cy="602112"/>
            <a:chOff x="3775725" y="2034750"/>
            <a:chExt cx="125300" cy="92200"/>
          </a:xfrm>
        </p:grpSpPr>
        <p:sp>
          <p:nvSpPr>
            <p:cNvPr id="2812" name="Google Shape;2812;p50"/>
            <p:cNvSpPr/>
            <p:nvPr/>
          </p:nvSpPr>
          <p:spPr>
            <a:xfrm>
              <a:off x="3775725" y="2034750"/>
              <a:ext cx="125300" cy="92200"/>
            </a:xfrm>
            <a:custGeom>
              <a:avLst/>
              <a:gdLst/>
              <a:ahLst/>
              <a:cxnLst/>
              <a:rect l="l" t="t" r="r" b="b"/>
              <a:pathLst>
                <a:path w="5012" h="3688" extrusionOk="0">
                  <a:moveTo>
                    <a:pt x="4880" y="125"/>
                  </a:moveTo>
                  <a:lnTo>
                    <a:pt x="4880" y="125"/>
                  </a:lnTo>
                  <a:cubicBezTo>
                    <a:pt x="4823" y="625"/>
                    <a:pt x="4677" y="1113"/>
                    <a:pt x="4386" y="1528"/>
                  </a:cubicBezTo>
                  <a:cubicBezTo>
                    <a:pt x="4096" y="1940"/>
                    <a:pt x="3675" y="2294"/>
                    <a:pt x="3186" y="2439"/>
                  </a:cubicBezTo>
                  <a:cubicBezTo>
                    <a:pt x="2989" y="2501"/>
                    <a:pt x="2793" y="2518"/>
                    <a:pt x="2590" y="2520"/>
                  </a:cubicBezTo>
                  <a:lnTo>
                    <a:pt x="2590" y="2520"/>
                  </a:lnTo>
                  <a:cubicBezTo>
                    <a:pt x="2579" y="2491"/>
                    <a:pt x="2568" y="2463"/>
                    <a:pt x="2556" y="2434"/>
                  </a:cubicBezTo>
                  <a:cubicBezTo>
                    <a:pt x="2545" y="2403"/>
                    <a:pt x="2501" y="2379"/>
                    <a:pt x="2470" y="2379"/>
                  </a:cubicBezTo>
                  <a:cubicBezTo>
                    <a:pt x="2446" y="2379"/>
                    <a:pt x="2431" y="2392"/>
                    <a:pt x="2443" y="2425"/>
                  </a:cubicBezTo>
                  <a:lnTo>
                    <a:pt x="2447" y="2425"/>
                  </a:lnTo>
                  <a:cubicBezTo>
                    <a:pt x="2464" y="2470"/>
                    <a:pt x="2481" y="2516"/>
                    <a:pt x="2497" y="2563"/>
                  </a:cubicBezTo>
                  <a:lnTo>
                    <a:pt x="2497" y="2563"/>
                  </a:lnTo>
                  <a:cubicBezTo>
                    <a:pt x="2499" y="2569"/>
                    <a:pt x="2501" y="2575"/>
                    <a:pt x="2504" y="2581"/>
                  </a:cubicBezTo>
                  <a:lnTo>
                    <a:pt x="2504" y="2581"/>
                  </a:lnTo>
                  <a:cubicBezTo>
                    <a:pt x="2541" y="2687"/>
                    <a:pt x="2578" y="2794"/>
                    <a:pt x="2624" y="2896"/>
                  </a:cubicBezTo>
                  <a:cubicBezTo>
                    <a:pt x="2707" y="3102"/>
                    <a:pt x="2795" y="3308"/>
                    <a:pt x="2808" y="3535"/>
                  </a:cubicBezTo>
                  <a:lnTo>
                    <a:pt x="2808" y="3535"/>
                  </a:lnTo>
                  <a:cubicBezTo>
                    <a:pt x="2752" y="3560"/>
                    <a:pt x="2697" y="3575"/>
                    <a:pt x="2641" y="3575"/>
                  </a:cubicBezTo>
                  <a:cubicBezTo>
                    <a:pt x="2622" y="3575"/>
                    <a:pt x="2602" y="3573"/>
                    <a:pt x="2582" y="3569"/>
                  </a:cubicBezTo>
                  <a:lnTo>
                    <a:pt x="2582" y="3569"/>
                  </a:lnTo>
                  <a:cubicBezTo>
                    <a:pt x="2597" y="3405"/>
                    <a:pt x="2565" y="3229"/>
                    <a:pt x="2533" y="3073"/>
                  </a:cubicBezTo>
                  <a:cubicBezTo>
                    <a:pt x="2488" y="2865"/>
                    <a:pt x="2420" y="2661"/>
                    <a:pt x="2334" y="2466"/>
                  </a:cubicBezTo>
                  <a:cubicBezTo>
                    <a:pt x="2320" y="2439"/>
                    <a:pt x="2279" y="2421"/>
                    <a:pt x="2252" y="2421"/>
                  </a:cubicBezTo>
                  <a:cubicBezTo>
                    <a:pt x="2180" y="2426"/>
                    <a:pt x="2108" y="2429"/>
                    <a:pt x="2037" y="2429"/>
                  </a:cubicBezTo>
                  <a:cubicBezTo>
                    <a:pt x="1594" y="2429"/>
                    <a:pt x="1173" y="2318"/>
                    <a:pt x="798" y="2076"/>
                  </a:cubicBezTo>
                  <a:cubicBezTo>
                    <a:pt x="450" y="1852"/>
                    <a:pt x="158" y="1533"/>
                    <a:pt x="125" y="1112"/>
                  </a:cubicBezTo>
                  <a:lnTo>
                    <a:pt x="125" y="1112"/>
                  </a:lnTo>
                  <a:cubicBezTo>
                    <a:pt x="340" y="1119"/>
                    <a:pt x="555" y="1142"/>
                    <a:pt x="766" y="1197"/>
                  </a:cubicBezTo>
                  <a:cubicBezTo>
                    <a:pt x="975" y="1252"/>
                    <a:pt x="1178" y="1342"/>
                    <a:pt x="1373" y="1437"/>
                  </a:cubicBezTo>
                  <a:cubicBezTo>
                    <a:pt x="1564" y="1537"/>
                    <a:pt x="1754" y="1650"/>
                    <a:pt x="1926" y="1782"/>
                  </a:cubicBezTo>
                  <a:cubicBezTo>
                    <a:pt x="2085" y="1904"/>
                    <a:pt x="2207" y="2054"/>
                    <a:pt x="2334" y="2208"/>
                  </a:cubicBezTo>
                  <a:cubicBezTo>
                    <a:pt x="2342" y="2222"/>
                    <a:pt x="2376" y="2242"/>
                    <a:pt x="2402" y="2242"/>
                  </a:cubicBezTo>
                  <a:cubicBezTo>
                    <a:pt x="2418" y="2242"/>
                    <a:pt x="2430" y="2235"/>
                    <a:pt x="2433" y="2217"/>
                  </a:cubicBezTo>
                  <a:cubicBezTo>
                    <a:pt x="2465" y="2008"/>
                    <a:pt x="2492" y="1809"/>
                    <a:pt x="2569" y="1610"/>
                  </a:cubicBezTo>
                  <a:cubicBezTo>
                    <a:pt x="2665" y="1374"/>
                    <a:pt x="2809" y="1147"/>
                    <a:pt x="2982" y="957"/>
                  </a:cubicBezTo>
                  <a:cubicBezTo>
                    <a:pt x="3285" y="622"/>
                    <a:pt x="3711" y="395"/>
                    <a:pt x="4146" y="273"/>
                  </a:cubicBezTo>
                  <a:cubicBezTo>
                    <a:pt x="4386" y="209"/>
                    <a:pt x="4632" y="163"/>
                    <a:pt x="4880" y="125"/>
                  </a:cubicBezTo>
                  <a:close/>
                  <a:moveTo>
                    <a:pt x="4923" y="1"/>
                  </a:moveTo>
                  <a:cubicBezTo>
                    <a:pt x="4920" y="1"/>
                    <a:pt x="4918" y="1"/>
                    <a:pt x="4916" y="1"/>
                  </a:cubicBezTo>
                  <a:cubicBezTo>
                    <a:pt x="4431" y="74"/>
                    <a:pt x="3942" y="164"/>
                    <a:pt x="3503" y="400"/>
                  </a:cubicBezTo>
                  <a:cubicBezTo>
                    <a:pt x="3068" y="631"/>
                    <a:pt x="2723" y="975"/>
                    <a:pt x="2510" y="1419"/>
                  </a:cubicBezTo>
                  <a:cubicBezTo>
                    <a:pt x="2411" y="1626"/>
                    <a:pt x="2368" y="1839"/>
                    <a:pt x="2331" y="2059"/>
                  </a:cubicBezTo>
                  <a:lnTo>
                    <a:pt x="2331" y="2059"/>
                  </a:lnTo>
                  <a:cubicBezTo>
                    <a:pt x="2225" y="1933"/>
                    <a:pt x="2113" y="1813"/>
                    <a:pt x="1985" y="1709"/>
                  </a:cubicBezTo>
                  <a:cubicBezTo>
                    <a:pt x="1804" y="1569"/>
                    <a:pt x="1604" y="1451"/>
                    <a:pt x="1396" y="1347"/>
                  </a:cubicBezTo>
                  <a:cubicBezTo>
                    <a:pt x="1192" y="1243"/>
                    <a:pt x="984" y="1152"/>
                    <a:pt x="762" y="1093"/>
                  </a:cubicBezTo>
                  <a:cubicBezTo>
                    <a:pt x="526" y="1034"/>
                    <a:pt x="286" y="1007"/>
                    <a:pt x="46" y="998"/>
                  </a:cubicBezTo>
                  <a:cubicBezTo>
                    <a:pt x="23" y="998"/>
                    <a:pt x="0" y="1012"/>
                    <a:pt x="0" y="1034"/>
                  </a:cubicBezTo>
                  <a:cubicBezTo>
                    <a:pt x="19" y="1514"/>
                    <a:pt x="340" y="1881"/>
                    <a:pt x="725" y="2135"/>
                  </a:cubicBezTo>
                  <a:cubicBezTo>
                    <a:pt x="1138" y="2410"/>
                    <a:pt x="1601" y="2538"/>
                    <a:pt x="2085" y="2538"/>
                  </a:cubicBezTo>
                  <a:cubicBezTo>
                    <a:pt x="2140" y="2538"/>
                    <a:pt x="2195" y="2537"/>
                    <a:pt x="2251" y="2534"/>
                  </a:cubicBezTo>
                  <a:lnTo>
                    <a:pt x="2251" y="2534"/>
                  </a:lnTo>
                  <a:cubicBezTo>
                    <a:pt x="2318" y="2695"/>
                    <a:pt x="2374" y="2864"/>
                    <a:pt x="2411" y="3032"/>
                  </a:cubicBezTo>
                  <a:cubicBezTo>
                    <a:pt x="2447" y="3200"/>
                    <a:pt x="2483" y="3399"/>
                    <a:pt x="2456" y="3571"/>
                  </a:cubicBezTo>
                  <a:cubicBezTo>
                    <a:pt x="2452" y="3612"/>
                    <a:pt x="2483" y="3639"/>
                    <a:pt x="2515" y="3653"/>
                  </a:cubicBezTo>
                  <a:cubicBezTo>
                    <a:pt x="2570" y="3677"/>
                    <a:pt x="2623" y="3687"/>
                    <a:pt x="2677" y="3687"/>
                  </a:cubicBezTo>
                  <a:cubicBezTo>
                    <a:pt x="2756" y="3687"/>
                    <a:pt x="2835" y="3664"/>
                    <a:pt x="2914" y="3626"/>
                  </a:cubicBezTo>
                  <a:cubicBezTo>
                    <a:pt x="2923" y="3621"/>
                    <a:pt x="2927" y="3603"/>
                    <a:pt x="2927" y="3594"/>
                  </a:cubicBezTo>
                  <a:cubicBezTo>
                    <a:pt x="2918" y="3358"/>
                    <a:pt x="2837" y="3145"/>
                    <a:pt x="2746" y="2933"/>
                  </a:cubicBezTo>
                  <a:cubicBezTo>
                    <a:pt x="2702" y="2833"/>
                    <a:pt x="2666" y="2731"/>
                    <a:pt x="2630" y="2629"/>
                  </a:cubicBezTo>
                  <a:lnTo>
                    <a:pt x="2630" y="2629"/>
                  </a:lnTo>
                  <a:cubicBezTo>
                    <a:pt x="2809" y="2628"/>
                    <a:pt x="2988" y="2619"/>
                    <a:pt x="3163" y="2575"/>
                  </a:cubicBezTo>
                  <a:cubicBezTo>
                    <a:pt x="3408" y="2511"/>
                    <a:pt x="3643" y="2398"/>
                    <a:pt x="3852" y="2253"/>
                  </a:cubicBezTo>
                  <a:cubicBezTo>
                    <a:pt x="4277" y="1949"/>
                    <a:pt x="4608" y="1528"/>
                    <a:pt x="4794" y="1039"/>
                  </a:cubicBezTo>
                  <a:cubicBezTo>
                    <a:pt x="4916" y="726"/>
                    <a:pt x="4975" y="404"/>
                    <a:pt x="5007" y="74"/>
                  </a:cubicBezTo>
                  <a:cubicBezTo>
                    <a:pt x="5011" y="35"/>
                    <a:pt x="4959" y="1"/>
                    <a:pt x="492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0"/>
            <p:cNvSpPr/>
            <p:nvPr/>
          </p:nvSpPr>
          <p:spPr>
            <a:xfrm>
              <a:off x="3847425" y="2059175"/>
              <a:ext cx="13150" cy="20125"/>
            </a:xfrm>
            <a:custGeom>
              <a:avLst/>
              <a:gdLst/>
              <a:ahLst/>
              <a:cxnLst/>
              <a:rect l="l" t="t" r="r" b="b"/>
              <a:pathLst>
                <a:path w="526" h="805" extrusionOk="0">
                  <a:moveTo>
                    <a:pt x="429" y="1"/>
                  </a:moveTo>
                  <a:cubicBezTo>
                    <a:pt x="414" y="1"/>
                    <a:pt x="401" y="8"/>
                    <a:pt x="395" y="25"/>
                  </a:cubicBezTo>
                  <a:cubicBezTo>
                    <a:pt x="361" y="130"/>
                    <a:pt x="362" y="242"/>
                    <a:pt x="384" y="347"/>
                  </a:cubicBezTo>
                  <a:lnTo>
                    <a:pt x="384" y="347"/>
                  </a:lnTo>
                  <a:cubicBezTo>
                    <a:pt x="291" y="425"/>
                    <a:pt x="205" y="512"/>
                    <a:pt x="126" y="603"/>
                  </a:cubicBezTo>
                  <a:lnTo>
                    <a:pt x="126" y="603"/>
                  </a:lnTo>
                  <a:cubicBezTo>
                    <a:pt x="120" y="528"/>
                    <a:pt x="124" y="452"/>
                    <a:pt x="132" y="379"/>
                  </a:cubicBezTo>
                  <a:cubicBezTo>
                    <a:pt x="135" y="341"/>
                    <a:pt x="87" y="305"/>
                    <a:pt x="51" y="305"/>
                  </a:cubicBezTo>
                  <a:cubicBezTo>
                    <a:pt x="31" y="305"/>
                    <a:pt x="16" y="315"/>
                    <a:pt x="14" y="343"/>
                  </a:cubicBezTo>
                  <a:cubicBezTo>
                    <a:pt x="0" y="479"/>
                    <a:pt x="5" y="610"/>
                    <a:pt x="37" y="746"/>
                  </a:cubicBezTo>
                  <a:cubicBezTo>
                    <a:pt x="40" y="773"/>
                    <a:pt x="81" y="804"/>
                    <a:pt x="114" y="804"/>
                  </a:cubicBezTo>
                  <a:cubicBezTo>
                    <a:pt x="126" y="804"/>
                    <a:pt x="137" y="801"/>
                    <a:pt x="145" y="791"/>
                  </a:cubicBezTo>
                  <a:cubicBezTo>
                    <a:pt x="250" y="660"/>
                    <a:pt x="367" y="533"/>
                    <a:pt x="499" y="424"/>
                  </a:cubicBezTo>
                  <a:cubicBezTo>
                    <a:pt x="508" y="415"/>
                    <a:pt x="508" y="397"/>
                    <a:pt x="503" y="383"/>
                  </a:cubicBezTo>
                  <a:cubicBezTo>
                    <a:pt x="485" y="288"/>
                    <a:pt x="481" y="184"/>
                    <a:pt x="512" y="89"/>
                  </a:cubicBezTo>
                  <a:cubicBezTo>
                    <a:pt x="525" y="50"/>
                    <a:pt x="470" y="1"/>
                    <a:pt x="42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0"/>
            <p:cNvSpPr/>
            <p:nvPr/>
          </p:nvSpPr>
          <p:spPr>
            <a:xfrm>
              <a:off x="3857050" y="2054575"/>
              <a:ext cx="21925" cy="15475"/>
            </a:xfrm>
            <a:custGeom>
              <a:avLst/>
              <a:gdLst/>
              <a:ahLst/>
              <a:cxnLst/>
              <a:rect l="l" t="t" r="r" b="b"/>
              <a:pathLst>
                <a:path w="877" h="619" extrusionOk="0">
                  <a:moveTo>
                    <a:pt x="763" y="1"/>
                  </a:moveTo>
                  <a:cubicBezTo>
                    <a:pt x="756" y="1"/>
                    <a:pt x="750" y="2"/>
                    <a:pt x="744" y="6"/>
                  </a:cubicBezTo>
                  <a:cubicBezTo>
                    <a:pt x="603" y="78"/>
                    <a:pt x="467" y="160"/>
                    <a:pt x="336" y="250"/>
                  </a:cubicBezTo>
                  <a:cubicBezTo>
                    <a:pt x="277" y="291"/>
                    <a:pt x="213" y="341"/>
                    <a:pt x="155" y="391"/>
                  </a:cubicBezTo>
                  <a:cubicBezTo>
                    <a:pt x="123" y="413"/>
                    <a:pt x="91" y="441"/>
                    <a:pt x="59" y="468"/>
                  </a:cubicBezTo>
                  <a:cubicBezTo>
                    <a:pt x="37" y="490"/>
                    <a:pt x="1" y="508"/>
                    <a:pt x="1" y="545"/>
                  </a:cubicBezTo>
                  <a:cubicBezTo>
                    <a:pt x="1" y="583"/>
                    <a:pt x="50" y="619"/>
                    <a:pt x="85" y="619"/>
                  </a:cubicBezTo>
                  <a:cubicBezTo>
                    <a:pt x="99" y="619"/>
                    <a:pt x="111" y="613"/>
                    <a:pt x="116" y="597"/>
                  </a:cubicBezTo>
                  <a:lnTo>
                    <a:pt x="116" y="597"/>
                  </a:lnTo>
                  <a:cubicBezTo>
                    <a:pt x="329" y="403"/>
                    <a:pt x="568" y="236"/>
                    <a:pt x="825" y="105"/>
                  </a:cubicBezTo>
                  <a:cubicBezTo>
                    <a:pt x="877" y="77"/>
                    <a:pt x="813" y="1"/>
                    <a:pt x="76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0"/>
            <p:cNvSpPr/>
            <p:nvPr/>
          </p:nvSpPr>
          <p:spPr>
            <a:xfrm>
              <a:off x="3841225" y="2075975"/>
              <a:ext cx="23675" cy="13500"/>
            </a:xfrm>
            <a:custGeom>
              <a:avLst/>
              <a:gdLst/>
              <a:ahLst/>
              <a:cxnLst/>
              <a:rect l="l" t="t" r="r" b="b"/>
              <a:pathLst>
                <a:path w="947" h="540" extrusionOk="0">
                  <a:moveTo>
                    <a:pt x="687" y="1"/>
                  </a:moveTo>
                  <a:cubicBezTo>
                    <a:pt x="565" y="1"/>
                    <a:pt x="441" y="3"/>
                    <a:pt x="321" y="19"/>
                  </a:cubicBezTo>
                  <a:cubicBezTo>
                    <a:pt x="276" y="29"/>
                    <a:pt x="253" y="78"/>
                    <a:pt x="226" y="110"/>
                  </a:cubicBezTo>
                  <a:cubicBezTo>
                    <a:pt x="199" y="151"/>
                    <a:pt x="171" y="187"/>
                    <a:pt x="144" y="228"/>
                  </a:cubicBezTo>
                  <a:cubicBezTo>
                    <a:pt x="99" y="300"/>
                    <a:pt x="54" y="373"/>
                    <a:pt x="17" y="454"/>
                  </a:cubicBezTo>
                  <a:cubicBezTo>
                    <a:pt x="1" y="491"/>
                    <a:pt x="57" y="540"/>
                    <a:pt x="99" y="540"/>
                  </a:cubicBezTo>
                  <a:cubicBezTo>
                    <a:pt x="115" y="540"/>
                    <a:pt x="128" y="533"/>
                    <a:pt x="135" y="518"/>
                  </a:cubicBezTo>
                  <a:cubicBezTo>
                    <a:pt x="197" y="376"/>
                    <a:pt x="285" y="247"/>
                    <a:pt x="383" y="127"/>
                  </a:cubicBezTo>
                  <a:lnTo>
                    <a:pt x="383" y="127"/>
                  </a:lnTo>
                  <a:cubicBezTo>
                    <a:pt x="544" y="114"/>
                    <a:pt x="702" y="110"/>
                    <a:pt x="865" y="110"/>
                  </a:cubicBezTo>
                  <a:cubicBezTo>
                    <a:pt x="946" y="110"/>
                    <a:pt x="892" y="1"/>
                    <a:pt x="833" y="1"/>
                  </a:cubicBezTo>
                  <a:cubicBezTo>
                    <a:pt x="785" y="1"/>
                    <a:pt x="736" y="1"/>
                    <a:pt x="6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0"/>
            <p:cNvSpPr/>
            <p:nvPr/>
          </p:nvSpPr>
          <p:spPr>
            <a:xfrm>
              <a:off x="3797575" y="2036975"/>
              <a:ext cx="40625" cy="44800"/>
            </a:xfrm>
            <a:custGeom>
              <a:avLst/>
              <a:gdLst/>
              <a:ahLst/>
              <a:cxnLst/>
              <a:rect l="l" t="t" r="r" b="b"/>
              <a:pathLst>
                <a:path w="1625" h="1792" extrusionOk="0">
                  <a:moveTo>
                    <a:pt x="35" y="1"/>
                  </a:moveTo>
                  <a:cubicBezTo>
                    <a:pt x="17" y="1"/>
                    <a:pt x="1" y="10"/>
                    <a:pt x="1" y="35"/>
                  </a:cubicBezTo>
                  <a:cubicBezTo>
                    <a:pt x="1" y="338"/>
                    <a:pt x="69" y="610"/>
                    <a:pt x="227" y="868"/>
                  </a:cubicBezTo>
                  <a:cubicBezTo>
                    <a:pt x="381" y="1117"/>
                    <a:pt x="590" y="1335"/>
                    <a:pt x="807" y="1525"/>
                  </a:cubicBezTo>
                  <a:cubicBezTo>
                    <a:pt x="823" y="1539"/>
                    <a:pt x="839" y="1544"/>
                    <a:pt x="852" y="1544"/>
                  </a:cubicBezTo>
                  <a:cubicBezTo>
                    <a:pt x="893" y="1544"/>
                    <a:pt x="914" y="1493"/>
                    <a:pt x="866" y="1453"/>
                  </a:cubicBezTo>
                  <a:cubicBezTo>
                    <a:pt x="662" y="1276"/>
                    <a:pt x="472" y="1081"/>
                    <a:pt x="332" y="850"/>
                  </a:cubicBezTo>
                  <a:cubicBezTo>
                    <a:pt x="196" y="629"/>
                    <a:pt x="132" y="404"/>
                    <a:pt x="120" y="155"/>
                  </a:cubicBezTo>
                  <a:lnTo>
                    <a:pt x="120" y="155"/>
                  </a:lnTo>
                  <a:cubicBezTo>
                    <a:pt x="387" y="353"/>
                    <a:pt x="658" y="548"/>
                    <a:pt x="907" y="764"/>
                  </a:cubicBezTo>
                  <a:cubicBezTo>
                    <a:pt x="1034" y="877"/>
                    <a:pt x="1147" y="1013"/>
                    <a:pt x="1242" y="1154"/>
                  </a:cubicBezTo>
                  <a:cubicBezTo>
                    <a:pt x="1360" y="1326"/>
                    <a:pt x="1469" y="1525"/>
                    <a:pt x="1505" y="1734"/>
                  </a:cubicBezTo>
                  <a:cubicBezTo>
                    <a:pt x="1510" y="1767"/>
                    <a:pt x="1551" y="1792"/>
                    <a:pt x="1582" y="1792"/>
                  </a:cubicBezTo>
                  <a:cubicBezTo>
                    <a:pt x="1606" y="1792"/>
                    <a:pt x="1624" y="1778"/>
                    <a:pt x="1618" y="1743"/>
                  </a:cubicBezTo>
                  <a:cubicBezTo>
                    <a:pt x="1582" y="1534"/>
                    <a:pt x="1473" y="1330"/>
                    <a:pt x="1360" y="1158"/>
                  </a:cubicBezTo>
                  <a:cubicBezTo>
                    <a:pt x="1260" y="1000"/>
                    <a:pt x="1138" y="850"/>
                    <a:pt x="998" y="723"/>
                  </a:cubicBezTo>
                  <a:cubicBezTo>
                    <a:pt x="717" y="469"/>
                    <a:pt x="395" y="247"/>
                    <a:pt x="87" y="21"/>
                  </a:cubicBezTo>
                  <a:cubicBezTo>
                    <a:pt x="76" y="10"/>
                    <a:pt x="54" y="1"/>
                    <a:pt x="3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0"/>
            <p:cNvSpPr/>
            <p:nvPr/>
          </p:nvSpPr>
          <p:spPr>
            <a:xfrm>
              <a:off x="3856925" y="2064775"/>
              <a:ext cx="18050" cy="5150"/>
            </a:xfrm>
            <a:custGeom>
              <a:avLst/>
              <a:gdLst/>
              <a:ahLst/>
              <a:cxnLst/>
              <a:rect l="l" t="t" r="r" b="b"/>
              <a:pathLst>
                <a:path w="722" h="206" extrusionOk="0">
                  <a:moveTo>
                    <a:pt x="634" y="0"/>
                  </a:moveTo>
                  <a:cubicBezTo>
                    <a:pt x="632" y="0"/>
                    <a:pt x="629" y="0"/>
                    <a:pt x="626" y="1"/>
                  </a:cubicBezTo>
                  <a:cubicBezTo>
                    <a:pt x="427" y="28"/>
                    <a:pt x="232" y="60"/>
                    <a:pt x="37" y="96"/>
                  </a:cubicBezTo>
                  <a:cubicBezTo>
                    <a:pt x="6" y="100"/>
                    <a:pt x="1" y="137"/>
                    <a:pt x="15" y="159"/>
                  </a:cubicBezTo>
                  <a:cubicBezTo>
                    <a:pt x="27" y="184"/>
                    <a:pt x="58" y="205"/>
                    <a:pt x="88" y="205"/>
                  </a:cubicBezTo>
                  <a:cubicBezTo>
                    <a:pt x="91" y="205"/>
                    <a:pt x="93" y="205"/>
                    <a:pt x="96" y="205"/>
                  </a:cubicBezTo>
                  <a:cubicBezTo>
                    <a:pt x="291" y="168"/>
                    <a:pt x="490" y="137"/>
                    <a:pt x="685" y="110"/>
                  </a:cubicBezTo>
                  <a:cubicBezTo>
                    <a:pt x="717" y="105"/>
                    <a:pt x="721" y="69"/>
                    <a:pt x="708" y="46"/>
                  </a:cubicBezTo>
                  <a:cubicBezTo>
                    <a:pt x="691" y="21"/>
                    <a:pt x="663" y="0"/>
                    <a:pt x="6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0"/>
            <p:cNvSpPr/>
            <p:nvPr/>
          </p:nvSpPr>
          <p:spPr>
            <a:xfrm>
              <a:off x="3788875" y="2070450"/>
              <a:ext cx="26600" cy="14500"/>
            </a:xfrm>
            <a:custGeom>
              <a:avLst/>
              <a:gdLst/>
              <a:ahLst/>
              <a:cxnLst/>
              <a:rect l="l" t="t" r="r" b="b"/>
              <a:pathLst>
                <a:path w="1064" h="580" extrusionOk="0">
                  <a:moveTo>
                    <a:pt x="49" y="0"/>
                  </a:moveTo>
                  <a:cubicBezTo>
                    <a:pt x="33" y="0"/>
                    <a:pt x="17" y="7"/>
                    <a:pt x="9" y="23"/>
                  </a:cubicBezTo>
                  <a:cubicBezTo>
                    <a:pt x="0" y="55"/>
                    <a:pt x="32" y="91"/>
                    <a:pt x="54" y="100"/>
                  </a:cubicBezTo>
                  <a:cubicBezTo>
                    <a:pt x="358" y="263"/>
                    <a:pt x="671" y="417"/>
                    <a:pt x="979" y="571"/>
                  </a:cubicBezTo>
                  <a:cubicBezTo>
                    <a:pt x="991" y="577"/>
                    <a:pt x="1001" y="579"/>
                    <a:pt x="1010" y="579"/>
                  </a:cubicBezTo>
                  <a:cubicBezTo>
                    <a:pt x="1059" y="579"/>
                    <a:pt x="1063" y="507"/>
                    <a:pt x="1006" y="481"/>
                  </a:cubicBezTo>
                  <a:cubicBezTo>
                    <a:pt x="698" y="327"/>
                    <a:pt x="385" y="173"/>
                    <a:pt x="82" y="9"/>
                  </a:cubicBezTo>
                  <a:cubicBezTo>
                    <a:pt x="72" y="4"/>
                    <a:pt x="60" y="0"/>
                    <a:pt x="4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0"/>
            <p:cNvSpPr/>
            <p:nvPr/>
          </p:nvSpPr>
          <p:spPr>
            <a:xfrm>
              <a:off x="3799850" y="2082200"/>
              <a:ext cx="15425" cy="4475"/>
            </a:xfrm>
            <a:custGeom>
              <a:avLst/>
              <a:gdLst/>
              <a:ahLst/>
              <a:cxnLst/>
              <a:rect l="l" t="t" r="r" b="b"/>
              <a:pathLst>
                <a:path w="617" h="179" extrusionOk="0">
                  <a:moveTo>
                    <a:pt x="530" y="1"/>
                  </a:moveTo>
                  <a:cubicBezTo>
                    <a:pt x="527" y="1"/>
                    <a:pt x="524" y="1"/>
                    <a:pt x="522" y="2"/>
                  </a:cubicBezTo>
                  <a:cubicBezTo>
                    <a:pt x="381" y="20"/>
                    <a:pt x="236" y="42"/>
                    <a:pt x="96" y="60"/>
                  </a:cubicBezTo>
                  <a:cubicBezTo>
                    <a:pt x="73" y="65"/>
                    <a:pt x="55" y="65"/>
                    <a:pt x="32" y="70"/>
                  </a:cubicBezTo>
                  <a:cubicBezTo>
                    <a:pt x="1" y="74"/>
                    <a:pt x="1" y="110"/>
                    <a:pt x="14" y="133"/>
                  </a:cubicBezTo>
                  <a:cubicBezTo>
                    <a:pt x="27" y="158"/>
                    <a:pt x="58" y="179"/>
                    <a:pt x="87" y="179"/>
                  </a:cubicBezTo>
                  <a:cubicBezTo>
                    <a:pt x="90" y="179"/>
                    <a:pt x="93" y="179"/>
                    <a:pt x="96" y="178"/>
                  </a:cubicBezTo>
                  <a:cubicBezTo>
                    <a:pt x="236" y="156"/>
                    <a:pt x="381" y="137"/>
                    <a:pt x="522" y="119"/>
                  </a:cubicBezTo>
                  <a:cubicBezTo>
                    <a:pt x="544" y="115"/>
                    <a:pt x="562" y="110"/>
                    <a:pt x="585" y="110"/>
                  </a:cubicBezTo>
                  <a:cubicBezTo>
                    <a:pt x="617" y="106"/>
                    <a:pt x="617" y="70"/>
                    <a:pt x="603" y="47"/>
                  </a:cubicBezTo>
                  <a:cubicBezTo>
                    <a:pt x="591" y="22"/>
                    <a:pt x="559" y="1"/>
                    <a:pt x="53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0"/>
            <p:cNvSpPr/>
            <p:nvPr/>
          </p:nvSpPr>
          <p:spPr>
            <a:xfrm>
              <a:off x="3810150" y="2074975"/>
              <a:ext cx="17475" cy="15825"/>
            </a:xfrm>
            <a:custGeom>
              <a:avLst/>
              <a:gdLst/>
              <a:ahLst/>
              <a:cxnLst/>
              <a:rect l="l" t="t" r="r" b="b"/>
              <a:pathLst>
                <a:path w="699" h="633" extrusionOk="0">
                  <a:moveTo>
                    <a:pt x="51" y="1"/>
                  </a:moveTo>
                  <a:cubicBezTo>
                    <a:pt x="19" y="1"/>
                    <a:pt x="1" y="23"/>
                    <a:pt x="10" y="50"/>
                  </a:cubicBezTo>
                  <a:cubicBezTo>
                    <a:pt x="33" y="123"/>
                    <a:pt x="51" y="195"/>
                    <a:pt x="69" y="268"/>
                  </a:cubicBezTo>
                  <a:cubicBezTo>
                    <a:pt x="78" y="304"/>
                    <a:pt x="78" y="345"/>
                    <a:pt x="105" y="372"/>
                  </a:cubicBezTo>
                  <a:cubicBezTo>
                    <a:pt x="132" y="399"/>
                    <a:pt x="173" y="413"/>
                    <a:pt x="209" y="426"/>
                  </a:cubicBezTo>
                  <a:cubicBezTo>
                    <a:pt x="345" y="494"/>
                    <a:pt x="481" y="558"/>
                    <a:pt x="617" y="626"/>
                  </a:cubicBezTo>
                  <a:cubicBezTo>
                    <a:pt x="626" y="630"/>
                    <a:pt x="638" y="632"/>
                    <a:pt x="649" y="632"/>
                  </a:cubicBezTo>
                  <a:cubicBezTo>
                    <a:pt x="666" y="632"/>
                    <a:pt x="681" y="626"/>
                    <a:pt x="689" y="608"/>
                  </a:cubicBezTo>
                  <a:cubicBezTo>
                    <a:pt x="699" y="581"/>
                    <a:pt x="667" y="544"/>
                    <a:pt x="644" y="535"/>
                  </a:cubicBezTo>
                  <a:cubicBezTo>
                    <a:pt x="492" y="464"/>
                    <a:pt x="341" y="388"/>
                    <a:pt x="189" y="316"/>
                  </a:cubicBezTo>
                  <a:lnTo>
                    <a:pt x="189" y="316"/>
                  </a:lnTo>
                  <a:cubicBezTo>
                    <a:pt x="171" y="231"/>
                    <a:pt x="147" y="143"/>
                    <a:pt x="123" y="59"/>
                  </a:cubicBezTo>
                  <a:cubicBezTo>
                    <a:pt x="114" y="32"/>
                    <a:pt x="82" y="5"/>
                    <a:pt x="5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1" name="Google Shape;2821;p50"/>
          <p:cNvGrpSpPr/>
          <p:nvPr/>
        </p:nvGrpSpPr>
        <p:grpSpPr>
          <a:xfrm>
            <a:off x="6945479" y="1432278"/>
            <a:ext cx="335369" cy="289614"/>
            <a:chOff x="2511775" y="1511339"/>
            <a:chExt cx="592524" cy="511685"/>
          </a:xfrm>
        </p:grpSpPr>
        <p:sp>
          <p:nvSpPr>
            <p:cNvPr id="2822" name="Google Shape;2822;p50"/>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sp>
          <p:nvSpPr>
            <p:cNvPr id="2823" name="Google Shape;2823;p50"/>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sp>
          <p:nvSpPr>
            <p:cNvPr id="2824" name="Google Shape;2824;p50"/>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sp>
          <p:nvSpPr>
            <p:cNvPr id="2825" name="Google Shape;2825;p50"/>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sp>
          <p:nvSpPr>
            <p:cNvPr id="2826" name="Google Shape;2826;p50"/>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sp>
          <p:nvSpPr>
            <p:cNvPr id="2827" name="Google Shape;2827;p50"/>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sp>
          <p:nvSpPr>
            <p:cNvPr id="2828" name="Google Shape;2828;p50"/>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Tahoma" panose="020B0604030504040204" pitchFamily="34" charset="0"/>
                <a:ea typeface="Tahoma" panose="020B0604030504040204" pitchFamily="34" charset="0"/>
                <a:cs typeface="Tahoma" panose="020B0604030504040204" pitchFamily="34" charset="0"/>
              </a:endParaRPr>
            </a:p>
          </p:txBody>
        </p:sp>
      </p:grpSp>
      <p:sp>
        <p:nvSpPr>
          <p:cNvPr id="2" name="Google Shape;2767;p50">
            <a:extLst>
              <a:ext uri="{FF2B5EF4-FFF2-40B4-BE49-F238E27FC236}">
                <a16:creationId xmlns:a16="http://schemas.microsoft.com/office/drawing/2014/main" id="{4383AE32-BFF2-4911-272A-DC73D4C83B48}"/>
              </a:ext>
            </a:extLst>
          </p:cNvPr>
          <p:cNvSpPr txBox="1"/>
          <p:nvPr/>
        </p:nvSpPr>
        <p:spPr>
          <a:xfrm>
            <a:off x="2071094" y="2712830"/>
            <a:ext cx="1862400" cy="473700"/>
          </a:xfrm>
          <a:prstGeom prst="rect">
            <a:avLst/>
          </a:prstGeom>
          <a:noFill/>
          <a:ln>
            <a:noFill/>
          </a:ln>
        </p:spPr>
        <p:txBody>
          <a:bodyPr spcFirstLastPara="1" wrap="square" lIns="91425" tIns="91425" rIns="91425" bIns="91425" anchor="ctr" anchorCtr="0">
            <a:noAutofit/>
          </a:bodyPr>
          <a:lstStyle/>
          <a:p>
            <a:pPr marL="0" lvl="0" indent="0" algn="r" rtl="1">
              <a:buFont typeface="Arial"/>
              <a:buNone/>
            </a:pPr>
            <a:r>
              <a:rPr lang="ar-SY" sz="18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المشاكل التقليدية</a:t>
            </a:r>
            <a:endParaRPr sz="18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endParaRPr>
          </a:p>
        </p:txBody>
      </p:sp>
      <p:sp>
        <p:nvSpPr>
          <p:cNvPr id="5" name="Google Shape;2770;p50">
            <a:extLst>
              <a:ext uri="{FF2B5EF4-FFF2-40B4-BE49-F238E27FC236}">
                <a16:creationId xmlns:a16="http://schemas.microsoft.com/office/drawing/2014/main" id="{AE82590C-45C0-4F69-EA03-8809B429DBDF}"/>
              </a:ext>
            </a:extLst>
          </p:cNvPr>
          <p:cNvSpPr txBox="1"/>
          <p:nvPr/>
        </p:nvSpPr>
        <p:spPr>
          <a:xfrm>
            <a:off x="105134" y="3441786"/>
            <a:ext cx="1862399" cy="1782221"/>
          </a:xfrm>
          <a:prstGeom prst="rect">
            <a:avLst/>
          </a:prstGeom>
          <a:noFill/>
          <a:ln>
            <a:noFill/>
          </a:ln>
        </p:spPr>
        <p:txBody>
          <a:bodyPr spcFirstLastPara="1" wrap="square" lIns="91425" tIns="91425" rIns="91425" bIns="91425" anchor="ctr" anchorCtr="0">
            <a:noAutofit/>
          </a:bodyPr>
          <a:lstStyle/>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قوائم رقمية و تكلفة صفرية</a:t>
            </a:r>
          </a:p>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الطلبات دقيقة مع تتبع كامل </a:t>
            </a:r>
          </a:p>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تحديثات فورية سلسة</a:t>
            </a:r>
          </a:p>
          <a:p>
            <a:pPr marL="285750" lvl="0" indent="-285750" algn="r" rtl="1">
              <a:buClr>
                <a:schemeClr val="bg1"/>
              </a:buClr>
              <a:buSzPct val="120000"/>
              <a:buFont typeface="Arial" panose="020B0604020202020204" pitchFamily="34" charset="0"/>
              <a:buChar char="•"/>
            </a:pPr>
            <a:r>
              <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rPr>
              <a:t>تجرب تفاعلية مميزة</a:t>
            </a:r>
          </a:p>
          <a:p>
            <a:pPr marL="285750" lvl="0" indent="-285750" algn="r" rtl="1">
              <a:buClr>
                <a:schemeClr val="bg1"/>
              </a:buClr>
              <a:buSzPct val="120000"/>
              <a:buFont typeface="Arial" panose="020B0604020202020204" pitchFamily="34" charset="0"/>
              <a:buChar char="•"/>
            </a:pPr>
            <a:endParaRPr lang="ar-SY" sz="1200" b="1" dirty="0">
              <a:solidFill>
                <a:schemeClr val="bg1"/>
              </a:solidFill>
              <a:latin typeface="Tahoma" panose="020B0604030504040204" pitchFamily="34" charset="0"/>
              <a:ea typeface="Tahoma" panose="020B0604030504040204" pitchFamily="34" charset="0"/>
              <a:cs typeface="Tahoma" panose="020B0604030504040204" pitchFamily="34" charset="0"/>
              <a:sym typeface="Viga"/>
            </a:endParaRPr>
          </a:p>
        </p:txBody>
      </p:sp>
      <p:sp>
        <p:nvSpPr>
          <p:cNvPr id="8" name="Google Shape;2765;p50">
            <a:extLst>
              <a:ext uri="{FF2B5EF4-FFF2-40B4-BE49-F238E27FC236}">
                <a16:creationId xmlns:a16="http://schemas.microsoft.com/office/drawing/2014/main" id="{CB40F2A2-D294-D5CC-E607-DC0B8AFD9F36}"/>
              </a:ext>
            </a:extLst>
          </p:cNvPr>
          <p:cNvSpPr txBox="1"/>
          <p:nvPr/>
        </p:nvSpPr>
        <p:spPr>
          <a:xfrm>
            <a:off x="584840" y="5709205"/>
            <a:ext cx="6542700" cy="573000"/>
          </a:xfrm>
          <a:prstGeom prst="rect">
            <a:avLst/>
          </a:prstGeom>
          <a:noFill/>
          <a:ln>
            <a:noFill/>
          </a:ln>
        </p:spPr>
        <p:txBody>
          <a:bodyPr spcFirstLastPara="1" wrap="square" lIns="91425" tIns="91425" rIns="91425" bIns="91425" anchor="b" anchorCtr="0">
            <a:noAutofit/>
          </a:bodyPr>
          <a:lstStyle/>
          <a:p>
            <a:pPr algn="r" rtl="1"/>
            <a:r>
              <a:rPr lang="ar-SY" sz="1800" b="1" dirty="0">
                <a:solidFill>
                  <a:schemeClr val="bg1"/>
                </a:solidFill>
                <a:latin typeface="Tahoma" panose="020B0604030504040204" pitchFamily="34" charset="0"/>
                <a:ea typeface="Tahoma" panose="020B0604030504040204" pitchFamily="34" charset="0"/>
                <a:cs typeface="Tahoma" panose="020B0604030504040204" pitchFamily="34" charset="0"/>
              </a:rPr>
              <a:t>تكامل النظام</a:t>
            </a:r>
          </a:p>
        </p:txBody>
      </p:sp>
      <p:sp>
        <p:nvSpPr>
          <p:cNvPr id="9" name="TextBox 8">
            <a:extLst>
              <a:ext uri="{FF2B5EF4-FFF2-40B4-BE49-F238E27FC236}">
                <a16:creationId xmlns:a16="http://schemas.microsoft.com/office/drawing/2014/main" id="{6A02D0FD-AEB6-D2AC-0823-990F25AE222C}"/>
              </a:ext>
            </a:extLst>
          </p:cNvPr>
          <p:cNvSpPr txBox="1"/>
          <p:nvPr/>
        </p:nvSpPr>
        <p:spPr>
          <a:xfrm>
            <a:off x="3672113" y="6666172"/>
            <a:ext cx="3269711" cy="3227615"/>
          </a:xfrm>
          <a:prstGeom prst="rect">
            <a:avLst/>
          </a:prstGeom>
          <a:noFill/>
        </p:spPr>
        <p:txBody>
          <a:bodyPr wrap="square" rtlCol="0">
            <a:spAutoFit/>
          </a:bodyPr>
          <a:lstStyle/>
          <a:p>
            <a:pPr algn="ctr">
              <a:lnSpc>
                <a:spcPct val="150000"/>
              </a:lnSpc>
              <a:buNone/>
            </a:pPr>
            <a:r>
              <a:rPr lang="ar-SY" sz="1600" b="1" dirty="0">
                <a:solidFill>
                  <a:schemeClr val="bg1"/>
                </a:solidFill>
                <a:latin typeface="Tahoma" panose="020B0604030504040204" pitchFamily="34" charset="0"/>
                <a:ea typeface="Tahoma" panose="020B0604030504040204" pitchFamily="34" charset="0"/>
                <a:cs typeface="Tahoma" panose="020B0604030504040204" pitchFamily="34" charset="0"/>
              </a:rPr>
              <a:t>استمتع بأسرع خدمة، مع الطلبات </a:t>
            </a:r>
            <a:r>
              <a:rPr lang="ar-SY" sz="1800" b="1" dirty="0">
                <a:solidFill>
                  <a:srgbClr val="A0578D"/>
                </a:solidFill>
                <a:latin typeface="Tahoma" panose="020B0604030504040204" pitchFamily="34" charset="0"/>
                <a:ea typeface="Tahoma" panose="020B0604030504040204" pitchFamily="34" charset="0"/>
                <a:cs typeface="Tahoma" panose="020B0604030504040204" pitchFamily="34" charset="0"/>
              </a:rPr>
              <a:t>عبر الهاتف المحمول ومن على طاولتك </a:t>
            </a:r>
            <a:r>
              <a:rPr lang="ar-SY" sz="1600" b="1" dirty="0">
                <a:solidFill>
                  <a:schemeClr val="bg1"/>
                </a:solidFill>
                <a:latin typeface="Tahoma" panose="020B0604030504040204" pitchFamily="34" charset="0"/>
                <a:ea typeface="Tahoma" panose="020B0604030504040204" pitchFamily="34" charset="0"/>
                <a:cs typeface="Tahoma" panose="020B0604030504040204" pitchFamily="34" charset="0"/>
              </a:rPr>
              <a:t>دون أي جهد، وماذا عن </a:t>
            </a:r>
            <a:r>
              <a:rPr lang="ar-SY" sz="1800" b="1" dirty="0">
                <a:solidFill>
                  <a:srgbClr val="A0578D"/>
                </a:solidFill>
                <a:latin typeface="Tahoma" panose="020B0604030504040204" pitchFamily="34" charset="0"/>
                <a:ea typeface="Tahoma" panose="020B0604030504040204" pitchFamily="34" charset="0"/>
                <a:cs typeface="Tahoma" panose="020B0604030504040204" pitchFamily="34" charset="0"/>
              </a:rPr>
              <a:t>حجز الطاولات أونلاين!، </a:t>
            </a:r>
            <a:r>
              <a:rPr lang="ar-SY" sz="1600" b="1" dirty="0">
                <a:solidFill>
                  <a:schemeClr val="bg1"/>
                </a:solidFill>
                <a:latin typeface="Tahoma" panose="020B0604030504040204" pitchFamily="34" charset="0"/>
                <a:ea typeface="Tahoma" panose="020B0604030504040204" pitchFamily="34" charset="0"/>
                <a:cs typeface="Tahoma" panose="020B0604030504040204" pitchFamily="34" charset="0"/>
              </a:rPr>
              <a:t>والطلبات عبر الإنترنت!،  وتكامل منصات التوصيل، ... كل هذا مقابل جزء بسيط من سعر البرامج التقليدية.</a:t>
            </a:r>
          </a:p>
        </p:txBody>
      </p:sp>
      <p:grpSp>
        <p:nvGrpSpPr>
          <p:cNvPr id="4" name="Group 3">
            <a:extLst>
              <a:ext uri="{FF2B5EF4-FFF2-40B4-BE49-F238E27FC236}">
                <a16:creationId xmlns:a16="http://schemas.microsoft.com/office/drawing/2014/main" id="{723A2AAF-9F4C-9DEF-62B2-3816E4916BCB}"/>
              </a:ext>
            </a:extLst>
          </p:cNvPr>
          <p:cNvGrpSpPr/>
          <p:nvPr/>
        </p:nvGrpSpPr>
        <p:grpSpPr>
          <a:xfrm>
            <a:off x="4418205" y="2877739"/>
            <a:ext cx="2624674" cy="2504468"/>
            <a:chOff x="338659" y="1869175"/>
            <a:chExt cx="2624674" cy="2504468"/>
          </a:xfrm>
        </p:grpSpPr>
        <p:pic>
          <p:nvPicPr>
            <p:cNvPr id="6" name="Picture 5">
              <a:extLst>
                <a:ext uri="{FF2B5EF4-FFF2-40B4-BE49-F238E27FC236}">
                  <a16:creationId xmlns:a16="http://schemas.microsoft.com/office/drawing/2014/main" id="{F237200B-51CD-531D-9C18-BAC64DF99206}"/>
                </a:ext>
              </a:extLst>
            </p:cNvPr>
            <p:cNvPicPr>
              <a:picLocks noChangeAspect="1"/>
            </p:cNvPicPr>
            <p:nvPr/>
          </p:nvPicPr>
          <p:blipFill>
            <a:blip r:embed="rId4"/>
            <a:srcRect t="12108" r="10404"/>
            <a:stretch>
              <a:fillRect/>
            </a:stretch>
          </p:blipFill>
          <p:spPr>
            <a:xfrm>
              <a:off x="338659" y="1869175"/>
              <a:ext cx="2624674" cy="2504468"/>
            </a:xfrm>
            <a:prstGeom prst="ellipse">
              <a:avLst/>
            </a:prstGeom>
            <a:noFill/>
            <a:ln w="19050" cap="flat" cmpd="sng">
              <a:solidFill>
                <a:schemeClr val="accent4"/>
              </a:solidFill>
              <a:prstDash val="solid"/>
              <a:round/>
              <a:headEnd type="none" w="sm" len="sm"/>
              <a:tailEnd type="none" w="sm" len="sm"/>
            </a:ln>
          </p:spPr>
        </p:pic>
        <p:pic>
          <p:nvPicPr>
            <p:cNvPr id="7" name="Picture 6">
              <a:extLst>
                <a:ext uri="{FF2B5EF4-FFF2-40B4-BE49-F238E27FC236}">
                  <a16:creationId xmlns:a16="http://schemas.microsoft.com/office/drawing/2014/main" id="{D24B352D-596A-F1F9-D3B0-42C77AC2E943}"/>
                </a:ext>
              </a:extLst>
            </p:cNvPr>
            <p:cNvPicPr>
              <a:picLocks noChangeAspect="1"/>
            </p:cNvPicPr>
            <p:nvPr/>
          </p:nvPicPr>
          <p:blipFill>
            <a:blip r:embed="rId4"/>
            <a:srcRect l="72137" t="231" r="984" b="77046"/>
            <a:stretch>
              <a:fillRect/>
            </a:stretch>
          </p:blipFill>
          <p:spPr>
            <a:xfrm>
              <a:off x="1811866" y="2095727"/>
              <a:ext cx="787395" cy="647473"/>
            </a:xfrm>
            <a:prstGeom prst="ellipse">
              <a:avLst/>
            </a:prstGeom>
            <a:noFill/>
            <a:ln w="19050" cap="flat" cmpd="sng">
              <a:noFill/>
              <a:prstDash val="solid"/>
              <a:round/>
              <a:headEnd type="none" w="sm" len="sm"/>
              <a:tailEnd type="none" w="sm" len="sm"/>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25" name="Google Shape;2125;p45"/>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p>
            <a:pPr rtl="1"/>
            <a:r>
              <a:rPr lang="en" dirty="0"/>
              <a:t>E-menu</a:t>
            </a:r>
            <a:br>
              <a:rPr lang="en" dirty="0"/>
            </a:br>
            <a:r>
              <a:rPr lang="ar-SY" sz="3200" dirty="0">
                <a:latin typeface="Tahoma" panose="020B0604030504040204" pitchFamily="34" charset="0"/>
                <a:ea typeface="Tahoma" panose="020B0604030504040204" pitchFamily="34" charset="0"/>
                <a:cs typeface="Tahoma" panose="020B0604030504040204" pitchFamily="34" charset="0"/>
              </a:rPr>
              <a:t> المزايا الأساسية</a:t>
            </a:r>
            <a:endParaRPr dirty="0"/>
          </a:p>
        </p:txBody>
      </p:sp>
      <p:sp>
        <p:nvSpPr>
          <p:cNvPr id="2127" name="Google Shape;2127;p45"/>
          <p:cNvSpPr txBox="1">
            <a:spLocks noGrp="1"/>
          </p:cNvSpPr>
          <p:nvPr>
            <p:ph type="subTitle" idx="1"/>
          </p:nvPr>
        </p:nvSpPr>
        <p:spPr>
          <a:xfrm>
            <a:off x="3887975" y="3015086"/>
            <a:ext cx="3110100" cy="895800"/>
          </a:xfrm>
          <a:prstGeom prst="rect">
            <a:avLst/>
          </a:prstGeom>
        </p:spPr>
        <p:txBody>
          <a:bodyPr spcFirstLastPara="1" wrap="square" lIns="91425" tIns="91425" rIns="91425" bIns="91425" anchor="t" anchorCtr="0">
            <a:noAutofit/>
          </a:bodyPr>
          <a:lstStyle/>
          <a:p>
            <a:pPr marL="0" indent="0" rtl="1"/>
            <a:r>
              <a:rPr lang="ar-SY" sz="1600" dirty="0">
                <a:latin typeface="Tahoma" panose="020B0604030504040204" pitchFamily="34" charset="0"/>
                <a:ea typeface="Tahoma" panose="020B0604030504040204" pitchFamily="34" charset="0"/>
                <a:cs typeface="Tahoma" panose="020B0604030504040204" pitchFamily="34" charset="0"/>
              </a:rPr>
              <a:t>عملية واحدة من الطلب إلى الدفع</a:t>
            </a:r>
          </a:p>
        </p:txBody>
      </p:sp>
      <p:sp>
        <p:nvSpPr>
          <p:cNvPr id="2128" name="Google Shape;2128;p45"/>
          <p:cNvSpPr txBox="1">
            <a:spLocks noGrp="1"/>
          </p:cNvSpPr>
          <p:nvPr>
            <p:ph type="subTitle" idx="2"/>
          </p:nvPr>
        </p:nvSpPr>
        <p:spPr>
          <a:xfrm>
            <a:off x="3887975" y="2699436"/>
            <a:ext cx="3110100" cy="39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ar-SY" sz="2400" b="1" dirty="0">
                <a:latin typeface="Tahoma" panose="020B0604030504040204" pitchFamily="34" charset="0"/>
                <a:ea typeface="Tahoma" panose="020B0604030504040204" pitchFamily="34" charset="0"/>
                <a:cs typeface="Tahoma" panose="020B0604030504040204" pitchFamily="34" charset="0"/>
              </a:rPr>
              <a:t>تكامل سلس</a:t>
            </a:r>
            <a:endParaRPr sz="2400" b="1" dirty="0">
              <a:latin typeface="Tahoma" panose="020B0604030504040204" pitchFamily="34" charset="0"/>
              <a:ea typeface="Tahoma" panose="020B0604030504040204" pitchFamily="34" charset="0"/>
              <a:cs typeface="Tahoma" panose="020B0604030504040204" pitchFamily="34" charset="0"/>
            </a:endParaRPr>
          </a:p>
        </p:txBody>
      </p:sp>
      <p:grpSp>
        <p:nvGrpSpPr>
          <p:cNvPr id="2129" name="Google Shape;2129;p45"/>
          <p:cNvGrpSpPr/>
          <p:nvPr/>
        </p:nvGrpSpPr>
        <p:grpSpPr>
          <a:xfrm rot="20746700">
            <a:off x="2219102" y="2559433"/>
            <a:ext cx="1491277" cy="1479539"/>
            <a:chOff x="2272552" y="2030047"/>
            <a:chExt cx="1491277" cy="1479539"/>
          </a:xfrm>
        </p:grpSpPr>
        <p:grpSp>
          <p:nvGrpSpPr>
            <p:cNvPr id="2130" name="Google Shape;2130;p45"/>
            <p:cNvGrpSpPr/>
            <p:nvPr/>
          </p:nvGrpSpPr>
          <p:grpSpPr>
            <a:xfrm flipH="1">
              <a:off x="2272552" y="2770885"/>
              <a:ext cx="1333614" cy="738701"/>
              <a:chOff x="3491875" y="1747500"/>
              <a:chExt cx="419125" cy="232150"/>
            </a:xfrm>
          </p:grpSpPr>
          <p:sp>
            <p:nvSpPr>
              <p:cNvPr id="2131" name="Google Shape;2131;p45"/>
              <p:cNvSpPr/>
              <p:nvPr/>
            </p:nvSpPr>
            <p:spPr>
              <a:xfrm>
                <a:off x="3550775" y="1761925"/>
                <a:ext cx="283975" cy="128450"/>
              </a:xfrm>
              <a:custGeom>
                <a:avLst/>
                <a:gdLst/>
                <a:ahLst/>
                <a:cxnLst/>
                <a:rect l="l" t="t" r="r" b="b"/>
                <a:pathLst>
                  <a:path w="11359" h="5138" extrusionOk="0">
                    <a:moveTo>
                      <a:pt x="1731" y="3840"/>
                    </a:moveTo>
                    <a:cubicBezTo>
                      <a:pt x="1730" y="3840"/>
                      <a:pt x="1726" y="3840"/>
                      <a:pt x="1725" y="3841"/>
                    </a:cubicBezTo>
                    <a:lnTo>
                      <a:pt x="1725" y="3841"/>
                    </a:lnTo>
                    <a:cubicBezTo>
                      <a:pt x="1730" y="3840"/>
                      <a:pt x="1731" y="3840"/>
                      <a:pt x="1731" y="3840"/>
                    </a:cubicBezTo>
                    <a:close/>
                    <a:moveTo>
                      <a:pt x="11095" y="114"/>
                    </a:moveTo>
                    <a:cubicBezTo>
                      <a:pt x="11116" y="114"/>
                      <a:pt x="11136" y="120"/>
                      <a:pt x="11155" y="131"/>
                    </a:cubicBezTo>
                    <a:cubicBezTo>
                      <a:pt x="11264" y="195"/>
                      <a:pt x="11205" y="335"/>
                      <a:pt x="11169" y="426"/>
                    </a:cubicBezTo>
                    <a:cubicBezTo>
                      <a:pt x="11105" y="571"/>
                      <a:pt x="11006" y="693"/>
                      <a:pt x="10879" y="788"/>
                    </a:cubicBezTo>
                    <a:cubicBezTo>
                      <a:pt x="10530" y="1051"/>
                      <a:pt x="10086" y="1087"/>
                      <a:pt x="9674" y="1169"/>
                    </a:cubicBezTo>
                    <a:cubicBezTo>
                      <a:pt x="9307" y="1246"/>
                      <a:pt x="8935" y="1327"/>
                      <a:pt x="8591" y="1481"/>
                    </a:cubicBezTo>
                    <a:cubicBezTo>
                      <a:pt x="8432" y="1554"/>
                      <a:pt x="8283" y="1653"/>
                      <a:pt x="8133" y="1753"/>
                    </a:cubicBezTo>
                    <a:cubicBezTo>
                      <a:pt x="7929" y="1889"/>
                      <a:pt x="7734" y="2039"/>
                      <a:pt x="7544" y="2193"/>
                    </a:cubicBezTo>
                    <a:cubicBezTo>
                      <a:pt x="7372" y="2328"/>
                      <a:pt x="7204" y="2451"/>
                      <a:pt x="7010" y="2546"/>
                    </a:cubicBezTo>
                    <a:cubicBezTo>
                      <a:pt x="6810" y="2646"/>
                      <a:pt x="6602" y="2718"/>
                      <a:pt x="6384" y="2768"/>
                    </a:cubicBezTo>
                    <a:cubicBezTo>
                      <a:pt x="6153" y="2822"/>
                      <a:pt x="5918" y="2836"/>
                      <a:pt x="5682" y="2868"/>
                    </a:cubicBezTo>
                    <a:cubicBezTo>
                      <a:pt x="5446" y="2904"/>
                      <a:pt x="5220" y="2963"/>
                      <a:pt x="5002" y="3049"/>
                    </a:cubicBezTo>
                    <a:cubicBezTo>
                      <a:pt x="4780" y="3135"/>
                      <a:pt x="4572" y="3244"/>
                      <a:pt x="4377" y="3371"/>
                    </a:cubicBezTo>
                    <a:cubicBezTo>
                      <a:pt x="4359" y="3380"/>
                      <a:pt x="4332" y="3407"/>
                      <a:pt x="4327" y="3411"/>
                    </a:cubicBezTo>
                    <a:cubicBezTo>
                      <a:pt x="4318" y="3416"/>
                      <a:pt x="4305" y="3416"/>
                      <a:pt x="4296" y="3420"/>
                    </a:cubicBezTo>
                    <a:cubicBezTo>
                      <a:pt x="4241" y="3452"/>
                      <a:pt x="4187" y="3493"/>
                      <a:pt x="4137" y="3525"/>
                    </a:cubicBezTo>
                    <a:cubicBezTo>
                      <a:pt x="4033" y="3593"/>
                      <a:pt x="3933" y="3660"/>
                      <a:pt x="3834" y="3724"/>
                    </a:cubicBezTo>
                    <a:cubicBezTo>
                      <a:pt x="3679" y="3819"/>
                      <a:pt x="3525" y="3914"/>
                      <a:pt x="3362" y="3996"/>
                    </a:cubicBezTo>
                    <a:cubicBezTo>
                      <a:pt x="3222" y="4064"/>
                      <a:pt x="3059" y="4100"/>
                      <a:pt x="2900" y="4127"/>
                    </a:cubicBezTo>
                    <a:cubicBezTo>
                      <a:pt x="2540" y="4189"/>
                      <a:pt x="2166" y="4203"/>
                      <a:pt x="1801" y="4241"/>
                    </a:cubicBezTo>
                    <a:lnTo>
                      <a:pt x="1801" y="4241"/>
                    </a:lnTo>
                    <a:cubicBezTo>
                      <a:pt x="1795" y="4240"/>
                      <a:pt x="1790" y="4239"/>
                      <a:pt x="1786" y="4239"/>
                    </a:cubicBezTo>
                    <a:cubicBezTo>
                      <a:pt x="1782" y="4239"/>
                      <a:pt x="1779" y="4240"/>
                      <a:pt x="1777" y="4240"/>
                    </a:cubicBezTo>
                    <a:cubicBezTo>
                      <a:pt x="1455" y="4290"/>
                      <a:pt x="1142" y="4390"/>
                      <a:pt x="866" y="4562"/>
                    </a:cubicBezTo>
                    <a:cubicBezTo>
                      <a:pt x="735" y="4639"/>
                      <a:pt x="612" y="4739"/>
                      <a:pt x="499" y="4843"/>
                    </a:cubicBezTo>
                    <a:cubicBezTo>
                      <a:pt x="449" y="4893"/>
                      <a:pt x="399" y="4970"/>
                      <a:pt x="336" y="5002"/>
                    </a:cubicBezTo>
                    <a:cubicBezTo>
                      <a:pt x="315" y="5014"/>
                      <a:pt x="292" y="5020"/>
                      <a:pt x="271" y="5020"/>
                    </a:cubicBezTo>
                    <a:cubicBezTo>
                      <a:pt x="200" y="5020"/>
                      <a:pt x="138" y="4959"/>
                      <a:pt x="141" y="4879"/>
                    </a:cubicBezTo>
                    <a:cubicBezTo>
                      <a:pt x="146" y="4789"/>
                      <a:pt x="241" y="4716"/>
                      <a:pt x="304" y="4657"/>
                    </a:cubicBezTo>
                    <a:cubicBezTo>
                      <a:pt x="377" y="4585"/>
                      <a:pt x="458" y="4517"/>
                      <a:pt x="540" y="4453"/>
                    </a:cubicBezTo>
                    <a:cubicBezTo>
                      <a:pt x="680" y="4345"/>
                      <a:pt x="834" y="4254"/>
                      <a:pt x="997" y="4182"/>
                    </a:cubicBezTo>
                    <a:cubicBezTo>
                      <a:pt x="1256" y="4059"/>
                      <a:pt x="1546" y="3978"/>
                      <a:pt x="1831" y="3950"/>
                    </a:cubicBezTo>
                    <a:cubicBezTo>
                      <a:pt x="2116" y="3923"/>
                      <a:pt x="2393" y="3901"/>
                      <a:pt x="2674" y="3869"/>
                    </a:cubicBezTo>
                    <a:cubicBezTo>
                      <a:pt x="2918" y="3842"/>
                      <a:pt x="3149" y="3801"/>
                      <a:pt x="3367" y="3683"/>
                    </a:cubicBezTo>
                    <a:cubicBezTo>
                      <a:pt x="3643" y="3534"/>
                      <a:pt x="3901" y="3357"/>
                      <a:pt x="4155" y="3185"/>
                    </a:cubicBezTo>
                    <a:cubicBezTo>
                      <a:pt x="4459" y="2981"/>
                      <a:pt x="4785" y="2818"/>
                      <a:pt x="5134" y="2709"/>
                    </a:cubicBezTo>
                    <a:cubicBezTo>
                      <a:pt x="5329" y="2646"/>
                      <a:pt x="5533" y="2600"/>
                      <a:pt x="5732" y="2573"/>
                    </a:cubicBezTo>
                    <a:cubicBezTo>
                      <a:pt x="5936" y="2546"/>
                      <a:pt x="6131" y="2537"/>
                      <a:pt x="6325" y="2492"/>
                    </a:cubicBezTo>
                    <a:cubicBezTo>
                      <a:pt x="6668" y="2416"/>
                      <a:pt x="6997" y="2271"/>
                      <a:pt x="7275" y="2055"/>
                    </a:cubicBezTo>
                    <a:lnTo>
                      <a:pt x="7275" y="2055"/>
                    </a:lnTo>
                    <a:cubicBezTo>
                      <a:pt x="7280" y="2054"/>
                      <a:pt x="7285" y="2051"/>
                      <a:pt x="7290" y="2048"/>
                    </a:cubicBezTo>
                    <a:cubicBezTo>
                      <a:pt x="7508" y="1871"/>
                      <a:pt x="7725" y="1703"/>
                      <a:pt x="7956" y="1545"/>
                    </a:cubicBezTo>
                    <a:cubicBezTo>
                      <a:pt x="8147" y="1418"/>
                      <a:pt x="8342" y="1286"/>
                      <a:pt x="8554" y="1200"/>
                    </a:cubicBezTo>
                    <a:cubicBezTo>
                      <a:pt x="9030" y="996"/>
                      <a:pt x="9556" y="906"/>
                      <a:pt x="10063" y="815"/>
                    </a:cubicBezTo>
                    <a:cubicBezTo>
                      <a:pt x="10071" y="814"/>
                      <a:pt x="10078" y="811"/>
                      <a:pt x="10082" y="807"/>
                    </a:cubicBezTo>
                    <a:lnTo>
                      <a:pt x="10082" y="807"/>
                    </a:lnTo>
                    <a:cubicBezTo>
                      <a:pt x="10413" y="747"/>
                      <a:pt x="10782" y="618"/>
                      <a:pt x="10924" y="285"/>
                    </a:cubicBezTo>
                    <a:cubicBezTo>
                      <a:pt x="10942" y="249"/>
                      <a:pt x="10947" y="204"/>
                      <a:pt x="10974" y="172"/>
                    </a:cubicBezTo>
                    <a:cubicBezTo>
                      <a:pt x="11005" y="138"/>
                      <a:pt x="11050" y="114"/>
                      <a:pt x="11095" y="114"/>
                    </a:cubicBezTo>
                    <a:close/>
                    <a:moveTo>
                      <a:pt x="11065" y="0"/>
                    </a:moveTo>
                    <a:cubicBezTo>
                      <a:pt x="10996" y="0"/>
                      <a:pt x="10928" y="29"/>
                      <a:pt x="10879" y="81"/>
                    </a:cubicBezTo>
                    <a:cubicBezTo>
                      <a:pt x="10820" y="145"/>
                      <a:pt x="10811" y="235"/>
                      <a:pt x="10761" y="308"/>
                    </a:cubicBezTo>
                    <a:cubicBezTo>
                      <a:pt x="10666" y="462"/>
                      <a:pt x="10503" y="557"/>
                      <a:pt x="10335" y="616"/>
                    </a:cubicBezTo>
                    <a:cubicBezTo>
                      <a:pt x="10226" y="657"/>
                      <a:pt x="10118" y="679"/>
                      <a:pt x="10004" y="697"/>
                    </a:cubicBezTo>
                    <a:cubicBezTo>
                      <a:pt x="10004" y="697"/>
                      <a:pt x="10004" y="697"/>
                      <a:pt x="10004" y="697"/>
                    </a:cubicBezTo>
                    <a:lnTo>
                      <a:pt x="10004" y="697"/>
                    </a:lnTo>
                    <a:cubicBezTo>
                      <a:pt x="10004" y="698"/>
                      <a:pt x="10003" y="698"/>
                      <a:pt x="10003" y="698"/>
                    </a:cubicBezTo>
                    <a:lnTo>
                      <a:pt x="10003" y="698"/>
                    </a:lnTo>
                    <a:cubicBezTo>
                      <a:pt x="9496" y="793"/>
                      <a:pt x="8971" y="888"/>
                      <a:pt x="8491" y="1087"/>
                    </a:cubicBezTo>
                    <a:cubicBezTo>
                      <a:pt x="8283" y="1173"/>
                      <a:pt x="8088" y="1295"/>
                      <a:pt x="7898" y="1422"/>
                    </a:cubicBezTo>
                    <a:cubicBezTo>
                      <a:pt x="7667" y="1582"/>
                      <a:pt x="7441" y="1754"/>
                      <a:pt x="7224" y="1931"/>
                    </a:cubicBezTo>
                    <a:lnTo>
                      <a:pt x="7224" y="1931"/>
                    </a:lnTo>
                    <a:cubicBezTo>
                      <a:pt x="7218" y="1933"/>
                      <a:pt x="7214" y="1935"/>
                      <a:pt x="7209" y="1939"/>
                    </a:cubicBezTo>
                    <a:cubicBezTo>
                      <a:pt x="6942" y="2152"/>
                      <a:pt x="6629" y="2292"/>
                      <a:pt x="6294" y="2374"/>
                    </a:cubicBezTo>
                    <a:cubicBezTo>
                      <a:pt x="6108" y="2415"/>
                      <a:pt x="5922" y="2433"/>
                      <a:pt x="5732" y="2455"/>
                    </a:cubicBezTo>
                    <a:cubicBezTo>
                      <a:pt x="5542" y="2478"/>
                      <a:pt x="5347" y="2514"/>
                      <a:pt x="5161" y="2569"/>
                    </a:cubicBezTo>
                    <a:cubicBezTo>
                      <a:pt x="4799" y="2673"/>
                      <a:pt x="4450" y="2836"/>
                      <a:pt x="4137" y="3044"/>
                    </a:cubicBezTo>
                    <a:cubicBezTo>
                      <a:pt x="3856" y="3226"/>
                      <a:pt x="3584" y="3416"/>
                      <a:pt x="3294" y="3574"/>
                    </a:cubicBezTo>
                    <a:cubicBezTo>
                      <a:pt x="3045" y="3710"/>
                      <a:pt x="2769" y="3742"/>
                      <a:pt x="2492" y="3769"/>
                    </a:cubicBezTo>
                    <a:cubicBezTo>
                      <a:pt x="2239" y="3792"/>
                      <a:pt x="1985" y="3819"/>
                      <a:pt x="1731" y="3842"/>
                    </a:cubicBezTo>
                    <a:cubicBezTo>
                      <a:pt x="1727" y="3842"/>
                      <a:pt x="1725" y="3841"/>
                      <a:pt x="1725" y="3841"/>
                    </a:cubicBezTo>
                    <a:lnTo>
                      <a:pt x="1725" y="3841"/>
                    </a:lnTo>
                    <a:cubicBezTo>
                      <a:pt x="1724" y="3841"/>
                      <a:pt x="1723" y="3841"/>
                      <a:pt x="1722" y="3842"/>
                    </a:cubicBezTo>
                    <a:cubicBezTo>
                      <a:pt x="1677" y="3846"/>
                      <a:pt x="1636" y="3855"/>
                      <a:pt x="1591" y="3864"/>
                    </a:cubicBezTo>
                    <a:cubicBezTo>
                      <a:pt x="1487" y="3887"/>
                      <a:pt x="1378" y="3910"/>
                      <a:pt x="1274" y="3941"/>
                    </a:cubicBezTo>
                    <a:cubicBezTo>
                      <a:pt x="1097" y="3996"/>
                      <a:pt x="925" y="4064"/>
                      <a:pt x="766" y="4150"/>
                    </a:cubicBezTo>
                    <a:cubicBezTo>
                      <a:pt x="603" y="4236"/>
                      <a:pt x="449" y="4345"/>
                      <a:pt x="309" y="4471"/>
                    </a:cubicBezTo>
                    <a:cubicBezTo>
                      <a:pt x="186" y="4576"/>
                      <a:pt x="1" y="4712"/>
                      <a:pt x="23" y="4897"/>
                    </a:cubicBezTo>
                    <a:cubicBezTo>
                      <a:pt x="39" y="5032"/>
                      <a:pt x="169" y="5137"/>
                      <a:pt x="301" y="5137"/>
                    </a:cubicBezTo>
                    <a:cubicBezTo>
                      <a:pt x="316" y="5137"/>
                      <a:pt x="330" y="5136"/>
                      <a:pt x="345" y="5133"/>
                    </a:cubicBezTo>
                    <a:cubicBezTo>
                      <a:pt x="435" y="5115"/>
                      <a:pt x="481" y="5051"/>
                      <a:pt x="544" y="4988"/>
                    </a:cubicBezTo>
                    <a:cubicBezTo>
                      <a:pt x="612" y="4916"/>
                      <a:pt x="685" y="4848"/>
                      <a:pt x="766" y="4789"/>
                    </a:cubicBezTo>
                    <a:cubicBezTo>
                      <a:pt x="1066" y="4555"/>
                      <a:pt x="1426" y="4420"/>
                      <a:pt x="1800" y="4355"/>
                    </a:cubicBezTo>
                    <a:lnTo>
                      <a:pt x="1800" y="4355"/>
                    </a:lnTo>
                    <a:cubicBezTo>
                      <a:pt x="1807" y="4357"/>
                      <a:pt x="1815" y="4358"/>
                      <a:pt x="1822" y="4358"/>
                    </a:cubicBezTo>
                    <a:cubicBezTo>
                      <a:pt x="1823" y="4358"/>
                      <a:pt x="1825" y="4358"/>
                      <a:pt x="1826" y="4358"/>
                    </a:cubicBezTo>
                    <a:cubicBezTo>
                      <a:pt x="2175" y="4317"/>
                      <a:pt x="2524" y="4299"/>
                      <a:pt x="2868" y="4249"/>
                    </a:cubicBezTo>
                    <a:cubicBezTo>
                      <a:pt x="3036" y="4227"/>
                      <a:pt x="3208" y="4195"/>
                      <a:pt x="3367" y="4132"/>
                    </a:cubicBezTo>
                    <a:cubicBezTo>
                      <a:pt x="3494" y="4082"/>
                      <a:pt x="3611" y="4009"/>
                      <a:pt x="3729" y="3941"/>
                    </a:cubicBezTo>
                    <a:cubicBezTo>
                      <a:pt x="4128" y="3701"/>
                      <a:pt x="4486" y="3416"/>
                      <a:pt x="4916" y="3221"/>
                    </a:cubicBezTo>
                    <a:cubicBezTo>
                      <a:pt x="5143" y="3121"/>
                      <a:pt x="5383" y="3044"/>
                      <a:pt x="5628" y="2999"/>
                    </a:cubicBezTo>
                    <a:cubicBezTo>
                      <a:pt x="5872" y="2954"/>
                      <a:pt x="6121" y="2945"/>
                      <a:pt x="6362" y="2895"/>
                    </a:cubicBezTo>
                    <a:cubicBezTo>
                      <a:pt x="6801" y="2804"/>
                      <a:pt x="7213" y="2627"/>
                      <a:pt x="7562" y="2342"/>
                    </a:cubicBezTo>
                    <a:cubicBezTo>
                      <a:pt x="7766" y="2179"/>
                      <a:pt x="7970" y="2020"/>
                      <a:pt x="8187" y="1875"/>
                    </a:cubicBezTo>
                    <a:cubicBezTo>
                      <a:pt x="8342" y="1767"/>
                      <a:pt x="8505" y="1662"/>
                      <a:pt x="8677" y="1585"/>
                    </a:cubicBezTo>
                    <a:cubicBezTo>
                      <a:pt x="9044" y="1418"/>
                      <a:pt x="9456" y="1336"/>
                      <a:pt x="9850" y="1259"/>
                    </a:cubicBezTo>
                    <a:cubicBezTo>
                      <a:pt x="10263" y="1178"/>
                      <a:pt x="10697" y="1123"/>
                      <a:pt x="11028" y="838"/>
                    </a:cubicBezTo>
                    <a:cubicBezTo>
                      <a:pt x="11146" y="734"/>
                      <a:pt x="11241" y="607"/>
                      <a:pt x="11296" y="457"/>
                    </a:cubicBezTo>
                    <a:cubicBezTo>
                      <a:pt x="11327" y="376"/>
                      <a:pt x="11359" y="285"/>
                      <a:pt x="11332" y="199"/>
                    </a:cubicBezTo>
                    <a:cubicBezTo>
                      <a:pt x="11305" y="113"/>
                      <a:pt x="11232" y="40"/>
                      <a:pt x="11146" y="13"/>
                    </a:cubicBezTo>
                    <a:cubicBezTo>
                      <a:pt x="11120" y="4"/>
                      <a:pt x="11092" y="0"/>
                      <a:pt x="1106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2" name="Google Shape;2132;p45"/>
              <p:cNvSpPr/>
              <p:nvPr/>
            </p:nvSpPr>
            <p:spPr>
              <a:xfrm>
                <a:off x="3515425" y="1761650"/>
                <a:ext cx="354000" cy="205975"/>
              </a:xfrm>
              <a:custGeom>
                <a:avLst/>
                <a:gdLst/>
                <a:ahLst/>
                <a:cxnLst/>
                <a:rect l="l" t="t" r="r" b="b"/>
                <a:pathLst>
                  <a:path w="14160" h="8239" extrusionOk="0">
                    <a:moveTo>
                      <a:pt x="12492" y="135"/>
                    </a:moveTo>
                    <a:cubicBezTo>
                      <a:pt x="12524" y="135"/>
                      <a:pt x="12556" y="147"/>
                      <a:pt x="12583" y="169"/>
                    </a:cubicBezTo>
                    <a:cubicBezTo>
                      <a:pt x="12587" y="173"/>
                      <a:pt x="12591" y="175"/>
                      <a:pt x="12595" y="178"/>
                    </a:cubicBezTo>
                    <a:lnTo>
                      <a:pt x="12595" y="178"/>
                    </a:lnTo>
                    <a:cubicBezTo>
                      <a:pt x="12681" y="275"/>
                      <a:pt x="12581" y="458"/>
                      <a:pt x="12524" y="554"/>
                    </a:cubicBezTo>
                    <a:cubicBezTo>
                      <a:pt x="12460" y="654"/>
                      <a:pt x="12374" y="740"/>
                      <a:pt x="12279" y="813"/>
                    </a:cubicBezTo>
                    <a:cubicBezTo>
                      <a:pt x="12025" y="998"/>
                      <a:pt x="11713" y="1066"/>
                      <a:pt x="11409" y="1121"/>
                    </a:cubicBezTo>
                    <a:cubicBezTo>
                      <a:pt x="10856" y="1220"/>
                      <a:pt x="10272" y="1320"/>
                      <a:pt x="9783" y="1610"/>
                    </a:cubicBezTo>
                    <a:cubicBezTo>
                      <a:pt x="9624" y="1710"/>
                      <a:pt x="9475" y="1814"/>
                      <a:pt x="9325" y="1923"/>
                    </a:cubicBezTo>
                    <a:cubicBezTo>
                      <a:pt x="9235" y="1986"/>
                      <a:pt x="9144" y="2054"/>
                      <a:pt x="9058" y="2122"/>
                    </a:cubicBezTo>
                    <a:cubicBezTo>
                      <a:pt x="9017" y="2154"/>
                      <a:pt x="8972" y="2190"/>
                      <a:pt x="8931" y="2222"/>
                    </a:cubicBezTo>
                    <a:cubicBezTo>
                      <a:pt x="8914" y="2239"/>
                      <a:pt x="8877" y="2257"/>
                      <a:pt x="8862" y="2282"/>
                    </a:cubicBezTo>
                    <a:lnTo>
                      <a:pt x="8862" y="2282"/>
                    </a:lnTo>
                    <a:cubicBezTo>
                      <a:pt x="8526" y="2541"/>
                      <a:pt x="8139" y="2708"/>
                      <a:pt x="7726" y="2793"/>
                    </a:cubicBezTo>
                    <a:cubicBezTo>
                      <a:pt x="7486" y="2842"/>
                      <a:pt x="7246" y="2847"/>
                      <a:pt x="7005" y="2892"/>
                    </a:cubicBezTo>
                    <a:cubicBezTo>
                      <a:pt x="6779" y="2933"/>
                      <a:pt x="6552" y="3001"/>
                      <a:pt x="6339" y="3092"/>
                    </a:cubicBezTo>
                    <a:cubicBezTo>
                      <a:pt x="5909" y="3268"/>
                      <a:pt x="5560" y="3540"/>
                      <a:pt x="5166" y="3785"/>
                    </a:cubicBezTo>
                    <a:cubicBezTo>
                      <a:pt x="5039" y="3862"/>
                      <a:pt x="4908" y="3943"/>
                      <a:pt x="4772" y="4007"/>
                    </a:cubicBezTo>
                    <a:cubicBezTo>
                      <a:pt x="4636" y="4070"/>
                      <a:pt x="4491" y="4102"/>
                      <a:pt x="4346" y="4129"/>
                    </a:cubicBezTo>
                    <a:cubicBezTo>
                      <a:pt x="3978" y="4191"/>
                      <a:pt x="3602" y="4201"/>
                      <a:pt x="3230" y="4248"/>
                    </a:cubicBezTo>
                    <a:lnTo>
                      <a:pt x="3230" y="4248"/>
                    </a:lnTo>
                    <a:cubicBezTo>
                      <a:pt x="3226" y="4247"/>
                      <a:pt x="3221" y="4246"/>
                      <a:pt x="3217" y="4246"/>
                    </a:cubicBezTo>
                    <a:cubicBezTo>
                      <a:pt x="3214" y="4246"/>
                      <a:pt x="3211" y="4246"/>
                      <a:pt x="3209" y="4247"/>
                    </a:cubicBezTo>
                    <a:cubicBezTo>
                      <a:pt x="2819" y="4306"/>
                      <a:pt x="2438" y="4442"/>
                      <a:pt x="2117" y="4682"/>
                    </a:cubicBezTo>
                    <a:cubicBezTo>
                      <a:pt x="2049" y="4736"/>
                      <a:pt x="1981" y="4791"/>
                      <a:pt x="1917" y="4854"/>
                    </a:cubicBezTo>
                    <a:cubicBezTo>
                      <a:pt x="1854" y="4913"/>
                      <a:pt x="1786" y="5028"/>
                      <a:pt x="1689" y="5028"/>
                    </a:cubicBezTo>
                    <a:cubicBezTo>
                      <a:pt x="1682" y="5028"/>
                      <a:pt x="1675" y="5027"/>
                      <a:pt x="1668" y="5026"/>
                    </a:cubicBezTo>
                    <a:cubicBezTo>
                      <a:pt x="1614" y="5017"/>
                      <a:pt x="1573" y="4976"/>
                      <a:pt x="1560" y="4922"/>
                    </a:cubicBezTo>
                    <a:cubicBezTo>
                      <a:pt x="1546" y="4849"/>
                      <a:pt x="1591" y="4800"/>
                      <a:pt x="1637" y="4754"/>
                    </a:cubicBezTo>
                    <a:cubicBezTo>
                      <a:pt x="1718" y="4664"/>
                      <a:pt x="1809" y="4578"/>
                      <a:pt x="1904" y="4501"/>
                    </a:cubicBezTo>
                    <a:cubicBezTo>
                      <a:pt x="2076" y="4365"/>
                      <a:pt x="2271" y="4251"/>
                      <a:pt x="2475" y="4165"/>
                    </a:cubicBezTo>
                    <a:cubicBezTo>
                      <a:pt x="2683" y="4079"/>
                      <a:pt x="2901" y="4038"/>
                      <a:pt x="3114" y="3957"/>
                    </a:cubicBezTo>
                    <a:cubicBezTo>
                      <a:pt x="3526" y="3789"/>
                      <a:pt x="3943" y="3631"/>
                      <a:pt x="4359" y="3472"/>
                    </a:cubicBezTo>
                    <a:cubicBezTo>
                      <a:pt x="5288" y="3123"/>
                      <a:pt x="6222" y="2797"/>
                      <a:pt x="7155" y="2462"/>
                    </a:cubicBezTo>
                    <a:cubicBezTo>
                      <a:pt x="7626" y="2290"/>
                      <a:pt x="8093" y="2113"/>
                      <a:pt x="8559" y="1923"/>
                    </a:cubicBezTo>
                    <a:cubicBezTo>
                      <a:pt x="8668" y="1882"/>
                      <a:pt x="8777" y="1837"/>
                      <a:pt x="8890" y="1791"/>
                    </a:cubicBezTo>
                    <a:cubicBezTo>
                      <a:pt x="9012" y="1737"/>
                      <a:pt x="9148" y="1696"/>
                      <a:pt x="9266" y="1633"/>
                    </a:cubicBezTo>
                    <a:cubicBezTo>
                      <a:pt x="9361" y="1578"/>
                      <a:pt x="9452" y="1501"/>
                      <a:pt x="9547" y="1438"/>
                    </a:cubicBezTo>
                    <a:cubicBezTo>
                      <a:pt x="9633" y="1383"/>
                      <a:pt x="9719" y="1329"/>
                      <a:pt x="9810" y="1284"/>
                    </a:cubicBezTo>
                    <a:cubicBezTo>
                      <a:pt x="9991" y="1189"/>
                      <a:pt x="10195" y="1125"/>
                      <a:pt x="10390" y="1066"/>
                    </a:cubicBezTo>
                    <a:cubicBezTo>
                      <a:pt x="10521" y="1030"/>
                      <a:pt x="10662" y="1012"/>
                      <a:pt x="10779" y="953"/>
                    </a:cubicBezTo>
                    <a:cubicBezTo>
                      <a:pt x="10911" y="894"/>
                      <a:pt x="11038" y="831"/>
                      <a:pt x="11169" y="767"/>
                    </a:cubicBezTo>
                    <a:cubicBezTo>
                      <a:pt x="11418" y="645"/>
                      <a:pt x="11667" y="518"/>
                      <a:pt x="11926" y="414"/>
                    </a:cubicBezTo>
                    <a:cubicBezTo>
                      <a:pt x="12039" y="364"/>
                      <a:pt x="12157" y="323"/>
                      <a:pt x="12275" y="283"/>
                    </a:cubicBezTo>
                    <a:cubicBezTo>
                      <a:pt x="12293" y="278"/>
                      <a:pt x="12324" y="273"/>
                      <a:pt x="12338" y="260"/>
                    </a:cubicBezTo>
                    <a:cubicBezTo>
                      <a:pt x="12365" y="242"/>
                      <a:pt x="12370" y="210"/>
                      <a:pt x="12388" y="187"/>
                    </a:cubicBezTo>
                    <a:cubicBezTo>
                      <a:pt x="12415" y="152"/>
                      <a:pt x="12454" y="135"/>
                      <a:pt x="12492" y="135"/>
                    </a:cubicBezTo>
                    <a:close/>
                    <a:moveTo>
                      <a:pt x="13140" y="125"/>
                    </a:moveTo>
                    <a:cubicBezTo>
                      <a:pt x="13440" y="125"/>
                      <a:pt x="13731" y="200"/>
                      <a:pt x="13966" y="402"/>
                    </a:cubicBezTo>
                    <a:lnTo>
                      <a:pt x="13966" y="402"/>
                    </a:lnTo>
                    <a:cubicBezTo>
                      <a:pt x="13611" y="557"/>
                      <a:pt x="13279" y="763"/>
                      <a:pt x="12932" y="935"/>
                    </a:cubicBezTo>
                    <a:cubicBezTo>
                      <a:pt x="12429" y="1189"/>
                      <a:pt x="11921" y="1424"/>
                      <a:pt x="11418" y="1664"/>
                    </a:cubicBezTo>
                    <a:cubicBezTo>
                      <a:pt x="10435" y="2131"/>
                      <a:pt x="9457" y="2607"/>
                      <a:pt x="8464" y="3055"/>
                    </a:cubicBezTo>
                    <a:cubicBezTo>
                      <a:pt x="7939" y="3291"/>
                      <a:pt x="7413" y="3527"/>
                      <a:pt x="6874" y="3735"/>
                    </a:cubicBezTo>
                    <a:cubicBezTo>
                      <a:pt x="6321" y="3948"/>
                      <a:pt x="5764" y="4134"/>
                      <a:pt x="5198" y="4306"/>
                    </a:cubicBezTo>
                    <a:cubicBezTo>
                      <a:pt x="4595" y="4492"/>
                      <a:pt x="3983" y="4641"/>
                      <a:pt x="3385" y="4836"/>
                    </a:cubicBezTo>
                    <a:cubicBezTo>
                      <a:pt x="2973" y="4972"/>
                      <a:pt x="2552" y="5121"/>
                      <a:pt x="2171" y="5334"/>
                    </a:cubicBezTo>
                    <a:cubicBezTo>
                      <a:pt x="1840" y="5520"/>
                      <a:pt x="1578" y="5792"/>
                      <a:pt x="1437" y="6150"/>
                    </a:cubicBezTo>
                    <a:cubicBezTo>
                      <a:pt x="1233" y="6675"/>
                      <a:pt x="1333" y="7282"/>
                      <a:pt x="1587" y="7767"/>
                    </a:cubicBezTo>
                    <a:cubicBezTo>
                      <a:pt x="1644" y="7879"/>
                      <a:pt x="1708" y="7993"/>
                      <a:pt x="1785" y="8092"/>
                    </a:cubicBezTo>
                    <a:lnTo>
                      <a:pt x="1785" y="8092"/>
                    </a:lnTo>
                    <a:cubicBezTo>
                      <a:pt x="1747" y="8109"/>
                      <a:pt x="1699" y="8114"/>
                      <a:pt x="1649" y="8114"/>
                    </a:cubicBezTo>
                    <a:cubicBezTo>
                      <a:pt x="1577" y="8114"/>
                      <a:pt x="1502" y="8103"/>
                      <a:pt x="1455" y="8098"/>
                    </a:cubicBezTo>
                    <a:cubicBezTo>
                      <a:pt x="1261" y="8080"/>
                      <a:pt x="1057" y="8048"/>
                      <a:pt x="875" y="7962"/>
                    </a:cubicBezTo>
                    <a:cubicBezTo>
                      <a:pt x="513" y="7781"/>
                      <a:pt x="291" y="7391"/>
                      <a:pt x="196" y="7006"/>
                    </a:cubicBezTo>
                    <a:cubicBezTo>
                      <a:pt x="146" y="6793"/>
                      <a:pt x="128" y="6571"/>
                      <a:pt x="146" y="6349"/>
                    </a:cubicBezTo>
                    <a:cubicBezTo>
                      <a:pt x="164" y="6150"/>
                      <a:pt x="200" y="5937"/>
                      <a:pt x="273" y="5747"/>
                    </a:cubicBezTo>
                    <a:cubicBezTo>
                      <a:pt x="382" y="5488"/>
                      <a:pt x="590" y="5275"/>
                      <a:pt x="807" y="5103"/>
                    </a:cubicBezTo>
                    <a:cubicBezTo>
                      <a:pt x="1044" y="4915"/>
                      <a:pt x="1303" y="4758"/>
                      <a:pt x="1572" y="4618"/>
                    </a:cubicBezTo>
                    <a:lnTo>
                      <a:pt x="1572" y="4618"/>
                    </a:lnTo>
                    <a:cubicBezTo>
                      <a:pt x="1517" y="4671"/>
                      <a:pt x="1466" y="4730"/>
                      <a:pt x="1442" y="4795"/>
                    </a:cubicBezTo>
                    <a:cubicBezTo>
                      <a:pt x="1410" y="4886"/>
                      <a:pt x="1433" y="4985"/>
                      <a:pt x="1492" y="5058"/>
                    </a:cubicBezTo>
                    <a:cubicBezTo>
                      <a:pt x="1548" y="5118"/>
                      <a:pt x="1626" y="5153"/>
                      <a:pt x="1708" y="5153"/>
                    </a:cubicBezTo>
                    <a:cubicBezTo>
                      <a:pt x="1725" y="5153"/>
                      <a:pt x="1742" y="5152"/>
                      <a:pt x="1759" y="5149"/>
                    </a:cubicBezTo>
                    <a:cubicBezTo>
                      <a:pt x="1859" y="5126"/>
                      <a:pt x="1913" y="5044"/>
                      <a:pt x="1985" y="4972"/>
                    </a:cubicBezTo>
                    <a:cubicBezTo>
                      <a:pt x="2321" y="4637"/>
                      <a:pt x="2765" y="4442"/>
                      <a:pt x="3231" y="4374"/>
                    </a:cubicBezTo>
                    <a:lnTo>
                      <a:pt x="3231" y="4373"/>
                    </a:lnTo>
                    <a:lnTo>
                      <a:pt x="3231" y="4373"/>
                    </a:lnTo>
                    <a:cubicBezTo>
                      <a:pt x="3568" y="4333"/>
                      <a:pt x="3909" y="4319"/>
                      <a:pt x="4242" y="4274"/>
                    </a:cubicBezTo>
                    <a:cubicBezTo>
                      <a:pt x="4418" y="4247"/>
                      <a:pt x="4600" y="4220"/>
                      <a:pt x="4758" y="4156"/>
                    </a:cubicBezTo>
                    <a:cubicBezTo>
                      <a:pt x="4885" y="4102"/>
                      <a:pt x="4998" y="4038"/>
                      <a:pt x="5112" y="3971"/>
                    </a:cubicBezTo>
                    <a:cubicBezTo>
                      <a:pt x="5515" y="3730"/>
                      <a:pt x="5873" y="3440"/>
                      <a:pt x="6299" y="3250"/>
                    </a:cubicBezTo>
                    <a:cubicBezTo>
                      <a:pt x="6516" y="3150"/>
                      <a:pt x="6747" y="3073"/>
                      <a:pt x="6983" y="3028"/>
                    </a:cubicBezTo>
                    <a:cubicBezTo>
                      <a:pt x="7227" y="2978"/>
                      <a:pt x="7477" y="2969"/>
                      <a:pt x="7721" y="2924"/>
                    </a:cubicBezTo>
                    <a:cubicBezTo>
                      <a:pt x="7966" y="2874"/>
                      <a:pt x="8206" y="2802"/>
                      <a:pt x="8433" y="2697"/>
                    </a:cubicBezTo>
                    <a:cubicBezTo>
                      <a:pt x="8541" y="2648"/>
                      <a:pt x="8646" y="2593"/>
                      <a:pt x="8741" y="2530"/>
                    </a:cubicBezTo>
                    <a:cubicBezTo>
                      <a:pt x="8795" y="2498"/>
                      <a:pt x="8845" y="2462"/>
                      <a:pt x="8895" y="2426"/>
                    </a:cubicBezTo>
                    <a:cubicBezTo>
                      <a:pt x="8916" y="2408"/>
                      <a:pt x="8960" y="2384"/>
                      <a:pt x="8978" y="2355"/>
                    </a:cubicBezTo>
                    <a:lnTo>
                      <a:pt x="8978" y="2355"/>
                    </a:lnTo>
                    <a:cubicBezTo>
                      <a:pt x="9266" y="2121"/>
                      <a:pt x="9568" y="1896"/>
                      <a:pt x="9887" y="1705"/>
                    </a:cubicBezTo>
                    <a:cubicBezTo>
                      <a:pt x="10104" y="1574"/>
                      <a:pt x="10349" y="1492"/>
                      <a:pt x="10598" y="1429"/>
                    </a:cubicBezTo>
                    <a:cubicBezTo>
                      <a:pt x="10952" y="1329"/>
                      <a:pt x="11314" y="1279"/>
                      <a:pt x="11672" y="1202"/>
                    </a:cubicBezTo>
                    <a:cubicBezTo>
                      <a:pt x="11957" y="1139"/>
                      <a:pt x="12243" y="1035"/>
                      <a:pt x="12460" y="835"/>
                    </a:cubicBezTo>
                    <a:cubicBezTo>
                      <a:pt x="12618" y="686"/>
                      <a:pt x="12826" y="386"/>
                      <a:pt x="12727" y="167"/>
                    </a:cubicBezTo>
                    <a:lnTo>
                      <a:pt x="12727" y="167"/>
                    </a:lnTo>
                    <a:cubicBezTo>
                      <a:pt x="12864" y="141"/>
                      <a:pt x="13003" y="125"/>
                      <a:pt x="13140" y="125"/>
                    </a:cubicBezTo>
                    <a:close/>
                    <a:moveTo>
                      <a:pt x="13127" y="1"/>
                    </a:moveTo>
                    <a:cubicBezTo>
                      <a:pt x="12962" y="1"/>
                      <a:pt x="12795" y="21"/>
                      <a:pt x="12632" y="53"/>
                    </a:cubicBezTo>
                    <a:lnTo>
                      <a:pt x="12632" y="53"/>
                    </a:lnTo>
                    <a:cubicBezTo>
                      <a:pt x="12586" y="23"/>
                      <a:pt x="12536" y="9"/>
                      <a:pt x="12487" y="9"/>
                    </a:cubicBezTo>
                    <a:cubicBezTo>
                      <a:pt x="12392" y="9"/>
                      <a:pt x="12300" y="62"/>
                      <a:pt x="12250" y="154"/>
                    </a:cubicBezTo>
                    <a:lnTo>
                      <a:pt x="12250" y="154"/>
                    </a:lnTo>
                    <a:cubicBezTo>
                      <a:pt x="11784" y="304"/>
                      <a:pt x="11352" y="535"/>
                      <a:pt x="10906" y="749"/>
                    </a:cubicBezTo>
                    <a:cubicBezTo>
                      <a:pt x="10847" y="776"/>
                      <a:pt x="10789" y="804"/>
                      <a:pt x="10730" y="831"/>
                    </a:cubicBezTo>
                    <a:cubicBezTo>
                      <a:pt x="10671" y="858"/>
                      <a:pt x="10607" y="876"/>
                      <a:pt x="10544" y="890"/>
                    </a:cubicBezTo>
                    <a:cubicBezTo>
                      <a:pt x="10431" y="921"/>
                      <a:pt x="10317" y="949"/>
                      <a:pt x="10209" y="985"/>
                    </a:cubicBezTo>
                    <a:cubicBezTo>
                      <a:pt x="10036" y="1039"/>
                      <a:pt x="9869" y="1103"/>
                      <a:pt x="9715" y="1184"/>
                    </a:cubicBezTo>
                    <a:cubicBezTo>
                      <a:pt x="9629" y="1229"/>
                      <a:pt x="9547" y="1279"/>
                      <a:pt x="9470" y="1334"/>
                    </a:cubicBezTo>
                    <a:cubicBezTo>
                      <a:pt x="9348" y="1406"/>
                      <a:pt x="9239" y="1501"/>
                      <a:pt x="9108" y="1556"/>
                    </a:cubicBezTo>
                    <a:cubicBezTo>
                      <a:pt x="8877" y="1651"/>
                      <a:pt x="8646" y="1746"/>
                      <a:pt x="8414" y="1841"/>
                    </a:cubicBezTo>
                    <a:cubicBezTo>
                      <a:pt x="7930" y="2036"/>
                      <a:pt x="7445" y="2217"/>
                      <a:pt x="6951" y="2394"/>
                    </a:cubicBezTo>
                    <a:cubicBezTo>
                      <a:pt x="6013" y="2729"/>
                      <a:pt x="5071" y="3060"/>
                      <a:pt x="4142" y="3413"/>
                    </a:cubicBezTo>
                    <a:cubicBezTo>
                      <a:pt x="3925" y="3499"/>
                      <a:pt x="3707" y="3581"/>
                      <a:pt x="3490" y="3662"/>
                    </a:cubicBezTo>
                    <a:cubicBezTo>
                      <a:pt x="3385" y="3703"/>
                      <a:pt x="3281" y="3749"/>
                      <a:pt x="3177" y="3789"/>
                    </a:cubicBezTo>
                    <a:cubicBezTo>
                      <a:pt x="3073" y="3830"/>
                      <a:pt x="2969" y="3875"/>
                      <a:pt x="2860" y="3903"/>
                    </a:cubicBezTo>
                    <a:cubicBezTo>
                      <a:pt x="2554" y="3975"/>
                      <a:pt x="2263" y="4098"/>
                      <a:pt x="2001" y="4271"/>
                    </a:cubicBezTo>
                    <a:lnTo>
                      <a:pt x="2001" y="4271"/>
                    </a:lnTo>
                    <a:cubicBezTo>
                      <a:pt x="1576" y="4461"/>
                      <a:pt x="1147" y="4678"/>
                      <a:pt x="776" y="4963"/>
                    </a:cubicBezTo>
                    <a:cubicBezTo>
                      <a:pt x="522" y="5158"/>
                      <a:pt x="282" y="5389"/>
                      <a:pt x="160" y="5688"/>
                    </a:cubicBezTo>
                    <a:cubicBezTo>
                      <a:pt x="73" y="5887"/>
                      <a:pt x="37" y="6114"/>
                      <a:pt x="19" y="6326"/>
                    </a:cubicBezTo>
                    <a:cubicBezTo>
                      <a:pt x="1" y="6567"/>
                      <a:pt x="15" y="6811"/>
                      <a:pt x="78" y="7042"/>
                    </a:cubicBezTo>
                    <a:cubicBezTo>
                      <a:pt x="187" y="7450"/>
                      <a:pt x="413" y="7849"/>
                      <a:pt x="789" y="8053"/>
                    </a:cubicBezTo>
                    <a:cubicBezTo>
                      <a:pt x="1002" y="8170"/>
                      <a:pt x="1251" y="8211"/>
                      <a:pt x="1492" y="8229"/>
                    </a:cubicBezTo>
                    <a:cubicBezTo>
                      <a:pt x="1539" y="8234"/>
                      <a:pt x="1592" y="8239"/>
                      <a:pt x="1646" y="8239"/>
                    </a:cubicBezTo>
                    <a:cubicBezTo>
                      <a:pt x="1750" y="8239"/>
                      <a:pt x="1856" y="8221"/>
                      <a:pt x="1931" y="8152"/>
                    </a:cubicBezTo>
                    <a:cubicBezTo>
                      <a:pt x="1949" y="8134"/>
                      <a:pt x="1945" y="8093"/>
                      <a:pt x="1927" y="8075"/>
                    </a:cubicBezTo>
                    <a:cubicBezTo>
                      <a:pt x="1732" y="7853"/>
                      <a:pt x="1591" y="7536"/>
                      <a:pt x="1519" y="7251"/>
                    </a:cubicBezTo>
                    <a:cubicBezTo>
                      <a:pt x="1451" y="6983"/>
                      <a:pt x="1433" y="6693"/>
                      <a:pt x="1496" y="6422"/>
                    </a:cubicBezTo>
                    <a:cubicBezTo>
                      <a:pt x="1582" y="6027"/>
                      <a:pt x="1836" y="5692"/>
                      <a:pt x="2176" y="5488"/>
                    </a:cubicBezTo>
                    <a:cubicBezTo>
                      <a:pt x="2529" y="5275"/>
                      <a:pt x="2923" y="5130"/>
                      <a:pt x="3308" y="4999"/>
                    </a:cubicBezTo>
                    <a:cubicBezTo>
                      <a:pt x="3884" y="4809"/>
                      <a:pt x="4473" y="4659"/>
                      <a:pt x="5057" y="4487"/>
                    </a:cubicBezTo>
                    <a:cubicBezTo>
                      <a:pt x="5614" y="4319"/>
                      <a:pt x="6172" y="4138"/>
                      <a:pt x="6720" y="3934"/>
                    </a:cubicBezTo>
                    <a:cubicBezTo>
                      <a:pt x="7241" y="3739"/>
                      <a:pt x="7753" y="3513"/>
                      <a:pt x="8265" y="3286"/>
                    </a:cubicBezTo>
                    <a:cubicBezTo>
                      <a:pt x="9230" y="2856"/>
                      <a:pt x="10181" y="2403"/>
                      <a:pt x="11133" y="1945"/>
                    </a:cubicBezTo>
                    <a:cubicBezTo>
                      <a:pt x="11663" y="1692"/>
                      <a:pt x="12198" y="1442"/>
                      <a:pt x="12728" y="1184"/>
                    </a:cubicBezTo>
                    <a:cubicBezTo>
                      <a:pt x="13086" y="1007"/>
                      <a:pt x="13430" y="808"/>
                      <a:pt x="13788" y="631"/>
                    </a:cubicBezTo>
                    <a:cubicBezTo>
                      <a:pt x="13892" y="582"/>
                      <a:pt x="14001" y="532"/>
                      <a:pt x="14105" y="486"/>
                    </a:cubicBezTo>
                    <a:cubicBezTo>
                      <a:pt x="14159" y="468"/>
                      <a:pt x="14150" y="414"/>
                      <a:pt x="14119" y="378"/>
                    </a:cubicBezTo>
                    <a:cubicBezTo>
                      <a:pt x="13850" y="99"/>
                      <a:pt x="13494" y="1"/>
                      <a:pt x="131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3" name="Google Shape;2133;p45"/>
              <p:cNvSpPr/>
              <p:nvPr/>
            </p:nvSpPr>
            <p:spPr>
              <a:xfrm>
                <a:off x="3560125" y="1767625"/>
                <a:ext cx="350875" cy="212025"/>
              </a:xfrm>
              <a:custGeom>
                <a:avLst/>
                <a:gdLst/>
                <a:ahLst/>
                <a:cxnLst/>
                <a:rect l="l" t="t" r="r" b="b"/>
                <a:pathLst>
                  <a:path w="14035" h="8481" extrusionOk="0">
                    <a:moveTo>
                      <a:pt x="12762" y="0"/>
                    </a:moveTo>
                    <a:cubicBezTo>
                      <a:pt x="12742" y="0"/>
                      <a:pt x="12722" y="1"/>
                      <a:pt x="12702" y="3"/>
                    </a:cubicBezTo>
                    <a:cubicBezTo>
                      <a:pt x="12553" y="16"/>
                      <a:pt x="12408" y="71"/>
                      <a:pt x="12267" y="125"/>
                    </a:cubicBezTo>
                    <a:cubicBezTo>
                      <a:pt x="12198" y="154"/>
                      <a:pt x="12235" y="251"/>
                      <a:pt x="12295" y="251"/>
                    </a:cubicBezTo>
                    <a:cubicBezTo>
                      <a:pt x="12302" y="251"/>
                      <a:pt x="12310" y="250"/>
                      <a:pt x="12317" y="247"/>
                    </a:cubicBezTo>
                    <a:cubicBezTo>
                      <a:pt x="12470" y="184"/>
                      <a:pt x="12623" y="135"/>
                      <a:pt x="12775" y="135"/>
                    </a:cubicBezTo>
                    <a:cubicBezTo>
                      <a:pt x="12884" y="135"/>
                      <a:pt x="12993" y="160"/>
                      <a:pt x="13101" y="225"/>
                    </a:cubicBezTo>
                    <a:cubicBezTo>
                      <a:pt x="13345" y="370"/>
                      <a:pt x="13527" y="628"/>
                      <a:pt x="13635" y="886"/>
                    </a:cubicBezTo>
                    <a:cubicBezTo>
                      <a:pt x="13762" y="1176"/>
                      <a:pt x="13826" y="1493"/>
                      <a:pt x="13862" y="1811"/>
                    </a:cubicBezTo>
                    <a:cubicBezTo>
                      <a:pt x="13894" y="2110"/>
                      <a:pt x="13921" y="2418"/>
                      <a:pt x="13876" y="2712"/>
                    </a:cubicBezTo>
                    <a:cubicBezTo>
                      <a:pt x="13785" y="3274"/>
                      <a:pt x="13450" y="3768"/>
                      <a:pt x="13065" y="4171"/>
                    </a:cubicBezTo>
                    <a:cubicBezTo>
                      <a:pt x="12611" y="4651"/>
                      <a:pt x="12063" y="5045"/>
                      <a:pt x="11511" y="5403"/>
                    </a:cubicBezTo>
                    <a:cubicBezTo>
                      <a:pt x="10337" y="6165"/>
                      <a:pt x="9041" y="6713"/>
                      <a:pt x="7718" y="7166"/>
                    </a:cubicBezTo>
                    <a:cubicBezTo>
                      <a:pt x="6359" y="7632"/>
                      <a:pt x="4946" y="8018"/>
                      <a:pt x="3518" y="8231"/>
                    </a:cubicBezTo>
                    <a:cubicBezTo>
                      <a:pt x="3035" y="8304"/>
                      <a:pt x="2544" y="8355"/>
                      <a:pt x="2056" y="8355"/>
                    </a:cubicBezTo>
                    <a:cubicBezTo>
                      <a:pt x="2000" y="8355"/>
                      <a:pt x="1943" y="8354"/>
                      <a:pt x="1887" y="8353"/>
                    </a:cubicBezTo>
                    <a:cubicBezTo>
                      <a:pt x="1588" y="8344"/>
                      <a:pt x="1294" y="8317"/>
                      <a:pt x="999" y="8253"/>
                    </a:cubicBezTo>
                    <a:cubicBezTo>
                      <a:pt x="768" y="8208"/>
                      <a:pt x="533" y="8140"/>
                      <a:pt x="333" y="8009"/>
                    </a:cubicBezTo>
                    <a:cubicBezTo>
                      <a:pt x="261" y="7959"/>
                      <a:pt x="193" y="7904"/>
                      <a:pt x="139" y="7836"/>
                    </a:cubicBezTo>
                    <a:cubicBezTo>
                      <a:pt x="124" y="7816"/>
                      <a:pt x="105" y="7808"/>
                      <a:pt x="86" y="7808"/>
                    </a:cubicBezTo>
                    <a:cubicBezTo>
                      <a:pt x="41" y="7808"/>
                      <a:pt x="0" y="7856"/>
                      <a:pt x="39" y="7904"/>
                    </a:cubicBezTo>
                    <a:cubicBezTo>
                      <a:pt x="342" y="8289"/>
                      <a:pt x="913" y="8385"/>
                      <a:pt x="1371" y="8439"/>
                    </a:cubicBezTo>
                    <a:cubicBezTo>
                      <a:pt x="1609" y="8468"/>
                      <a:pt x="1850" y="8480"/>
                      <a:pt x="2090" y="8480"/>
                    </a:cubicBezTo>
                    <a:cubicBezTo>
                      <a:pt x="2416" y="8480"/>
                      <a:pt x="2742" y="8457"/>
                      <a:pt x="3065" y="8421"/>
                    </a:cubicBezTo>
                    <a:cubicBezTo>
                      <a:pt x="3768" y="8339"/>
                      <a:pt x="4461" y="8203"/>
                      <a:pt x="5145" y="8040"/>
                    </a:cubicBezTo>
                    <a:cubicBezTo>
                      <a:pt x="5892" y="7868"/>
                      <a:pt x="6636" y="7660"/>
                      <a:pt x="7365" y="7424"/>
                    </a:cubicBezTo>
                    <a:cubicBezTo>
                      <a:pt x="8756" y="6966"/>
                      <a:pt x="10129" y="6418"/>
                      <a:pt x="11375" y="5648"/>
                    </a:cubicBezTo>
                    <a:cubicBezTo>
                      <a:pt x="11955" y="5286"/>
                      <a:pt x="12525" y="4887"/>
                      <a:pt x="13015" y="4411"/>
                    </a:cubicBezTo>
                    <a:cubicBezTo>
                      <a:pt x="13445" y="3999"/>
                      <a:pt x="13821" y="3496"/>
                      <a:pt x="13966" y="2911"/>
                    </a:cubicBezTo>
                    <a:cubicBezTo>
                      <a:pt x="14034" y="2626"/>
                      <a:pt x="14034" y="2341"/>
                      <a:pt x="14011" y="2051"/>
                    </a:cubicBezTo>
                    <a:cubicBezTo>
                      <a:pt x="13989" y="1715"/>
                      <a:pt x="13939" y="1376"/>
                      <a:pt x="13830" y="1049"/>
                    </a:cubicBezTo>
                    <a:cubicBezTo>
                      <a:pt x="13682" y="590"/>
                      <a:pt x="13305" y="0"/>
                      <a:pt x="127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4" name="Google Shape;2134;p45"/>
              <p:cNvSpPr/>
              <p:nvPr/>
            </p:nvSpPr>
            <p:spPr>
              <a:xfrm>
                <a:off x="3491875" y="1747500"/>
                <a:ext cx="352725" cy="202725"/>
              </a:xfrm>
              <a:custGeom>
                <a:avLst/>
                <a:gdLst/>
                <a:ahLst/>
                <a:cxnLst/>
                <a:rect l="l" t="t" r="r" b="b"/>
                <a:pathLst>
                  <a:path w="14109" h="8109" extrusionOk="0">
                    <a:moveTo>
                      <a:pt x="12962" y="0"/>
                    </a:moveTo>
                    <a:cubicBezTo>
                      <a:pt x="12866" y="0"/>
                      <a:pt x="12769" y="12"/>
                      <a:pt x="12668" y="33"/>
                    </a:cubicBezTo>
                    <a:cubicBezTo>
                      <a:pt x="12120" y="151"/>
                      <a:pt x="11613" y="409"/>
                      <a:pt x="11128" y="681"/>
                    </a:cubicBezTo>
                    <a:cubicBezTo>
                      <a:pt x="10833" y="849"/>
                      <a:pt x="10543" y="1025"/>
                      <a:pt x="10240" y="1184"/>
                    </a:cubicBezTo>
                    <a:cubicBezTo>
                      <a:pt x="9927" y="1342"/>
                      <a:pt x="9606" y="1487"/>
                      <a:pt x="9279" y="1619"/>
                    </a:cubicBezTo>
                    <a:cubicBezTo>
                      <a:pt x="8722" y="1841"/>
                      <a:pt x="8151" y="2031"/>
                      <a:pt x="7585" y="2235"/>
                    </a:cubicBezTo>
                    <a:cubicBezTo>
                      <a:pt x="6294" y="2711"/>
                      <a:pt x="5012" y="3204"/>
                      <a:pt x="3725" y="3680"/>
                    </a:cubicBezTo>
                    <a:cubicBezTo>
                      <a:pt x="3086" y="3920"/>
                      <a:pt x="2443" y="4147"/>
                      <a:pt x="1822" y="4437"/>
                    </a:cubicBezTo>
                    <a:cubicBezTo>
                      <a:pt x="1455" y="4609"/>
                      <a:pt x="1061" y="4795"/>
                      <a:pt x="757" y="5076"/>
                    </a:cubicBezTo>
                    <a:cubicBezTo>
                      <a:pt x="549" y="5271"/>
                      <a:pt x="377" y="5506"/>
                      <a:pt x="245" y="5760"/>
                    </a:cubicBezTo>
                    <a:cubicBezTo>
                      <a:pt x="105" y="6027"/>
                      <a:pt x="1" y="6331"/>
                      <a:pt x="1" y="6634"/>
                    </a:cubicBezTo>
                    <a:cubicBezTo>
                      <a:pt x="1" y="6938"/>
                      <a:pt x="96" y="7228"/>
                      <a:pt x="259" y="7486"/>
                    </a:cubicBezTo>
                    <a:cubicBezTo>
                      <a:pt x="399" y="7708"/>
                      <a:pt x="571" y="7862"/>
                      <a:pt x="812" y="7966"/>
                    </a:cubicBezTo>
                    <a:cubicBezTo>
                      <a:pt x="952" y="8030"/>
                      <a:pt x="1102" y="8070"/>
                      <a:pt x="1251" y="8107"/>
                    </a:cubicBezTo>
                    <a:cubicBezTo>
                      <a:pt x="1257" y="8108"/>
                      <a:pt x="1262" y="8108"/>
                      <a:pt x="1267" y="8108"/>
                    </a:cubicBezTo>
                    <a:cubicBezTo>
                      <a:pt x="1337" y="8108"/>
                      <a:pt x="1337" y="7997"/>
                      <a:pt x="1265" y="7980"/>
                    </a:cubicBezTo>
                    <a:cubicBezTo>
                      <a:pt x="1006" y="7921"/>
                      <a:pt x="730" y="7835"/>
                      <a:pt x="535" y="7649"/>
                    </a:cubicBezTo>
                    <a:cubicBezTo>
                      <a:pt x="431" y="7554"/>
                      <a:pt x="359" y="7423"/>
                      <a:pt x="295" y="7300"/>
                    </a:cubicBezTo>
                    <a:cubicBezTo>
                      <a:pt x="223" y="7164"/>
                      <a:pt x="173" y="7019"/>
                      <a:pt x="146" y="6870"/>
                    </a:cubicBezTo>
                    <a:cubicBezTo>
                      <a:pt x="50" y="6281"/>
                      <a:pt x="372" y="5665"/>
                      <a:pt x="766" y="5252"/>
                    </a:cubicBezTo>
                    <a:cubicBezTo>
                      <a:pt x="1038" y="4971"/>
                      <a:pt x="1401" y="4786"/>
                      <a:pt x="1745" y="4618"/>
                    </a:cubicBezTo>
                    <a:cubicBezTo>
                      <a:pt x="2316" y="4342"/>
                      <a:pt x="2909" y="4124"/>
                      <a:pt x="3498" y="3902"/>
                    </a:cubicBezTo>
                    <a:cubicBezTo>
                      <a:pt x="4735" y="3445"/>
                      <a:pt x="5972" y="2973"/>
                      <a:pt x="7209" y="2516"/>
                    </a:cubicBezTo>
                    <a:cubicBezTo>
                      <a:pt x="7748" y="2316"/>
                      <a:pt x="8283" y="2117"/>
                      <a:pt x="8826" y="1927"/>
                    </a:cubicBezTo>
                    <a:cubicBezTo>
                      <a:pt x="9429" y="1714"/>
                      <a:pt x="10018" y="1460"/>
                      <a:pt x="10584" y="1148"/>
                    </a:cubicBezTo>
                    <a:cubicBezTo>
                      <a:pt x="11078" y="871"/>
                      <a:pt x="11558" y="563"/>
                      <a:pt x="12088" y="350"/>
                    </a:cubicBezTo>
                    <a:cubicBezTo>
                      <a:pt x="12347" y="250"/>
                      <a:pt x="12619" y="155"/>
                      <a:pt x="12895" y="124"/>
                    </a:cubicBezTo>
                    <a:cubicBezTo>
                      <a:pt x="12920" y="121"/>
                      <a:pt x="12946" y="120"/>
                      <a:pt x="12971" y="120"/>
                    </a:cubicBezTo>
                    <a:cubicBezTo>
                      <a:pt x="13249" y="120"/>
                      <a:pt x="13522" y="251"/>
                      <a:pt x="13742" y="405"/>
                    </a:cubicBezTo>
                    <a:cubicBezTo>
                      <a:pt x="13833" y="468"/>
                      <a:pt x="13923" y="545"/>
                      <a:pt x="13969" y="645"/>
                    </a:cubicBezTo>
                    <a:cubicBezTo>
                      <a:pt x="13981" y="675"/>
                      <a:pt x="14007" y="687"/>
                      <a:pt x="14032" y="687"/>
                    </a:cubicBezTo>
                    <a:cubicBezTo>
                      <a:pt x="14071" y="687"/>
                      <a:pt x="14109" y="656"/>
                      <a:pt x="14086" y="608"/>
                    </a:cubicBezTo>
                    <a:cubicBezTo>
                      <a:pt x="13982" y="364"/>
                      <a:pt x="13688" y="210"/>
                      <a:pt x="13461" y="110"/>
                    </a:cubicBezTo>
                    <a:cubicBezTo>
                      <a:pt x="13294" y="35"/>
                      <a:pt x="13130" y="0"/>
                      <a:pt x="129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5" name="Google Shape;2135;p45"/>
              <p:cNvSpPr/>
              <p:nvPr/>
            </p:nvSpPr>
            <p:spPr>
              <a:xfrm>
                <a:off x="3780275" y="1765225"/>
                <a:ext cx="44650" cy="21000"/>
              </a:xfrm>
              <a:custGeom>
                <a:avLst/>
                <a:gdLst/>
                <a:ahLst/>
                <a:cxnLst/>
                <a:rect l="l" t="t" r="r" b="b"/>
                <a:pathLst>
                  <a:path w="1786" h="840" extrusionOk="0">
                    <a:moveTo>
                      <a:pt x="1694" y="0"/>
                    </a:moveTo>
                    <a:cubicBezTo>
                      <a:pt x="1674" y="0"/>
                      <a:pt x="1656" y="10"/>
                      <a:pt x="1649" y="35"/>
                    </a:cubicBezTo>
                    <a:cubicBezTo>
                      <a:pt x="1567" y="285"/>
                      <a:pt x="1350" y="420"/>
                      <a:pt x="1114" y="497"/>
                    </a:cubicBezTo>
                    <a:cubicBezTo>
                      <a:pt x="947" y="552"/>
                      <a:pt x="774" y="574"/>
                      <a:pt x="602" y="606"/>
                    </a:cubicBezTo>
                    <a:cubicBezTo>
                      <a:pt x="430" y="638"/>
                      <a:pt x="249" y="679"/>
                      <a:pt x="77" y="719"/>
                    </a:cubicBezTo>
                    <a:cubicBezTo>
                      <a:pt x="1" y="736"/>
                      <a:pt x="46" y="839"/>
                      <a:pt x="111" y="839"/>
                    </a:cubicBezTo>
                    <a:cubicBezTo>
                      <a:pt x="116" y="839"/>
                      <a:pt x="121" y="839"/>
                      <a:pt x="127" y="837"/>
                    </a:cubicBezTo>
                    <a:cubicBezTo>
                      <a:pt x="321" y="792"/>
                      <a:pt x="516" y="751"/>
                      <a:pt x="711" y="719"/>
                    </a:cubicBezTo>
                    <a:cubicBezTo>
                      <a:pt x="888" y="688"/>
                      <a:pt x="1064" y="661"/>
                      <a:pt x="1232" y="597"/>
                    </a:cubicBezTo>
                    <a:cubicBezTo>
                      <a:pt x="1472" y="507"/>
                      <a:pt x="1685" y="343"/>
                      <a:pt x="1767" y="94"/>
                    </a:cubicBezTo>
                    <a:cubicBezTo>
                      <a:pt x="1785" y="45"/>
                      <a:pt x="1735" y="0"/>
                      <a:pt x="16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6" name="Google Shape;2136;p45"/>
              <p:cNvSpPr/>
              <p:nvPr/>
            </p:nvSpPr>
            <p:spPr>
              <a:xfrm>
                <a:off x="3586450" y="1799450"/>
                <a:ext cx="162050" cy="62525"/>
              </a:xfrm>
              <a:custGeom>
                <a:avLst/>
                <a:gdLst/>
                <a:ahLst/>
                <a:cxnLst/>
                <a:rect l="l" t="t" r="r" b="b"/>
                <a:pathLst>
                  <a:path w="6482" h="2501" extrusionOk="0">
                    <a:moveTo>
                      <a:pt x="6377" y="1"/>
                    </a:moveTo>
                    <a:cubicBezTo>
                      <a:pt x="6366" y="1"/>
                      <a:pt x="6355" y="4"/>
                      <a:pt x="6344" y="12"/>
                    </a:cubicBezTo>
                    <a:cubicBezTo>
                      <a:pt x="6159" y="144"/>
                      <a:pt x="5979" y="284"/>
                      <a:pt x="5803" y="429"/>
                    </a:cubicBezTo>
                    <a:lnTo>
                      <a:pt x="5803" y="429"/>
                    </a:lnTo>
                    <a:cubicBezTo>
                      <a:pt x="5797" y="430"/>
                      <a:pt x="5792" y="433"/>
                      <a:pt x="5786" y="438"/>
                    </a:cubicBezTo>
                    <a:cubicBezTo>
                      <a:pt x="5578" y="601"/>
                      <a:pt x="5342" y="728"/>
                      <a:pt x="5089" y="809"/>
                    </a:cubicBezTo>
                    <a:cubicBezTo>
                      <a:pt x="4812" y="895"/>
                      <a:pt x="4531" y="918"/>
                      <a:pt x="4241" y="959"/>
                    </a:cubicBezTo>
                    <a:cubicBezTo>
                      <a:pt x="3671" y="1040"/>
                      <a:pt x="3127" y="1253"/>
                      <a:pt x="2647" y="1580"/>
                    </a:cubicBezTo>
                    <a:cubicBezTo>
                      <a:pt x="2642" y="1583"/>
                      <a:pt x="2638" y="1587"/>
                      <a:pt x="2635" y="1591"/>
                    </a:cubicBezTo>
                    <a:lnTo>
                      <a:pt x="2635" y="1591"/>
                    </a:lnTo>
                    <a:cubicBezTo>
                      <a:pt x="2450" y="1718"/>
                      <a:pt x="2260" y="1841"/>
                      <a:pt x="2067" y="1960"/>
                    </a:cubicBezTo>
                    <a:cubicBezTo>
                      <a:pt x="1953" y="2028"/>
                      <a:pt x="1836" y="2105"/>
                      <a:pt x="1713" y="2150"/>
                    </a:cubicBezTo>
                    <a:cubicBezTo>
                      <a:pt x="1518" y="2227"/>
                      <a:pt x="1292" y="2241"/>
                      <a:pt x="1088" y="2259"/>
                    </a:cubicBezTo>
                    <a:cubicBezTo>
                      <a:pt x="884" y="2277"/>
                      <a:pt x="685" y="2300"/>
                      <a:pt x="485" y="2318"/>
                    </a:cubicBezTo>
                    <a:cubicBezTo>
                      <a:pt x="345" y="2332"/>
                      <a:pt x="218" y="2350"/>
                      <a:pt x="78" y="2377"/>
                    </a:cubicBezTo>
                    <a:cubicBezTo>
                      <a:pt x="1" y="2394"/>
                      <a:pt x="49" y="2500"/>
                      <a:pt x="120" y="2500"/>
                    </a:cubicBezTo>
                    <a:cubicBezTo>
                      <a:pt x="124" y="2500"/>
                      <a:pt x="128" y="2500"/>
                      <a:pt x="132" y="2499"/>
                    </a:cubicBezTo>
                    <a:cubicBezTo>
                      <a:pt x="200" y="2486"/>
                      <a:pt x="273" y="2477"/>
                      <a:pt x="336" y="2463"/>
                    </a:cubicBezTo>
                    <a:cubicBezTo>
                      <a:pt x="344" y="2461"/>
                      <a:pt x="350" y="2460"/>
                      <a:pt x="354" y="2459"/>
                    </a:cubicBezTo>
                    <a:lnTo>
                      <a:pt x="354" y="2459"/>
                    </a:lnTo>
                    <a:cubicBezTo>
                      <a:pt x="354" y="2459"/>
                      <a:pt x="354" y="2459"/>
                      <a:pt x="354" y="2459"/>
                    </a:cubicBezTo>
                    <a:cubicBezTo>
                      <a:pt x="360" y="2459"/>
                      <a:pt x="366" y="2459"/>
                      <a:pt x="371" y="2459"/>
                    </a:cubicBezTo>
                    <a:cubicBezTo>
                      <a:pt x="407" y="2459"/>
                      <a:pt x="446" y="2449"/>
                      <a:pt x="481" y="2445"/>
                    </a:cubicBezTo>
                    <a:cubicBezTo>
                      <a:pt x="689" y="2427"/>
                      <a:pt x="898" y="2404"/>
                      <a:pt x="1106" y="2386"/>
                    </a:cubicBezTo>
                    <a:cubicBezTo>
                      <a:pt x="1310" y="2368"/>
                      <a:pt x="1523" y="2345"/>
                      <a:pt x="1727" y="2286"/>
                    </a:cubicBezTo>
                    <a:cubicBezTo>
                      <a:pt x="1849" y="2250"/>
                      <a:pt x="1967" y="2173"/>
                      <a:pt x="2076" y="2110"/>
                    </a:cubicBezTo>
                    <a:cubicBezTo>
                      <a:pt x="2298" y="1974"/>
                      <a:pt x="2515" y="1833"/>
                      <a:pt x="2733" y="1688"/>
                    </a:cubicBezTo>
                    <a:cubicBezTo>
                      <a:pt x="2738" y="1685"/>
                      <a:pt x="2743" y="1680"/>
                      <a:pt x="2746" y="1676"/>
                    </a:cubicBezTo>
                    <a:lnTo>
                      <a:pt x="2746" y="1676"/>
                    </a:lnTo>
                    <a:cubicBezTo>
                      <a:pt x="3236" y="1348"/>
                      <a:pt x="3791" y="1135"/>
                      <a:pt x="4377" y="1068"/>
                    </a:cubicBezTo>
                    <a:cubicBezTo>
                      <a:pt x="4654" y="1040"/>
                      <a:pt x="4926" y="1004"/>
                      <a:pt x="5188" y="914"/>
                    </a:cubicBezTo>
                    <a:cubicBezTo>
                      <a:pt x="5432" y="828"/>
                      <a:pt x="5662" y="706"/>
                      <a:pt x="5865" y="549"/>
                    </a:cubicBezTo>
                    <a:lnTo>
                      <a:pt x="5865" y="549"/>
                    </a:lnTo>
                    <a:cubicBezTo>
                      <a:pt x="5866" y="548"/>
                      <a:pt x="5867" y="547"/>
                      <a:pt x="5868" y="547"/>
                    </a:cubicBezTo>
                    <a:lnTo>
                      <a:pt x="5868" y="547"/>
                    </a:lnTo>
                    <a:cubicBezTo>
                      <a:pt x="5868" y="547"/>
                      <a:pt x="5868" y="547"/>
                      <a:pt x="5868" y="547"/>
                    </a:cubicBezTo>
                    <a:cubicBezTo>
                      <a:pt x="6049" y="402"/>
                      <a:pt x="6235" y="257"/>
                      <a:pt x="6425" y="121"/>
                    </a:cubicBezTo>
                    <a:cubicBezTo>
                      <a:pt x="6482" y="79"/>
                      <a:pt x="6432" y="1"/>
                      <a:pt x="637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7" name="Google Shape;2137;p45"/>
              <p:cNvSpPr/>
              <p:nvPr/>
            </p:nvSpPr>
            <p:spPr>
              <a:xfrm>
                <a:off x="3719650" y="1810900"/>
                <a:ext cx="95025" cy="49925"/>
              </a:xfrm>
              <a:custGeom>
                <a:avLst/>
                <a:gdLst/>
                <a:ahLst/>
                <a:cxnLst/>
                <a:rect l="l" t="t" r="r" b="b"/>
                <a:pathLst>
                  <a:path w="3801" h="1997" extrusionOk="0">
                    <a:moveTo>
                      <a:pt x="3700" y="0"/>
                    </a:moveTo>
                    <a:cubicBezTo>
                      <a:pt x="3688" y="0"/>
                      <a:pt x="3677" y="4"/>
                      <a:pt x="3666" y="12"/>
                    </a:cubicBezTo>
                    <a:cubicBezTo>
                      <a:pt x="2842" y="610"/>
                      <a:pt x="1926" y="1085"/>
                      <a:pt x="993" y="1498"/>
                    </a:cubicBezTo>
                    <a:cubicBezTo>
                      <a:pt x="685" y="1629"/>
                      <a:pt x="377" y="1747"/>
                      <a:pt x="69" y="1874"/>
                    </a:cubicBezTo>
                    <a:cubicBezTo>
                      <a:pt x="1" y="1902"/>
                      <a:pt x="39" y="1997"/>
                      <a:pt x="95" y="1997"/>
                    </a:cubicBezTo>
                    <a:cubicBezTo>
                      <a:pt x="103" y="1997"/>
                      <a:pt x="111" y="1995"/>
                      <a:pt x="119" y="1991"/>
                    </a:cubicBezTo>
                    <a:cubicBezTo>
                      <a:pt x="395" y="1878"/>
                      <a:pt x="671" y="1779"/>
                      <a:pt x="943" y="1661"/>
                    </a:cubicBezTo>
                    <a:cubicBezTo>
                      <a:pt x="1206" y="1547"/>
                      <a:pt x="1469" y="1425"/>
                      <a:pt x="1732" y="1303"/>
                    </a:cubicBezTo>
                    <a:cubicBezTo>
                      <a:pt x="2194" y="1076"/>
                      <a:pt x="2647" y="832"/>
                      <a:pt x="3086" y="560"/>
                    </a:cubicBezTo>
                    <a:cubicBezTo>
                      <a:pt x="3313" y="419"/>
                      <a:pt x="3535" y="274"/>
                      <a:pt x="3748" y="116"/>
                    </a:cubicBezTo>
                    <a:cubicBezTo>
                      <a:pt x="3800" y="78"/>
                      <a:pt x="3753" y="0"/>
                      <a:pt x="37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8" name="Google Shape;2138;p45"/>
              <p:cNvSpPr/>
              <p:nvPr/>
            </p:nvSpPr>
            <p:spPr>
              <a:xfrm>
                <a:off x="3657900" y="1868675"/>
                <a:ext cx="35125" cy="13300"/>
              </a:xfrm>
              <a:custGeom>
                <a:avLst/>
                <a:gdLst/>
                <a:ahLst/>
                <a:cxnLst/>
                <a:rect l="l" t="t" r="r" b="b"/>
                <a:pathLst>
                  <a:path w="1405" h="532" extrusionOk="0">
                    <a:moveTo>
                      <a:pt x="1294" y="0"/>
                    </a:moveTo>
                    <a:cubicBezTo>
                      <a:pt x="1289" y="0"/>
                      <a:pt x="1284" y="1"/>
                      <a:pt x="1279" y="2"/>
                    </a:cubicBezTo>
                    <a:cubicBezTo>
                      <a:pt x="871" y="124"/>
                      <a:pt x="473" y="260"/>
                      <a:pt x="74" y="405"/>
                    </a:cubicBezTo>
                    <a:cubicBezTo>
                      <a:pt x="1" y="434"/>
                      <a:pt x="41" y="532"/>
                      <a:pt x="102" y="532"/>
                    </a:cubicBezTo>
                    <a:cubicBezTo>
                      <a:pt x="109" y="532"/>
                      <a:pt x="117" y="530"/>
                      <a:pt x="124" y="528"/>
                    </a:cubicBezTo>
                    <a:cubicBezTo>
                      <a:pt x="523" y="378"/>
                      <a:pt x="926" y="247"/>
                      <a:pt x="1329" y="124"/>
                    </a:cubicBezTo>
                    <a:cubicBezTo>
                      <a:pt x="1405" y="103"/>
                      <a:pt x="1359" y="0"/>
                      <a:pt x="1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9" name="Google Shape;2139;p45"/>
              <p:cNvSpPr/>
              <p:nvPr/>
            </p:nvSpPr>
            <p:spPr>
              <a:xfrm>
                <a:off x="3703125" y="1861300"/>
                <a:ext cx="11225" cy="5950"/>
              </a:xfrm>
              <a:custGeom>
                <a:avLst/>
                <a:gdLst/>
                <a:ahLst/>
                <a:cxnLst/>
                <a:rect l="l" t="t" r="r" b="b"/>
                <a:pathLst>
                  <a:path w="449" h="238" extrusionOk="0">
                    <a:moveTo>
                      <a:pt x="366" y="0"/>
                    </a:moveTo>
                    <a:cubicBezTo>
                      <a:pt x="360" y="0"/>
                      <a:pt x="355" y="1"/>
                      <a:pt x="349" y="3"/>
                    </a:cubicBezTo>
                    <a:cubicBezTo>
                      <a:pt x="249" y="39"/>
                      <a:pt x="145" y="71"/>
                      <a:pt x="46" y="111"/>
                    </a:cubicBezTo>
                    <a:cubicBezTo>
                      <a:pt x="14" y="125"/>
                      <a:pt x="0" y="161"/>
                      <a:pt x="14" y="193"/>
                    </a:cubicBezTo>
                    <a:cubicBezTo>
                      <a:pt x="25" y="215"/>
                      <a:pt x="51" y="237"/>
                      <a:pt x="80" y="237"/>
                    </a:cubicBezTo>
                    <a:cubicBezTo>
                      <a:pt x="87" y="237"/>
                      <a:pt x="93" y="236"/>
                      <a:pt x="100" y="234"/>
                    </a:cubicBezTo>
                    <a:cubicBezTo>
                      <a:pt x="200" y="193"/>
                      <a:pt x="299" y="157"/>
                      <a:pt x="399" y="125"/>
                    </a:cubicBezTo>
                    <a:cubicBezTo>
                      <a:pt x="431" y="111"/>
                      <a:pt x="449" y="75"/>
                      <a:pt x="435" y="43"/>
                    </a:cubicBezTo>
                    <a:cubicBezTo>
                      <a:pt x="420" y="17"/>
                      <a:pt x="393" y="0"/>
                      <a:pt x="3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0" name="Google Shape;2140;p45"/>
            <p:cNvGrpSpPr/>
            <p:nvPr/>
          </p:nvGrpSpPr>
          <p:grpSpPr>
            <a:xfrm rot="-573922">
              <a:off x="3041751" y="2077917"/>
              <a:ext cx="651637" cy="902372"/>
              <a:chOff x="4587400" y="2833875"/>
              <a:chExt cx="331550" cy="459100"/>
            </a:xfrm>
          </p:grpSpPr>
          <p:sp>
            <p:nvSpPr>
              <p:cNvPr id="2141" name="Google Shape;2141;p45"/>
              <p:cNvSpPr/>
              <p:nvPr/>
            </p:nvSpPr>
            <p:spPr>
              <a:xfrm>
                <a:off x="4628850" y="2833875"/>
                <a:ext cx="290100" cy="151725"/>
              </a:xfrm>
              <a:custGeom>
                <a:avLst/>
                <a:gdLst/>
                <a:ahLst/>
                <a:cxnLst/>
                <a:rect l="l" t="t" r="r" b="b"/>
                <a:pathLst>
                  <a:path w="11604" h="6069" extrusionOk="0">
                    <a:moveTo>
                      <a:pt x="7843" y="5278"/>
                    </a:moveTo>
                    <a:cubicBezTo>
                      <a:pt x="7843" y="5278"/>
                      <a:pt x="7843" y="5279"/>
                      <a:pt x="7844" y="5279"/>
                    </a:cubicBezTo>
                    <a:lnTo>
                      <a:pt x="7844" y="5279"/>
                    </a:lnTo>
                    <a:cubicBezTo>
                      <a:pt x="7843" y="5279"/>
                      <a:pt x="7843" y="5279"/>
                      <a:pt x="7843" y="5279"/>
                    </a:cubicBezTo>
                    <a:cubicBezTo>
                      <a:pt x="7843" y="5278"/>
                      <a:pt x="7843" y="5278"/>
                      <a:pt x="7843" y="5278"/>
                    </a:cubicBezTo>
                    <a:close/>
                    <a:moveTo>
                      <a:pt x="9139" y="108"/>
                    </a:moveTo>
                    <a:cubicBezTo>
                      <a:pt x="9172" y="108"/>
                      <a:pt x="9205" y="113"/>
                      <a:pt x="9239" y="127"/>
                    </a:cubicBezTo>
                    <a:cubicBezTo>
                      <a:pt x="9270" y="141"/>
                      <a:pt x="9298" y="159"/>
                      <a:pt x="9334" y="168"/>
                    </a:cubicBezTo>
                    <a:cubicBezTo>
                      <a:pt x="9343" y="173"/>
                      <a:pt x="9352" y="173"/>
                      <a:pt x="9361" y="173"/>
                    </a:cubicBezTo>
                    <a:cubicBezTo>
                      <a:pt x="9723" y="236"/>
                      <a:pt x="10086" y="295"/>
                      <a:pt x="10448" y="358"/>
                    </a:cubicBezTo>
                    <a:cubicBezTo>
                      <a:pt x="10788" y="414"/>
                      <a:pt x="11132" y="473"/>
                      <a:pt x="11473" y="532"/>
                    </a:cubicBezTo>
                    <a:lnTo>
                      <a:pt x="11473" y="532"/>
                    </a:lnTo>
                    <a:cubicBezTo>
                      <a:pt x="11482" y="678"/>
                      <a:pt x="11467" y="821"/>
                      <a:pt x="11423" y="964"/>
                    </a:cubicBezTo>
                    <a:lnTo>
                      <a:pt x="11423" y="964"/>
                    </a:lnTo>
                    <a:cubicBezTo>
                      <a:pt x="10808" y="858"/>
                      <a:pt x="10193" y="755"/>
                      <a:pt x="9583" y="648"/>
                    </a:cubicBezTo>
                    <a:cubicBezTo>
                      <a:pt x="9538" y="644"/>
                      <a:pt x="9492" y="635"/>
                      <a:pt x="9452" y="626"/>
                    </a:cubicBezTo>
                    <a:cubicBezTo>
                      <a:pt x="9415" y="621"/>
                      <a:pt x="9384" y="617"/>
                      <a:pt x="9352" y="612"/>
                    </a:cubicBezTo>
                    <a:cubicBezTo>
                      <a:pt x="9321" y="612"/>
                      <a:pt x="9286" y="604"/>
                      <a:pt x="9254" y="604"/>
                    </a:cubicBezTo>
                    <a:cubicBezTo>
                      <a:pt x="9244" y="604"/>
                      <a:pt x="9234" y="605"/>
                      <a:pt x="9225" y="607"/>
                    </a:cubicBezTo>
                    <a:cubicBezTo>
                      <a:pt x="9175" y="620"/>
                      <a:pt x="9146" y="639"/>
                      <a:pt x="9108" y="639"/>
                    </a:cubicBezTo>
                    <a:cubicBezTo>
                      <a:pt x="9091" y="639"/>
                      <a:pt x="9072" y="635"/>
                      <a:pt x="9048" y="626"/>
                    </a:cubicBezTo>
                    <a:cubicBezTo>
                      <a:pt x="9043" y="624"/>
                      <a:pt x="9039" y="624"/>
                      <a:pt x="9034" y="624"/>
                    </a:cubicBezTo>
                    <a:cubicBezTo>
                      <a:pt x="9021" y="624"/>
                      <a:pt x="9008" y="628"/>
                      <a:pt x="8998" y="635"/>
                    </a:cubicBezTo>
                    <a:cubicBezTo>
                      <a:pt x="8958" y="666"/>
                      <a:pt x="8917" y="689"/>
                      <a:pt x="8872" y="707"/>
                    </a:cubicBezTo>
                    <a:cubicBezTo>
                      <a:pt x="8831" y="716"/>
                      <a:pt x="8781" y="712"/>
                      <a:pt x="8745" y="725"/>
                    </a:cubicBezTo>
                    <a:cubicBezTo>
                      <a:pt x="8713" y="734"/>
                      <a:pt x="8704" y="771"/>
                      <a:pt x="8686" y="793"/>
                    </a:cubicBezTo>
                    <a:cubicBezTo>
                      <a:pt x="8645" y="839"/>
                      <a:pt x="8600" y="852"/>
                      <a:pt x="8545" y="875"/>
                    </a:cubicBezTo>
                    <a:cubicBezTo>
                      <a:pt x="8482" y="906"/>
                      <a:pt x="8428" y="993"/>
                      <a:pt x="8387" y="1047"/>
                    </a:cubicBezTo>
                    <a:cubicBezTo>
                      <a:pt x="8319" y="1138"/>
                      <a:pt x="8255" y="1224"/>
                      <a:pt x="8192" y="1314"/>
                    </a:cubicBezTo>
                    <a:cubicBezTo>
                      <a:pt x="8043" y="1518"/>
                      <a:pt x="7898" y="1731"/>
                      <a:pt x="7762" y="1944"/>
                    </a:cubicBezTo>
                    <a:cubicBezTo>
                      <a:pt x="7526" y="2334"/>
                      <a:pt x="7286" y="2719"/>
                      <a:pt x="7050" y="3104"/>
                    </a:cubicBezTo>
                    <a:cubicBezTo>
                      <a:pt x="6815" y="3489"/>
                      <a:pt x="6584" y="3861"/>
                      <a:pt x="6353" y="4237"/>
                    </a:cubicBezTo>
                    <a:cubicBezTo>
                      <a:pt x="6330" y="4277"/>
                      <a:pt x="6371" y="4318"/>
                      <a:pt x="6407" y="4332"/>
                    </a:cubicBezTo>
                    <a:cubicBezTo>
                      <a:pt x="6751" y="4463"/>
                      <a:pt x="7109" y="4613"/>
                      <a:pt x="7408" y="4835"/>
                    </a:cubicBezTo>
                    <a:cubicBezTo>
                      <a:pt x="7508" y="4907"/>
                      <a:pt x="7603" y="4989"/>
                      <a:pt x="7666" y="5088"/>
                    </a:cubicBezTo>
                    <a:cubicBezTo>
                      <a:pt x="7694" y="5125"/>
                      <a:pt x="7716" y="5165"/>
                      <a:pt x="7725" y="5211"/>
                    </a:cubicBezTo>
                    <a:cubicBezTo>
                      <a:pt x="7734" y="5236"/>
                      <a:pt x="7735" y="5259"/>
                      <a:pt x="7742" y="5282"/>
                    </a:cubicBezTo>
                    <a:lnTo>
                      <a:pt x="7742" y="5282"/>
                    </a:lnTo>
                    <a:cubicBezTo>
                      <a:pt x="7724" y="5394"/>
                      <a:pt x="7699" y="5486"/>
                      <a:pt x="7608" y="5569"/>
                    </a:cubicBezTo>
                    <a:cubicBezTo>
                      <a:pt x="7558" y="5618"/>
                      <a:pt x="7494" y="5655"/>
                      <a:pt x="7431" y="5686"/>
                    </a:cubicBezTo>
                    <a:cubicBezTo>
                      <a:pt x="7250" y="5772"/>
                      <a:pt x="7050" y="5818"/>
                      <a:pt x="6855" y="5854"/>
                    </a:cubicBezTo>
                    <a:cubicBezTo>
                      <a:pt x="6449" y="5930"/>
                      <a:pt x="6036" y="5960"/>
                      <a:pt x="5624" y="5960"/>
                    </a:cubicBezTo>
                    <a:cubicBezTo>
                      <a:pt x="5568" y="5960"/>
                      <a:pt x="5512" y="5959"/>
                      <a:pt x="5456" y="5958"/>
                    </a:cubicBezTo>
                    <a:cubicBezTo>
                      <a:pt x="4409" y="5940"/>
                      <a:pt x="3340" y="5782"/>
                      <a:pt x="2334" y="5496"/>
                    </a:cubicBezTo>
                    <a:cubicBezTo>
                      <a:pt x="1894" y="5369"/>
                      <a:pt x="1464" y="5215"/>
                      <a:pt x="1052" y="5016"/>
                    </a:cubicBezTo>
                    <a:cubicBezTo>
                      <a:pt x="852" y="4916"/>
                      <a:pt x="653" y="4812"/>
                      <a:pt x="485" y="4667"/>
                    </a:cubicBezTo>
                    <a:cubicBezTo>
                      <a:pt x="358" y="4558"/>
                      <a:pt x="214" y="4386"/>
                      <a:pt x="268" y="4209"/>
                    </a:cubicBezTo>
                    <a:cubicBezTo>
                      <a:pt x="349" y="3915"/>
                      <a:pt x="739" y="3811"/>
                      <a:pt x="997" y="3752"/>
                    </a:cubicBezTo>
                    <a:cubicBezTo>
                      <a:pt x="1428" y="3650"/>
                      <a:pt x="1875" y="3620"/>
                      <a:pt x="2319" y="3620"/>
                    </a:cubicBezTo>
                    <a:cubicBezTo>
                      <a:pt x="2351" y="3620"/>
                      <a:pt x="2383" y="3620"/>
                      <a:pt x="2415" y="3620"/>
                    </a:cubicBezTo>
                    <a:cubicBezTo>
                      <a:pt x="3471" y="3625"/>
                      <a:pt x="4549" y="3783"/>
                      <a:pt x="5569" y="4060"/>
                    </a:cubicBezTo>
                    <a:cubicBezTo>
                      <a:pt x="5682" y="4092"/>
                      <a:pt x="5800" y="4123"/>
                      <a:pt x="5913" y="4160"/>
                    </a:cubicBezTo>
                    <a:cubicBezTo>
                      <a:pt x="5919" y="4162"/>
                      <a:pt x="5928" y="4164"/>
                      <a:pt x="5937" y="4164"/>
                    </a:cubicBezTo>
                    <a:cubicBezTo>
                      <a:pt x="5947" y="4164"/>
                      <a:pt x="5958" y="4161"/>
                      <a:pt x="5963" y="4150"/>
                    </a:cubicBezTo>
                    <a:cubicBezTo>
                      <a:pt x="6380" y="3494"/>
                      <a:pt x="6792" y="2832"/>
                      <a:pt x="7209" y="2175"/>
                    </a:cubicBezTo>
                    <a:cubicBezTo>
                      <a:pt x="7426" y="1826"/>
                      <a:pt x="7644" y="1477"/>
                      <a:pt x="7879" y="1142"/>
                    </a:cubicBezTo>
                    <a:cubicBezTo>
                      <a:pt x="7938" y="1061"/>
                      <a:pt x="7997" y="974"/>
                      <a:pt x="8056" y="893"/>
                    </a:cubicBezTo>
                    <a:cubicBezTo>
                      <a:pt x="8110" y="811"/>
                      <a:pt x="8188" y="730"/>
                      <a:pt x="8224" y="639"/>
                    </a:cubicBezTo>
                    <a:cubicBezTo>
                      <a:pt x="8251" y="567"/>
                      <a:pt x="8269" y="490"/>
                      <a:pt x="8332" y="440"/>
                    </a:cubicBezTo>
                    <a:cubicBezTo>
                      <a:pt x="8360" y="417"/>
                      <a:pt x="8396" y="399"/>
                      <a:pt x="8432" y="385"/>
                    </a:cubicBezTo>
                    <a:cubicBezTo>
                      <a:pt x="8455" y="376"/>
                      <a:pt x="8491" y="372"/>
                      <a:pt x="8509" y="358"/>
                    </a:cubicBezTo>
                    <a:cubicBezTo>
                      <a:pt x="8532" y="345"/>
                      <a:pt x="8550" y="313"/>
                      <a:pt x="8568" y="295"/>
                    </a:cubicBezTo>
                    <a:cubicBezTo>
                      <a:pt x="8622" y="236"/>
                      <a:pt x="8695" y="195"/>
                      <a:pt x="8772" y="177"/>
                    </a:cubicBezTo>
                    <a:cubicBezTo>
                      <a:pt x="8790" y="174"/>
                      <a:pt x="8809" y="173"/>
                      <a:pt x="8827" y="173"/>
                    </a:cubicBezTo>
                    <a:cubicBezTo>
                      <a:pt x="8847" y="173"/>
                      <a:pt x="8867" y="174"/>
                      <a:pt x="8888" y="174"/>
                    </a:cubicBezTo>
                    <a:cubicBezTo>
                      <a:pt x="8899" y="174"/>
                      <a:pt x="8910" y="174"/>
                      <a:pt x="8921" y="173"/>
                    </a:cubicBezTo>
                    <a:cubicBezTo>
                      <a:pt x="8976" y="168"/>
                      <a:pt x="9021" y="127"/>
                      <a:pt x="9076" y="114"/>
                    </a:cubicBezTo>
                    <a:cubicBezTo>
                      <a:pt x="9097" y="110"/>
                      <a:pt x="9118" y="108"/>
                      <a:pt x="9139" y="108"/>
                    </a:cubicBezTo>
                    <a:close/>
                    <a:moveTo>
                      <a:pt x="9091" y="0"/>
                    </a:moveTo>
                    <a:cubicBezTo>
                      <a:pt x="9055" y="0"/>
                      <a:pt x="9020" y="5"/>
                      <a:pt x="8985" y="14"/>
                    </a:cubicBezTo>
                    <a:cubicBezTo>
                      <a:pt x="8931" y="28"/>
                      <a:pt x="8890" y="59"/>
                      <a:pt x="8835" y="59"/>
                    </a:cubicBezTo>
                    <a:cubicBezTo>
                      <a:pt x="8795" y="64"/>
                      <a:pt x="8754" y="59"/>
                      <a:pt x="8709" y="68"/>
                    </a:cubicBezTo>
                    <a:cubicBezTo>
                      <a:pt x="8636" y="86"/>
                      <a:pt x="8568" y="118"/>
                      <a:pt x="8514" y="163"/>
                    </a:cubicBezTo>
                    <a:cubicBezTo>
                      <a:pt x="8482" y="191"/>
                      <a:pt x="8459" y="222"/>
                      <a:pt x="8428" y="250"/>
                    </a:cubicBezTo>
                    <a:cubicBezTo>
                      <a:pt x="8391" y="281"/>
                      <a:pt x="8328" y="290"/>
                      <a:pt x="8283" y="318"/>
                    </a:cubicBezTo>
                    <a:cubicBezTo>
                      <a:pt x="8228" y="349"/>
                      <a:pt x="8188" y="390"/>
                      <a:pt x="8160" y="444"/>
                    </a:cubicBezTo>
                    <a:cubicBezTo>
                      <a:pt x="8138" y="485"/>
                      <a:pt x="8124" y="526"/>
                      <a:pt x="8110" y="571"/>
                    </a:cubicBezTo>
                    <a:cubicBezTo>
                      <a:pt x="8088" y="621"/>
                      <a:pt x="8052" y="666"/>
                      <a:pt x="8020" y="712"/>
                    </a:cubicBezTo>
                    <a:cubicBezTo>
                      <a:pt x="7748" y="1101"/>
                      <a:pt x="7485" y="1491"/>
                      <a:pt x="7232" y="1890"/>
                    </a:cubicBezTo>
                    <a:cubicBezTo>
                      <a:pt x="6775" y="2607"/>
                      <a:pt x="6326" y="3323"/>
                      <a:pt x="5874" y="4045"/>
                    </a:cubicBezTo>
                    <a:lnTo>
                      <a:pt x="5874" y="4045"/>
                    </a:lnTo>
                    <a:cubicBezTo>
                      <a:pt x="5368" y="3892"/>
                      <a:pt x="4845" y="3777"/>
                      <a:pt x="4323" y="3693"/>
                    </a:cubicBezTo>
                    <a:cubicBezTo>
                      <a:pt x="3752" y="3598"/>
                      <a:pt x="3181" y="3534"/>
                      <a:pt x="2606" y="3516"/>
                    </a:cubicBezTo>
                    <a:cubicBezTo>
                      <a:pt x="2502" y="3513"/>
                      <a:pt x="2398" y="3512"/>
                      <a:pt x="2294" y="3512"/>
                    </a:cubicBezTo>
                    <a:cubicBezTo>
                      <a:pt x="1902" y="3512"/>
                      <a:pt x="1506" y="3535"/>
                      <a:pt x="1120" y="3607"/>
                    </a:cubicBezTo>
                    <a:cubicBezTo>
                      <a:pt x="916" y="3643"/>
                      <a:pt x="707" y="3693"/>
                      <a:pt x="517" y="3779"/>
                    </a:cubicBezTo>
                    <a:cubicBezTo>
                      <a:pt x="395" y="3838"/>
                      <a:pt x="268" y="3919"/>
                      <a:pt x="200" y="4037"/>
                    </a:cubicBezTo>
                    <a:cubicBezTo>
                      <a:pt x="1" y="4368"/>
                      <a:pt x="340" y="4690"/>
                      <a:pt x="594" y="4862"/>
                    </a:cubicBezTo>
                    <a:cubicBezTo>
                      <a:pt x="993" y="5129"/>
                      <a:pt x="1455" y="5310"/>
                      <a:pt x="1903" y="5464"/>
                    </a:cubicBezTo>
                    <a:cubicBezTo>
                      <a:pt x="2397" y="5632"/>
                      <a:pt x="2905" y="5750"/>
                      <a:pt x="3417" y="5845"/>
                    </a:cubicBezTo>
                    <a:cubicBezTo>
                      <a:pt x="3983" y="5949"/>
                      <a:pt x="4558" y="6026"/>
                      <a:pt x="5134" y="6053"/>
                    </a:cubicBezTo>
                    <a:cubicBezTo>
                      <a:pt x="5304" y="6063"/>
                      <a:pt x="5475" y="6068"/>
                      <a:pt x="5647" y="6068"/>
                    </a:cubicBezTo>
                    <a:cubicBezTo>
                      <a:pt x="5962" y="6068"/>
                      <a:pt x="6278" y="6051"/>
                      <a:pt x="6593" y="6013"/>
                    </a:cubicBezTo>
                    <a:cubicBezTo>
                      <a:pt x="6837" y="5981"/>
                      <a:pt x="7077" y="5945"/>
                      <a:pt x="7309" y="5868"/>
                    </a:cubicBezTo>
                    <a:cubicBezTo>
                      <a:pt x="7463" y="5818"/>
                      <a:pt x="7621" y="5750"/>
                      <a:pt x="7734" y="5632"/>
                    </a:cubicBezTo>
                    <a:cubicBezTo>
                      <a:pt x="7821" y="5546"/>
                      <a:pt x="7843" y="5451"/>
                      <a:pt x="7861" y="5333"/>
                    </a:cubicBezTo>
                    <a:cubicBezTo>
                      <a:pt x="7863" y="5324"/>
                      <a:pt x="7861" y="5316"/>
                      <a:pt x="7858" y="5307"/>
                    </a:cubicBezTo>
                    <a:lnTo>
                      <a:pt x="7858" y="5307"/>
                    </a:lnTo>
                    <a:cubicBezTo>
                      <a:pt x="7857" y="5303"/>
                      <a:pt x="7855" y="5298"/>
                      <a:pt x="7852" y="5293"/>
                    </a:cubicBezTo>
                    <a:lnTo>
                      <a:pt x="7852" y="5293"/>
                    </a:lnTo>
                    <a:cubicBezTo>
                      <a:pt x="7852" y="5291"/>
                      <a:pt x="7852" y="5290"/>
                      <a:pt x="7852" y="5288"/>
                    </a:cubicBezTo>
                    <a:cubicBezTo>
                      <a:pt x="7857" y="5279"/>
                      <a:pt x="7852" y="5265"/>
                      <a:pt x="7848" y="5256"/>
                    </a:cubicBezTo>
                    <a:cubicBezTo>
                      <a:pt x="7843" y="5229"/>
                      <a:pt x="7839" y="5206"/>
                      <a:pt x="7830" y="5183"/>
                    </a:cubicBezTo>
                    <a:cubicBezTo>
                      <a:pt x="7811" y="5138"/>
                      <a:pt x="7784" y="5093"/>
                      <a:pt x="7757" y="5052"/>
                    </a:cubicBezTo>
                    <a:cubicBezTo>
                      <a:pt x="7680" y="4939"/>
                      <a:pt x="7576" y="4848"/>
                      <a:pt x="7467" y="4767"/>
                    </a:cubicBezTo>
                    <a:cubicBezTo>
                      <a:pt x="7172" y="4550"/>
                      <a:pt x="6834" y="4395"/>
                      <a:pt x="6494" y="4263"/>
                    </a:cubicBezTo>
                    <a:lnTo>
                      <a:pt x="6494" y="4263"/>
                    </a:lnTo>
                    <a:cubicBezTo>
                      <a:pt x="6848" y="3684"/>
                      <a:pt x="7203" y="3106"/>
                      <a:pt x="7558" y="2528"/>
                    </a:cubicBezTo>
                    <a:cubicBezTo>
                      <a:pt x="7775" y="2180"/>
                      <a:pt x="7988" y="1831"/>
                      <a:pt x="8224" y="1495"/>
                    </a:cubicBezTo>
                    <a:cubicBezTo>
                      <a:pt x="8296" y="1396"/>
                      <a:pt x="8369" y="1296"/>
                      <a:pt x="8441" y="1196"/>
                    </a:cubicBezTo>
                    <a:cubicBezTo>
                      <a:pt x="8500" y="1124"/>
                      <a:pt x="8559" y="1015"/>
                      <a:pt x="8645" y="974"/>
                    </a:cubicBezTo>
                    <a:cubicBezTo>
                      <a:pt x="8686" y="956"/>
                      <a:pt x="8722" y="938"/>
                      <a:pt x="8758" y="911"/>
                    </a:cubicBezTo>
                    <a:cubicBezTo>
                      <a:pt x="8799" y="875"/>
                      <a:pt x="8808" y="843"/>
                      <a:pt x="8858" y="829"/>
                    </a:cubicBezTo>
                    <a:cubicBezTo>
                      <a:pt x="8943" y="809"/>
                      <a:pt x="9010" y="789"/>
                      <a:pt x="9075" y="740"/>
                    </a:cubicBezTo>
                    <a:lnTo>
                      <a:pt x="9075" y="740"/>
                    </a:lnTo>
                    <a:cubicBezTo>
                      <a:pt x="9100" y="749"/>
                      <a:pt x="9124" y="752"/>
                      <a:pt x="9148" y="752"/>
                    </a:cubicBezTo>
                    <a:cubicBezTo>
                      <a:pt x="9187" y="752"/>
                      <a:pt x="9225" y="742"/>
                      <a:pt x="9270" y="730"/>
                    </a:cubicBezTo>
                    <a:cubicBezTo>
                      <a:pt x="9293" y="722"/>
                      <a:pt x="9317" y="719"/>
                      <a:pt x="9342" y="719"/>
                    </a:cubicBezTo>
                    <a:cubicBezTo>
                      <a:pt x="9387" y="719"/>
                      <a:pt x="9433" y="728"/>
                      <a:pt x="9474" y="734"/>
                    </a:cubicBezTo>
                    <a:cubicBezTo>
                      <a:pt x="9497" y="739"/>
                      <a:pt x="9524" y="743"/>
                      <a:pt x="9551" y="748"/>
                    </a:cubicBezTo>
                    <a:cubicBezTo>
                      <a:pt x="9701" y="775"/>
                      <a:pt x="9846" y="798"/>
                      <a:pt x="9995" y="825"/>
                    </a:cubicBezTo>
                    <a:cubicBezTo>
                      <a:pt x="10394" y="893"/>
                      <a:pt x="10797" y="961"/>
                      <a:pt x="11196" y="1029"/>
                    </a:cubicBezTo>
                    <a:lnTo>
                      <a:pt x="11486" y="1079"/>
                    </a:lnTo>
                    <a:cubicBezTo>
                      <a:pt x="11504" y="1079"/>
                      <a:pt x="11522" y="1070"/>
                      <a:pt x="11527" y="1056"/>
                    </a:cubicBezTo>
                    <a:cubicBezTo>
                      <a:pt x="11590" y="879"/>
                      <a:pt x="11604" y="694"/>
                      <a:pt x="11581" y="508"/>
                    </a:cubicBezTo>
                    <a:cubicBezTo>
                      <a:pt x="11576" y="467"/>
                      <a:pt x="11545" y="440"/>
                      <a:pt x="11508" y="435"/>
                    </a:cubicBezTo>
                    <a:cubicBezTo>
                      <a:pt x="10793" y="313"/>
                      <a:pt x="10077" y="195"/>
                      <a:pt x="9361" y="73"/>
                    </a:cubicBezTo>
                    <a:cubicBezTo>
                      <a:pt x="9307" y="64"/>
                      <a:pt x="9298" y="50"/>
                      <a:pt x="9248" y="32"/>
                    </a:cubicBezTo>
                    <a:cubicBezTo>
                      <a:pt x="9196" y="10"/>
                      <a:pt x="9143" y="0"/>
                      <a:pt x="90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2" name="Google Shape;2142;p45"/>
              <p:cNvSpPr/>
              <p:nvPr/>
            </p:nvSpPr>
            <p:spPr>
              <a:xfrm>
                <a:off x="4587400" y="2937125"/>
                <a:ext cx="261775" cy="355850"/>
              </a:xfrm>
              <a:custGeom>
                <a:avLst/>
                <a:gdLst/>
                <a:ahLst/>
                <a:cxnLst/>
                <a:rect l="l" t="t" r="r" b="b"/>
                <a:pathLst>
                  <a:path w="10471" h="14234" extrusionOk="0">
                    <a:moveTo>
                      <a:pt x="1843" y="0"/>
                    </a:moveTo>
                    <a:cubicBezTo>
                      <a:pt x="1828" y="0"/>
                      <a:pt x="1814" y="7"/>
                      <a:pt x="1808" y="25"/>
                    </a:cubicBezTo>
                    <a:cubicBezTo>
                      <a:pt x="1765" y="123"/>
                      <a:pt x="1723" y="221"/>
                      <a:pt x="1680" y="323"/>
                    </a:cubicBezTo>
                    <a:lnTo>
                      <a:pt x="1680" y="323"/>
                    </a:lnTo>
                    <a:cubicBezTo>
                      <a:pt x="1418" y="368"/>
                      <a:pt x="1136" y="432"/>
                      <a:pt x="906" y="573"/>
                    </a:cubicBezTo>
                    <a:cubicBezTo>
                      <a:pt x="775" y="659"/>
                      <a:pt x="698" y="759"/>
                      <a:pt x="644" y="904"/>
                    </a:cubicBezTo>
                    <a:cubicBezTo>
                      <a:pt x="539" y="1180"/>
                      <a:pt x="399" y="1439"/>
                      <a:pt x="295" y="1715"/>
                    </a:cubicBezTo>
                    <a:cubicBezTo>
                      <a:pt x="268" y="1787"/>
                      <a:pt x="299" y="1878"/>
                      <a:pt x="331" y="1946"/>
                    </a:cubicBezTo>
                    <a:cubicBezTo>
                      <a:pt x="398" y="2087"/>
                      <a:pt x="514" y="2202"/>
                      <a:pt x="637" y="2297"/>
                    </a:cubicBezTo>
                    <a:lnTo>
                      <a:pt x="637" y="2297"/>
                    </a:lnTo>
                    <a:cubicBezTo>
                      <a:pt x="593" y="2998"/>
                      <a:pt x="548" y="3700"/>
                      <a:pt x="503" y="4402"/>
                    </a:cubicBezTo>
                    <a:cubicBezTo>
                      <a:pt x="500" y="4483"/>
                      <a:pt x="493" y="4564"/>
                      <a:pt x="488" y="4646"/>
                    </a:cubicBezTo>
                    <a:lnTo>
                      <a:pt x="488" y="4646"/>
                    </a:lnTo>
                    <a:cubicBezTo>
                      <a:pt x="469" y="4638"/>
                      <a:pt x="450" y="4631"/>
                      <a:pt x="431" y="4624"/>
                    </a:cubicBezTo>
                    <a:cubicBezTo>
                      <a:pt x="425" y="4622"/>
                      <a:pt x="419" y="4621"/>
                      <a:pt x="414" y="4621"/>
                    </a:cubicBezTo>
                    <a:cubicBezTo>
                      <a:pt x="393" y="4621"/>
                      <a:pt x="376" y="4634"/>
                      <a:pt x="376" y="4655"/>
                    </a:cubicBezTo>
                    <a:cubicBezTo>
                      <a:pt x="340" y="5290"/>
                      <a:pt x="299" y="5924"/>
                      <a:pt x="263" y="6558"/>
                    </a:cubicBezTo>
                    <a:cubicBezTo>
                      <a:pt x="204" y="7564"/>
                      <a:pt x="150" y="8570"/>
                      <a:pt x="91" y="9576"/>
                    </a:cubicBezTo>
                    <a:cubicBezTo>
                      <a:pt x="77" y="9811"/>
                      <a:pt x="64" y="10042"/>
                      <a:pt x="50" y="10273"/>
                    </a:cubicBezTo>
                    <a:cubicBezTo>
                      <a:pt x="46" y="10305"/>
                      <a:pt x="82" y="10337"/>
                      <a:pt x="109" y="10346"/>
                    </a:cubicBezTo>
                    <a:cubicBezTo>
                      <a:pt x="122" y="10351"/>
                      <a:pt x="135" y="10355"/>
                      <a:pt x="147" y="10359"/>
                    </a:cubicBezTo>
                    <a:lnTo>
                      <a:pt x="147" y="10359"/>
                    </a:lnTo>
                    <a:cubicBezTo>
                      <a:pt x="116" y="10914"/>
                      <a:pt x="81" y="11468"/>
                      <a:pt x="46" y="12022"/>
                    </a:cubicBezTo>
                    <a:cubicBezTo>
                      <a:pt x="37" y="12176"/>
                      <a:pt x="28" y="12330"/>
                      <a:pt x="18" y="12480"/>
                    </a:cubicBezTo>
                    <a:cubicBezTo>
                      <a:pt x="14" y="12557"/>
                      <a:pt x="0" y="12643"/>
                      <a:pt x="5" y="12720"/>
                    </a:cubicBezTo>
                    <a:cubicBezTo>
                      <a:pt x="9" y="12784"/>
                      <a:pt x="77" y="12824"/>
                      <a:pt x="123" y="12861"/>
                    </a:cubicBezTo>
                    <a:cubicBezTo>
                      <a:pt x="236" y="12951"/>
                      <a:pt x="358" y="13028"/>
                      <a:pt x="485" y="13101"/>
                    </a:cubicBezTo>
                    <a:cubicBezTo>
                      <a:pt x="752" y="13255"/>
                      <a:pt x="1038" y="13382"/>
                      <a:pt x="1323" y="13495"/>
                    </a:cubicBezTo>
                    <a:cubicBezTo>
                      <a:pt x="1926" y="13735"/>
                      <a:pt x="2556" y="13898"/>
                      <a:pt x="3194" y="14011"/>
                    </a:cubicBezTo>
                    <a:cubicBezTo>
                      <a:pt x="3897" y="14143"/>
                      <a:pt x="4613" y="14229"/>
                      <a:pt x="5328" y="14233"/>
                    </a:cubicBezTo>
                    <a:cubicBezTo>
                      <a:pt x="5668" y="14233"/>
                      <a:pt x="6003" y="14215"/>
                      <a:pt x="6339" y="14170"/>
                    </a:cubicBezTo>
                    <a:cubicBezTo>
                      <a:pt x="6656" y="14134"/>
                      <a:pt x="6973" y="14084"/>
                      <a:pt x="7272" y="13975"/>
                    </a:cubicBezTo>
                    <a:cubicBezTo>
                      <a:pt x="7317" y="13961"/>
                      <a:pt x="7390" y="13948"/>
                      <a:pt x="7408" y="13898"/>
                    </a:cubicBezTo>
                    <a:cubicBezTo>
                      <a:pt x="7417" y="13875"/>
                      <a:pt x="7422" y="13844"/>
                      <a:pt x="7431" y="13817"/>
                    </a:cubicBezTo>
                    <a:cubicBezTo>
                      <a:pt x="7458" y="13694"/>
                      <a:pt x="7490" y="13576"/>
                      <a:pt x="7517" y="13454"/>
                    </a:cubicBezTo>
                    <a:cubicBezTo>
                      <a:pt x="7671" y="12833"/>
                      <a:pt x="7825" y="12217"/>
                      <a:pt x="7979" y="11596"/>
                    </a:cubicBezTo>
                    <a:lnTo>
                      <a:pt x="7985" y="11578"/>
                    </a:lnTo>
                    <a:lnTo>
                      <a:pt x="7985" y="11578"/>
                    </a:lnTo>
                    <a:cubicBezTo>
                      <a:pt x="8016" y="11577"/>
                      <a:pt x="8049" y="11574"/>
                      <a:pt x="8079" y="11574"/>
                    </a:cubicBezTo>
                    <a:cubicBezTo>
                      <a:pt x="8092" y="11574"/>
                      <a:pt x="8106" y="11560"/>
                      <a:pt x="8106" y="11551"/>
                    </a:cubicBezTo>
                    <a:cubicBezTo>
                      <a:pt x="8260" y="10935"/>
                      <a:pt x="8414" y="10319"/>
                      <a:pt x="8572" y="9698"/>
                    </a:cubicBezTo>
                    <a:cubicBezTo>
                      <a:pt x="8813" y="8724"/>
                      <a:pt x="9062" y="7745"/>
                      <a:pt x="9302" y="6771"/>
                    </a:cubicBezTo>
                    <a:lnTo>
                      <a:pt x="9474" y="6092"/>
                    </a:lnTo>
                    <a:cubicBezTo>
                      <a:pt x="9487" y="6044"/>
                      <a:pt x="9435" y="6005"/>
                      <a:pt x="9390" y="6005"/>
                    </a:cubicBezTo>
                    <a:cubicBezTo>
                      <a:pt x="9388" y="6005"/>
                      <a:pt x="9386" y="6005"/>
                      <a:pt x="9383" y="6006"/>
                    </a:cubicBezTo>
                    <a:cubicBezTo>
                      <a:pt x="9382" y="6006"/>
                      <a:pt x="9381" y="6006"/>
                      <a:pt x="9380" y="6006"/>
                    </a:cubicBezTo>
                    <a:lnTo>
                      <a:pt x="9380" y="6006"/>
                    </a:lnTo>
                    <a:cubicBezTo>
                      <a:pt x="9544" y="5348"/>
                      <a:pt x="9704" y="4687"/>
                      <a:pt x="9864" y="4030"/>
                    </a:cubicBezTo>
                    <a:cubicBezTo>
                      <a:pt x="9885" y="3940"/>
                      <a:pt x="9911" y="3845"/>
                      <a:pt x="9933" y="3754"/>
                    </a:cubicBezTo>
                    <a:lnTo>
                      <a:pt x="9933" y="3754"/>
                    </a:lnTo>
                    <a:cubicBezTo>
                      <a:pt x="10065" y="3707"/>
                      <a:pt x="10196" y="3653"/>
                      <a:pt x="10303" y="3564"/>
                    </a:cubicBezTo>
                    <a:cubicBezTo>
                      <a:pt x="10371" y="3509"/>
                      <a:pt x="10462" y="3419"/>
                      <a:pt x="10466" y="3328"/>
                    </a:cubicBezTo>
                    <a:cubicBezTo>
                      <a:pt x="10471" y="3296"/>
                      <a:pt x="10457" y="3255"/>
                      <a:pt x="10457" y="3219"/>
                    </a:cubicBezTo>
                    <a:lnTo>
                      <a:pt x="10430" y="2970"/>
                    </a:lnTo>
                    <a:cubicBezTo>
                      <a:pt x="10412" y="2798"/>
                      <a:pt x="10394" y="2621"/>
                      <a:pt x="10376" y="2449"/>
                    </a:cubicBezTo>
                    <a:cubicBezTo>
                      <a:pt x="10371" y="2431"/>
                      <a:pt x="10371" y="2413"/>
                      <a:pt x="10371" y="2390"/>
                    </a:cubicBezTo>
                    <a:cubicBezTo>
                      <a:pt x="10367" y="2376"/>
                      <a:pt x="10358" y="2362"/>
                      <a:pt x="10352" y="2347"/>
                    </a:cubicBezTo>
                    <a:lnTo>
                      <a:pt x="10352" y="2347"/>
                    </a:lnTo>
                    <a:cubicBezTo>
                      <a:pt x="10352" y="2347"/>
                      <a:pt x="10353" y="2347"/>
                      <a:pt x="10353" y="2347"/>
                    </a:cubicBezTo>
                    <a:cubicBezTo>
                      <a:pt x="10355" y="2347"/>
                      <a:pt x="10352" y="2312"/>
                      <a:pt x="10348" y="2308"/>
                    </a:cubicBezTo>
                    <a:cubicBezTo>
                      <a:pt x="10344" y="2286"/>
                      <a:pt x="10339" y="2268"/>
                      <a:pt x="10335" y="2250"/>
                    </a:cubicBezTo>
                    <a:cubicBezTo>
                      <a:pt x="10317" y="2200"/>
                      <a:pt x="10294" y="2154"/>
                      <a:pt x="10267" y="2109"/>
                    </a:cubicBezTo>
                    <a:cubicBezTo>
                      <a:pt x="10099" y="1851"/>
                      <a:pt x="9813" y="1679"/>
                      <a:pt x="9544" y="1542"/>
                    </a:cubicBezTo>
                    <a:lnTo>
                      <a:pt x="9544" y="1542"/>
                    </a:lnTo>
                    <a:cubicBezTo>
                      <a:pt x="9535" y="1424"/>
                      <a:pt x="9527" y="1307"/>
                      <a:pt x="9519" y="1189"/>
                    </a:cubicBezTo>
                    <a:cubicBezTo>
                      <a:pt x="9516" y="1154"/>
                      <a:pt x="9465" y="1118"/>
                      <a:pt x="9431" y="1118"/>
                    </a:cubicBezTo>
                    <a:cubicBezTo>
                      <a:pt x="9413" y="1118"/>
                      <a:pt x="9400" y="1128"/>
                      <a:pt x="9401" y="1153"/>
                    </a:cubicBezTo>
                    <a:cubicBezTo>
                      <a:pt x="9406" y="1235"/>
                      <a:pt x="9415" y="1312"/>
                      <a:pt x="9420" y="1393"/>
                    </a:cubicBezTo>
                    <a:cubicBezTo>
                      <a:pt x="9424" y="1493"/>
                      <a:pt x="9411" y="1570"/>
                      <a:pt x="9506" y="1620"/>
                    </a:cubicBezTo>
                    <a:cubicBezTo>
                      <a:pt x="9678" y="1720"/>
                      <a:pt x="9850" y="1815"/>
                      <a:pt x="10000" y="1946"/>
                    </a:cubicBezTo>
                    <a:cubicBezTo>
                      <a:pt x="10095" y="2028"/>
                      <a:pt x="10190" y="2127"/>
                      <a:pt x="10226" y="2250"/>
                    </a:cubicBezTo>
                    <a:cubicBezTo>
                      <a:pt x="10235" y="2277"/>
                      <a:pt x="10235" y="2299"/>
                      <a:pt x="10240" y="2327"/>
                    </a:cubicBezTo>
                    <a:cubicBezTo>
                      <a:pt x="10241" y="2332"/>
                      <a:pt x="10246" y="2342"/>
                      <a:pt x="10250" y="2351"/>
                    </a:cubicBezTo>
                    <a:lnTo>
                      <a:pt x="10250" y="2351"/>
                    </a:lnTo>
                    <a:cubicBezTo>
                      <a:pt x="10251" y="2360"/>
                      <a:pt x="10253" y="2374"/>
                      <a:pt x="10253" y="2381"/>
                    </a:cubicBezTo>
                    <a:lnTo>
                      <a:pt x="10280" y="2639"/>
                    </a:lnTo>
                    <a:cubicBezTo>
                      <a:pt x="10303" y="2839"/>
                      <a:pt x="10321" y="3038"/>
                      <a:pt x="10344" y="3242"/>
                    </a:cubicBezTo>
                    <a:cubicBezTo>
                      <a:pt x="10353" y="3319"/>
                      <a:pt x="10308" y="3373"/>
                      <a:pt x="10253" y="3432"/>
                    </a:cubicBezTo>
                    <a:cubicBezTo>
                      <a:pt x="10199" y="3486"/>
                      <a:pt x="10135" y="3527"/>
                      <a:pt x="10068" y="3564"/>
                    </a:cubicBezTo>
                    <a:cubicBezTo>
                      <a:pt x="10027" y="3582"/>
                      <a:pt x="9986" y="3600"/>
                      <a:pt x="9945" y="3618"/>
                    </a:cubicBezTo>
                    <a:cubicBezTo>
                      <a:pt x="9909" y="3631"/>
                      <a:pt x="9846" y="3636"/>
                      <a:pt x="9823" y="3672"/>
                    </a:cubicBezTo>
                    <a:cubicBezTo>
                      <a:pt x="9814" y="3686"/>
                      <a:pt x="9814" y="3713"/>
                      <a:pt x="9809" y="3731"/>
                    </a:cubicBezTo>
                    <a:lnTo>
                      <a:pt x="9768" y="3894"/>
                    </a:lnTo>
                    <a:cubicBezTo>
                      <a:pt x="9669" y="4297"/>
                      <a:pt x="9569" y="4696"/>
                      <a:pt x="9474" y="5099"/>
                    </a:cubicBezTo>
                    <a:cubicBezTo>
                      <a:pt x="9397" y="5412"/>
                      <a:pt x="9320" y="5725"/>
                      <a:pt x="9243" y="6037"/>
                    </a:cubicBezTo>
                    <a:cubicBezTo>
                      <a:pt x="9230" y="6080"/>
                      <a:pt x="9283" y="6124"/>
                      <a:pt x="9323" y="6124"/>
                    </a:cubicBezTo>
                    <a:cubicBezTo>
                      <a:pt x="9325" y="6124"/>
                      <a:pt x="9327" y="6124"/>
                      <a:pt x="9329" y="6123"/>
                    </a:cubicBezTo>
                    <a:cubicBezTo>
                      <a:pt x="9330" y="6123"/>
                      <a:pt x="9331" y="6123"/>
                      <a:pt x="9332" y="6123"/>
                    </a:cubicBezTo>
                    <a:lnTo>
                      <a:pt x="9332" y="6123"/>
                    </a:lnTo>
                    <a:cubicBezTo>
                      <a:pt x="9186" y="6708"/>
                      <a:pt x="9040" y="7292"/>
                      <a:pt x="8894" y="7877"/>
                    </a:cubicBezTo>
                    <a:cubicBezTo>
                      <a:pt x="8649" y="8855"/>
                      <a:pt x="8405" y="9834"/>
                      <a:pt x="8160" y="10808"/>
                    </a:cubicBezTo>
                    <a:lnTo>
                      <a:pt x="7998" y="11465"/>
                    </a:lnTo>
                    <a:lnTo>
                      <a:pt x="7998" y="11465"/>
                    </a:lnTo>
                    <a:cubicBezTo>
                      <a:pt x="7966" y="11467"/>
                      <a:pt x="7935" y="11470"/>
                      <a:pt x="7902" y="11470"/>
                    </a:cubicBezTo>
                    <a:cubicBezTo>
                      <a:pt x="7893" y="11470"/>
                      <a:pt x="7879" y="11483"/>
                      <a:pt x="7875" y="11492"/>
                    </a:cubicBezTo>
                    <a:cubicBezTo>
                      <a:pt x="7689" y="12235"/>
                      <a:pt x="7508" y="12983"/>
                      <a:pt x="7322" y="13726"/>
                    </a:cubicBezTo>
                    <a:cubicBezTo>
                      <a:pt x="7313" y="13753"/>
                      <a:pt x="7313" y="13817"/>
                      <a:pt x="7290" y="13839"/>
                    </a:cubicBezTo>
                    <a:cubicBezTo>
                      <a:pt x="7290" y="13842"/>
                      <a:pt x="7290" y="13843"/>
                      <a:pt x="7290" y="13845"/>
                    </a:cubicBezTo>
                    <a:lnTo>
                      <a:pt x="7290" y="13845"/>
                    </a:lnTo>
                    <a:cubicBezTo>
                      <a:pt x="7290" y="13845"/>
                      <a:pt x="7289" y="13845"/>
                      <a:pt x="7287" y="13845"/>
                    </a:cubicBezTo>
                    <a:cubicBezTo>
                      <a:pt x="7273" y="13845"/>
                      <a:pt x="7216" y="13866"/>
                      <a:pt x="7209" y="13866"/>
                    </a:cubicBezTo>
                    <a:cubicBezTo>
                      <a:pt x="7114" y="13903"/>
                      <a:pt x="7014" y="13930"/>
                      <a:pt x="6919" y="13952"/>
                    </a:cubicBezTo>
                    <a:cubicBezTo>
                      <a:pt x="6466" y="14066"/>
                      <a:pt x="5985" y="14111"/>
                      <a:pt x="5519" y="14120"/>
                    </a:cubicBezTo>
                    <a:cubicBezTo>
                      <a:pt x="5458" y="14121"/>
                      <a:pt x="5397" y="14122"/>
                      <a:pt x="5336" y="14122"/>
                    </a:cubicBezTo>
                    <a:cubicBezTo>
                      <a:pt x="4436" y="14122"/>
                      <a:pt x="3530" y="13998"/>
                      <a:pt x="2660" y="13798"/>
                    </a:cubicBezTo>
                    <a:cubicBezTo>
                      <a:pt x="2193" y="13694"/>
                      <a:pt x="1740" y="13558"/>
                      <a:pt x="1296" y="13382"/>
                    </a:cubicBezTo>
                    <a:cubicBezTo>
                      <a:pt x="871" y="13211"/>
                      <a:pt x="458" y="13031"/>
                      <a:pt x="124" y="12741"/>
                    </a:cubicBezTo>
                    <a:lnTo>
                      <a:pt x="124" y="12741"/>
                    </a:lnTo>
                    <a:cubicBezTo>
                      <a:pt x="169" y="12046"/>
                      <a:pt x="209" y="11348"/>
                      <a:pt x="250" y="10650"/>
                    </a:cubicBezTo>
                    <a:lnTo>
                      <a:pt x="272" y="10346"/>
                    </a:lnTo>
                    <a:cubicBezTo>
                      <a:pt x="272" y="10314"/>
                      <a:pt x="236" y="10287"/>
                      <a:pt x="209" y="10278"/>
                    </a:cubicBezTo>
                    <a:cubicBezTo>
                      <a:pt x="196" y="10273"/>
                      <a:pt x="183" y="10269"/>
                      <a:pt x="171" y="10265"/>
                    </a:cubicBezTo>
                    <a:lnTo>
                      <a:pt x="171" y="10265"/>
                    </a:lnTo>
                    <a:cubicBezTo>
                      <a:pt x="206" y="9645"/>
                      <a:pt x="241" y="9026"/>
                      <a:pt x="277" y="8407"/>
                    </a:cubicBezTo>
                    <a:cubicBezTo>
                      <a:pt x="336" y="7401"/>
                      <a:pt x="395" y="6395"/>
                      <a:pt x="453" y="5389"/>
                    </a:cubicBezTo>
                    <a:cubicBezTo>
                      <a:pt x="466" y="5177"/>
                      <a:pt x="478" y="4964"/>
                      <a:pt x="491" y="4748"/>
                    </a:cubicBezTo>
                    <a:lnTo>
                      <a:pt x="491" y="4748"/>
                    </a:lnTo>
                    <a:cubicBezTo>
                      <a:pt x="509" y="4755"/>
                      <a:pt x="526" y="4762"/>
                      <a:pt x="544" y="4769"/>
                    </a:cubicBezTo>
                    <a:cubicBezTo>
                      <a:pt x="550" y="4772"/>
                      <a:pt x="557" y="4773"/>
                      <a:pt x="563" y="4773"/>
                    </a:cubicBezTo>
                    <a:cubicBezTo>
                      <a:pt x="583" y="4773"/>
                      <a:pt x="599" y="4758"/>
                      <a:pt x="603" y="4737"/>
                    </a:cubicBezTo>
                    <a:cubicBezTo>
                      <a:pt x="644" y="4053"/>
                      <a:pt x="689" y="3373"/>
                      <a:pt x="734" y="2689"/>
                    </a:cubicBezTo>
                    <a:cubicBezTo>
                      <a:pt x="739" y="2571"/>
                      <a:pt x="752" y="2453"/>
                      <a:pt x="757" y="2336"/>
                    </a:cubicBezTo>
                    <a:cubicBezTo>
                      <a:pt x="757" y="2268"/>
                      <a:pt x="716" y="2245"/>
                      <a:pt x="662" y="2204"/>
                    </a:cubicBezTo>
                    <a:cubicBezTo>
                      <a:pt x="562" y="2118"/>
                      <a:pt x="381" y="1951"/>
                      <a:pt x="404" y="1797"/>
                    </a:cubicBezTo>
                    <a:cubicBezTo>
                      <a:pt x="408" y="1751"/>
                      <a:pt x="444" y="1701"/>
                      <a:pt x="462" y="1661"/>
                    </a:cubicBezTo>
                    <a:cubicBezTo>
                      <a:pt x="503" y="1561"/>
                      <a:pt x="549" y="1461"/>
                      <a:pt x="589" y="1362"/>
                    </a:cubicBezTo>
                    <a:cubicBezTo>
                      <a:pt x="648" y="1226"/>
                      <a:pt x="721" y="1085"/>
                      <a:pt x="771" y="945"/>
                    </a:cubicBezTo>
                    <a:cubicBezTo>
                      <a:pt x="866" y="673"/>
                      <a:pt x="1169" y="569"/>
                      <a:pt x="1427" y="501"/>
                    </a:cubicBezTo>
                    <a:cubicBezTo>
                      <a:pt x="1527" y="474"/>
                      <a:pt x="1631" y="451"/>
                      <a:pt x="1731" y="433"/>
                    </a:cubicBezTo>
                    <a:cubicBezTo>
                      <a:pt x="1785" y="419"/>
                      <a:pt x="1790" y="406"/>
                      <a:pt x="1808" y="356"/>
                    </a:cubicBezTo>
                    <a:cubicBezTo>
                      <a:pt x="1849" y="265"/>
                      <a:pt x="1885" y="179"/>
                      <a:pt x="1921" y="88"/>
                    </a:cubicBezTo>
                    <a:cubicBezTo>
                      <a:pt x="1938" y="49"/>
                      <a:pt x="1883" y="0"/>
                      <a:pt x="18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3" name="Google Shape;2143;p45"/>
              <p:cNvSpPr/>
              <p:nvPr/>
            </p:nvSpPr>
            <p:spPr>
              <a:xfrm>
                <a:off x="4602125" y="2958875"/>
                <a:ext cx="244600" cy="57725"/>
              </a:xfrm>
              <a:custGeom>
                <a:avLst/>
                <a:gdLst/>
                <a:ahLst/>
                <a:cxnLst/>
                <a:rect l="l" t="t" r="r" b="b"/>
                <a:pathLst>
                  <a:path w="9784" h="2309" extrusionOk="0">
                    <a:moveTo>
                      <a:pt x="91" y="0"/>
                    </a:moveTo>
                    <a:cubicBezTo>
                      <a:pt x="77" y="0"/>
                      <a:pt x="64" y="7"/>
                      <a:pt x="59" y="25"/>
                    </a:cubicBezTo>
                    <a:cubicBezTo>
                      <a:pt x="0" y="229"/>
                      <a:pt x="145" y="437"/>
                      <a:pt x="281" y="573"/>
                    </a:cubicBezTo>
                    <a:cubicBezTo>
                      <a:pt x="521" y="809"/>
                      <a:pt x="834" y="967"/>
                      <a:pt x="1138" y="1108"/>
                    </a:cubicBezTo>
                    <a:cubicBezTo>
                      <a:pt x="1822" y="1425"/>
                      <a:pt x="2542" y="1651"/>
                      <a:pt x="3276" y="1824"/>
                    </a:cubicBezTo>
                    <a:cubicBezTo>
                      <a:pt x="4137" y="2027"/>
                      <a:pt x="5011" y="2168"/>
                      <a:pt x="5890" y="2249"/>
                    </a:cubicBezTo>
                    <a:cubicBezTo>
                      <a:pt x="6308" y="2287"/>
                      <a:pt x="6729" y="2309"/>
                      <a:pt x="7150" y="2309"/>
                    </a:cubicBezTo>
                    <a:cubicBezTo>
                      <a:pt x="7500" y="2309"/>
                      <a:pt x="7849" y="2294"/>
                      <a:pt x="8196" y="2259"/>
                    </a:cubicBezTo>
                    <a:cubicBezTo>
                      <a:pt x="8581" y="2222"/>
                      <a:pt x="8985" y="2172"/>
                      <a:pt x="9343" y="2018"/>
                    </a:cubicBezTo>
                    <a:cubicBezTo>
                      <a:pt x="9451" y="1973"/>
                      <a:pt x="9560" y="1914"/>
                      <a:pt x="9642" y="1828"/>
                    </a:cubicBezTo>
                    <a:cubicBezTo>
                      <a:pt x="9732" y="1738"/>
                      <a:pt x="9759" y="1642"/>
                      <a:pt x="9778" y="1520"/>
                    </a:cubicBezTo>
                    <a:cubicBezTo>
                      <a:pt x="9784" y="1478"/>
                      <a:pt x="9726" y="1431"/>
                      <a:pt x="9688" y="1431"/>
                    </a:cubicBezTo>
                    <a:cubicBezTo>
                      <a:pt x="9674" y="1431"/>
                      <a:pt x="9662" y="1439"/>
                      <a:pt x="9660" y="1457"/>
                    </a:cubicBezTo>
                    <a:lnTo>
                      <a:pt x="9664" y="1457"/>
                    </a:lnTo>
                    <a:cubicBezTo>
                      <a:pt x="9646" y="1565"/>
                      <a:pt x="9628" y="1647"/>
                      <a:pt x="9556" y="1728"/>
                    </a:cubicBezTo>
                    <a:cubicBezTo>
                      <a:pt x="9483" y="1801"/>
                      <a:pt x="9397" y="1855"/>
                      <a:pt x="9302" y="1901"/>
                    </a:cubicBezTo>
                    <a:cubicBezTo>
                      <a:pt x="9025" y="2027"/>
                      <a:pt x="8708" y="2082"/>
                      <a:pt x="8409" y="2123"/>
                    </a:cubicBezTo>
                    <a:cubicBezTo>
                      <a:pt x="7983" y="2178"/>
                      <a:pt x="7555" y="2201"/>
                      <a:pt x="7126" y="2201"/>
                    </a:cubicBezTo>
                    <a:cubicBezTo>
                      <a:pt x="6816" y="2201"/>
                      <a:pt x="6506" y="2189"/>
                      <a:pt x="6198" y="2168"/>
                    </a:cubicBezTo>
                    <a:cubicBezTo>
                      <a:pt x="5356" y="2109"/>
                      <a:pt x="4517" y="1987"/>
                      <a:pt x="3688" y="1815"/>
                    </a:cubicBezTo>
                    <a:cubicBezTo>
                      <a:pt x="2982" y="1665"/>
                      <a:pt x="2275" y="1475"/>
                      <a:pt x="1604" y="1203"/>
                    </a:cubicBezTo>
                    <a:cubicBezTo>
                      <a:pt x="1233" y="1058"/>
                      <a:pt x="852" y="899"/>
                      <a:pt x="530" y="664"/>
                    </a:cubicBezTo>
                    <a:cubicBezTo>
                      <a:pt x="363" y="541"/>
                      <a:pt x="109" y="328"/>
                      <a:pt x="177" y="88"/>
                    </a:cubicBezTo>
                    <a:cubicBezTo>
                      <a:pt x="187" y="49"/>
                      <a:pt x="130" y="0"/>
                      <a:pt x="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4" name="Google Shape;2144;p45"/>
              <p:cNvSpPr/>
              <p:nvPr/>
            </p:nvSpPr>
            <p:spPr>
              <a:xfrm>
                <a:off x="4625225" y="2945000"/>
                <a:ext cx="202200" cy="58275"/>
              </a:xfrm>
              <a:custGeom>
                <a:avLst/>
                <a:gdLst/>
                <a:ahLst/>
                <a:cxnLst/>
                <a:rect l="l" t="t" r="r" b="b"/>
                <a:pathLst>
                  <a:path w="8088" h="2331" extrusionOk="0">
                    <a:moveTo>
                      <a:pt x="194" y="1"/>
                    </a:moveTo>
                    <a:cubicBezTo>
                      <a:pt x="179" y="1"/>
                      <a:pt x="166" y="7"/>
                      <a:pt x="159" y="23"/>
                    </a:cubicBezTo>
                    <a:cubicBezTo>
                      <a:pt x="132" y="104"/>
                      <a:pt x="100" y="186"/>
                      <a:pt x="69" y="263"/>
                    </a:cubicBezTo>
                    <a:cubicBezTo>
                      <a:pt x="46" y="331"/>
                      <a:pt x="1" y="408"/>
                      <a:pt x="1" y="480"/>
                    </a:cubicBezTo>
                    <a:cubicBezTo>
                      <a:pt x="5" y="707"/>
                      <a:pt x="209" y="893"/>
                      <a:pt x="381" y="1019"/>
                    </a:cubicBezTo>
                    <a:cubicBezTo>
                      <a:pt x="680" y="1241"/>
                      <a:pt x="1029" y="1391"/>
                      <a:pt x="1373" y="1527"/>
                    </a:cubicBezTo>
                    <a:cubicBezTo>
                      <a:pt x="1718" y="1663"/>
                      <a:pt x="2089" y="1776"/>
                      <a:pt x="2456" y="1871"/>
                    </a:cubicBezTo>
                    <a:cubicBezTo>
                      <a:pt x="3303" y="2093"/>
                      <a:pt x="4178" y="2234"/>
                      <a:pt x="5052" y="2297"/>
                    </a:cubicBezTo>
                    <a:cubicBezTo>
                      <a:pt x="5328" y="2319"/>
                      <a:pt x="5604" y="2330"/>
                      <a:pt x="5882" y="2330"/>
                    </a:cubicBezTo>
                    <a:cubicBezTo>
                      <a:pt x="6001" y="2330"/>
                      <a:pt x="6120" y="2328"/>
                      <a:pt x="6239" y="2324"/>
                    </a:cubicBezTo>
                    <a:cubicBezTo>
                      <a:pt x="6615" y="2306"/>
                      <a:pt x="6996" y="2274"/>
                      <a:pt x="7363" y="2184"/>
                    </a:cubicBezTo>
                    <a:cubicBezTo>
                      <a:pt x="7599" y="2125"/>
                      <a:pt x="7911" y="2034"/>
                      <a:pt x="8043" y="1799"/>
                    </a:cubicBezTo>
                    <a:cubicBezTo>
                      <a:pt x="8088" y="1717"/>
                      <a:pt x="8070" y="1645"/>
                      <a:pt x="8061" y="1554"/>
                    </a:cubicBezTo>
                    <a:cubicBezTo>
                      <a:pt x="8052" y="1463"/>
                      <a:pt x="8043" y="1364"/>
                      <a:pt x="8033" y="1269"/>
                    </a:cubicBezTo>
                    <a:cubicBezTo>
                      <a:pt x="8030" y="1230"/>
                      <a:pt x="7978" y="1193"/>
                      <a:pt x="7945" y="1193"/>
                    </a:cubicBezTo>
                    <a:cubicBezTo>
                      <a:pt x="7927" y="1193"/>
                      <a:pt x="7914" y="1203"/>
                      <a:pt x="7916" y="1228"/>
                    </a:cubicBezTo>
                    <a:cubicBezTo>
                      <a:pt x="7925" y="1300"/>
                      <a:pt x="7929" y="1377"/>
                      <a:pt x="7938" y="1450"/>
                    </a:cubicBezTo>
                    <a:cubicBezTo>
                      <a:pt x="7943" y="1518"/>
                      <a:pt x="7966" y="1613"/>
                      <a:pt x="7956" y="1672"/>
                    </a:cubicBezTo>
                    <a:cubicBezTo>
                      <a:pt x="7938" y="1753"/>
                      <a:pt x="7857" y="1826"/>
                      <a:pt x="7798" y="1871"/>
                    </a:cubicBezTo>
                    <a:cubicBezTo>
                      <a:pt x="7698" y="1939"/>
                      <a:pt x="7585" y="1989"/>
                      <a:pt x="7472" y="2025"/>
                    </a:cubicBezTo>
                    <a:cubicBezTo>
                      <a:pt x="7136" y="2134"/>
                      <a:pt x="6778" y="2175"/>
                      <a:pt x="6434" y="2197"/>
                    </a:cubicBezTo>
                    <a:cubicBezTo>
                      <a:pt x="6242" y="2212"/>
                      <a:pt x="6040" y="2219"/>
                      <a:pt x="5837" y="2219"/>
                    </a:cubicBezTo>
                    <a:cubicBezTo>
                      <a:pt x="5672" y="2219"/>
                      <a:pt x="5505" y="2215"/>
                      <a:pt x="5342" y="2206"/>
                    </a:cubicBezTo>
                    <a:cubicBezTo>
                      <a:pt x="4500" y="2170"/>
                      <a:pt x="3661" y="2048"/>
                      <a:pt x="2841" y="1867"/>
                    </a:cubicBezTo>
                    <a:cubicBezTo>
                      <a:pt x="2130" y="1704"/>
                      <a:pt x="1405" y="1495"/>
                      <a:pt x="762" y="1146"/>
                    </a:cubicBezTo>
                    <a:cubicBezTo>
                      <a:pt x="603" y="1065"/>
                      <a:pt x="449" y="974"/>
                      <a:pt x="318" y="856"/>
                    </a:cubicBezTo>
                    <a:cubicBezTo>
                      <a:pt x="236" y="779"/>
                      <a:pt x="155" y="689"/>
                      <a:pt x="127" y="575"/>
                    </a:cubicBezTo>
                    <a:cubicBezTo>
                      <a:pt x="109" y="489"/>
                      <a:pt x="150" y="421"/>
                      <a:pt x="182" y="344"/>
                    </a:cubicBezTo>
                    <a:lnTo>
                      <a:pt x="277" y="86"/>
                    </a:lnTo>
                    <a:cubicBezTo>
                      <a:pt x="290" y="49"/>
                      <a:pt x="235" y="1"/>
                      <a:pt x="19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5" name="Google Shape;2145;p45"/>
              <p:cNvSpPr/>
              <p:nvPr/>
            </p:nvSpPr>
            <p:spPr>
              <a:xfrm>
                <a:off x="4849825" y="2835450"/>
                <a:ext cx="6825" cy="16700"/>
              </a:xfrm>
              <a:custGeom>
                <a:avLst/>
                <a:gdLst/>
                <a:ahLst/>
                <a:cxnLst/>
                <a:rect l="l" t="t" r="r" b="b"/>
                <a:pathLst>
                  <a:path w="273" h="668" extrusionOk="0">
                    <a:moveTo>
                      <a:pt x="46" y="1"/>
                    </a:moveTo>
                    <a:cubicBezTo>
                      <a:pt x="15" y="1"/>
                      <a:pt x="1" y="23"/>
                      <a:pt x="5" y="51"/>
                    </a:cubicBezTo>
                    <a:lnTo>
                      <a:pt x="137" y="540"/>
                    </a:lnTo>
                    <a:cubicBezTo>
                      <a:pt x="141" y="563"/>
                      <a:pt x="146" y="585"/>
                      <a:pt x="155" y="608"/>
                    </a:cubicBezTo>
                    <a:cubicBezTo>
                      <a:pt x="159" y="640"/>
                      <a:pt x="196" y="667"/>
                      <a:pt x="227" y="667"/>
                    </a:cubicBezTo>
                    <a:cubicBezTo>
                      <a:pt x="230" y="667"/>
                      <a:pt x="233" y="667"/>
                      <a:pt x="235" y="667"/>
                    </a:cubicBezTo>
                    <a:cubicBezTo>
                      <a:pt x="261" y="667"/>
                      <a:pt x="272" y="646"/>
                      <a:pt x="268" y="621"/>
                    </a:cubicBezTo>
                    <a:lnTo>
                      <a:pt x="137" y="132"/>
                    </a:lnTo>
                    <a:cubicBezTo>
                      <a:pt x="132" y="110"/>
                      <a:pt x="128" y="82"/>
                      <a:pt x="119" y="60"/>
                    </a:cubicBezTo>
                    <a:cubicBezTo>
                      <a:pt x="114" y="32"/>
                      <a:pt x="78" y="5"/>
                      <a:pt x="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6" name="Google Shape;2146;p45"/>
              <p:cNvSpPr/>
              <p:nvPr/>
            </p:nvSpPr>
            <p:spPr>
              <a:xfrm>
                <a:off x="4858600" y="2835375"/>
                <a:ext cx="4775" cy="16375"/>
              </a:xfrm>
              <a:custGeom>
                <a:avLst/>
                <a:gdLst/>
                <a:ahLst/>
                <a:cxnLst/>
                <a:rect l="l" t="t" r="r" b="b"/>
                <a:pathLst>
                  <a:path w="191" h="655" extrusionOk="0">
                    <a:moveTo>
                      <a:pt x="105" y="1"/>
                    </a:moveTo>
                    <a:cubicBezTo>
                      <a:pt x="86" y="1"/>
                      <a:pt x="70" y="11"/>
                      <a:pt x="67" y="35"/>
                    </a:cubicBezTo>
                    <a:cubicBezTo>
                      <a:pt x="49" y="194"/>
                      <a:pt x="30" y="357"/>
                      <a:pt x="12" y="516"/>
                    </a:cubicBezTo>
                    <a:cubicBezTo>
                      <a:pt x="8" y="538"/>
                      <a:pt x="8" y="561"/>
                      <a:pt x="3" y="584"/>
                    </a:cubicBezTo>
                    <a:cubicBezTo>
                      <a:pt x="0" y="619"/>
                      <a:pt x="50" y="655"/>
                      <a:pt x="86" y="655"/>
                    </a:cubicBezTo>
                    <a:cubicBezTo>
                      <a:pt x="104" y="655"/>
                      <a:pt x="120" y="645"/>
                      <a:pt x="121" y="620"/>
                    </a:cubicBezTo>
                    <a:cubicBezTo>
                      <a:pt x="139" y="461"/>
                      <a:pt x="162" y="303"/>
                      <a:pt x="180" y="144"/>
                    </a:cubicBezTo>
                    <a:cubicBezTo>
                      <a:pt x="180" y="122"/>
                      <a:pt x="185" y="99"/>
                      <a:pt x="185" y="76"/>
                    </a:cubicBezTo>
                    <a:cubicBezTo>
                      <a:pt x="191" y="38"/>
                      <a:pt x="142" y="1"/>
                      <a:pt x="1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7" name="Google Shape;2147;p45"/>
              <p:cNvSpPr/>
              <p:nvPr/>
            </p:nvSpPr>
            <p:spPr>
              <a:xfrm>
                <a:off x="4838850" y="2840200"/>
                <a:ext cx="11000" cy="14475"/>
              </a:xfrm>
              <a:custGeom>
                <a:avLst/>
                <a:gdLst/>
                <a:ahLst/>
                <a:cxnLst/>
                <a:rect l="l" t="t" r="r" b="b"/>
                <a:pathLst>
                  <a:path w="440" h="579" extrusionOk="0">
                    <a:moveTo>
                      <a:pt x="44" y="1"/>
                    </a:moveTo>
                    <a:cubicBezTo>
                      <a:pt x="41" y="1"/>
                      <a:pt x="39" y="1"/>
                      <a:pt x="37" y="1"/>
                    </a:cubicBezTo>
                    <a:cubicBezTo>
                      <a:pt x="5" y="10"/>
                      <a:pt x="0" y="42"/>
                      <a:pt x="19" y="65"/>
                    </a:cubicBezTo>
                    <a:cubicBezTo>
                      <a:pt x="105" y="200"/>
                      <a:pt x="195" y="336"/>
                      <a:pt x="286" y="472"/>
                    </a:cubicBezTo>
                    <a:cubicBezTo>
                      <a:pt x="299" y="495"/>
                      <a:pt x="313" y="513"/>
                      <a:pt x="327" y="531"/>
                    </a:cubicBezTo>
                    <a:cubicBezTo>
                      <a:pt x="338" y="555"/>
                      <a:pt x="364" y="578"/>
                      <a:pt x="394" y="578"/>
                    </a:cubicBezTo>
                    <a:cubicBezTo>
                      <a:pt x="399" y="578"/>
                      <a:pt x="403" y="578"/>
                      <a:pt x="408" y="576"/>
                    </a:cubicBezTo>
                    <a:cubicBezTo>
                      <a:pt x="435" y="572"/>
                      <a:pt x="440" y="540"/>
                      <a:pt x="426" y="518"/>
                    </a:cubicBezTo>
                    <a:cubicBezTo>
                      <a:pt x="336" y="382"/>
                      <a:pt x="245" y="241"/>
                      <a:pt x="159" y="105"/>
                    </a:cubicBezTo>
                    <a:lnTo>
                      <a:pt x="118" y="46"/>
                    </a:lnTo>
                    <a:cubicBezTo>
                      <a:pt x="101" y="25"/>
                      <a:pt x="73" y="1"/>
                      <a:pt x="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8" name="Google Shape;2148;p45"/>
              <p:cNvSpPr/>
              <p:nvPr/>
            </p:nvSpPr>
            <p:spPr>
              <a:xfrm>
                <a:off x="4750050" y="2935075"/>
                <a:ext cx="41725" cy="33300"/>
              </a:xfrm>
              <a:custGeom>
                <a:avLst/>
                <a:gdLst/>
                <a:ahLst/>
                <a:cxnLst/>
                <a:rect l="l" t="t" r="r" b="b"/>
                <a:pathLst>
                  <a:path w="1669" h="1332" extrusionOk="0">
                    <a:moveTo>
                      <a:pt x="1040" y="1"/>
                    </a:moveTo>
                    <a:cubicBezTo>
                      <a:pt x="1028" y="1"/>
                      <a:pt x="1018" y="6"/>
                      <a:pt x="1011" y="16"/>
                    </a:cubicBezTo>
                    <a:cubicBezTo>
                      <a:pt x="887" y="216"/>
                      <a:pt x="763" y="415"/>
                      <a:pt x="639" y="614"/>
                    </a:cubicBezTo>
                    <a:lnTo>
                      <a:pt x="639" y="614"/>
                    </a:lnTo>
                    <a:cubicBezTo>
                      <a:pt x="619" y="613"/>
                      <a:pt x="598" y="613"/>
                      <a:pt x="576" y="613"/>
                    </a:cubicBezTo>
                    <a:cubicBezTo>
                      <a:pt x="407" y="613"/>
                      <a:pt x="192" y="633"/>
                      <a:pt x="105" y="778"/>
                    </a:cubicBezTo>
                    <a:cubicBezTo>
                      <a:pt x="0" y="945"/>
                      <a:pt x="213" y="1099"/>
                      <a:pt x="340" y="1167"/>
                    </a:cubicBezTo>
                    <a:cubicBezTo>
                      <a:pt x="544" y="1280"/>
                      <a:pt x="793" y="1330"/>
                      <a:pt x="1024" y="1330"/>
                    </a:cubicBezTo>
                    <a:cubicBezTo>
                      <a:pt x="1038" y="1331"/>
                      <a:pt x="1052" y="1331"/>
                      <a:pt x="1066" y="1331"/>
                    </a:cubicBezTo>
                    <a:cubicBezTo>
                      <a:pt x="1160" y="1331"/>
                      <a:pt x="1251" y="1318"/>
                      <a:pt x="1341" y="1294"/>
                    </a:cubicBezTo>
                    <a:cubicBezTo>
                      <a:pt x="1423" y="1276"/>
                      <a:pt x="1514" y="1244"/>
                      <a:pt x="1559" y="1172"/>
                    </a:cubicBezTo>
                    <a:cubicBezTo>
                      <a:pt x="1668" y="999"/>
                      <a:pt x="1462" y="847"/>
                      <a:pt x="1303" y="767"/>
                    </a:cubicBezTo>
                    <a:lnTo>
                      <a:pt x="1303" y="767"/>
                    </a:lnTo>
                    <a:cubicBezTo>
                      <a:pt x="1405" y="601"/>
                      <a:pt x="1507" y="438"/>
                      <a:pt x="1609" y="275"/>
                    </a:cubicBezTo>
                    <a:cubicBezTo>
                      <a:pt x="1634" y="232"/>
                      <a:pt x="1575" y="173"/>
                      <a:pt x="1534" y="173"/>
                    </a:cubicBezTo>
                    <a:cubicBezTo>
                      <a:pt x="1522" y="173"/>
                      <a:pt x="1512" y="178"/>
                      <a:pt x="1505" y="189"/>
                    </a:cubicBezTo>
                    <a:cubicBezTo>
                      <a:pt x="1391" y="370"/>
                      <a:pt x="1278" y="556"/>
                      <a:pt x="1165" y="737"/>
                    </a:cubicBezTo>
                    <a:cubicBezTo>
                      <a:pt x="1142" y="778"/>
                      <a:pt x="1187" y="818"/>
                      <a:pt x="1219" y="832"/>
                    </a:cubicBezTo>
                    <a:cubicBezTo>
                      <a:pt x="1301" y="864"/>
                      <a:pt x="1459" y="927"/>
                      <a:pt x="1464" y="1031"/>
                    </a:cubicBezTo>
                    <a:cubicBezTo>
                      <a:pt x="1473" y="1108"/>
                      <a:pt x="1391" y="1149"/>
                      <a:pt x="1332" y="1172"/>
                    </a:cubicBezTo>
                    <a:cubicBezTo>
                      <a:pt x="1230" y="1210"/>
                      <a:pt x="1121" y="1224"/>
                      <a:pt x="1012" y="1224"/>
                    </a:cubicBezTo>
                    <a:cubicBezTo>
                      <a:pt x="898" y="1224"/>
                      <a:pt x="784" y="1208"/>
                      <a:pt x="675" y="1185"/>
                    </a:cubicBezTo>
                    <a:cubicBezTo>
                      <a:pt x="571" y="1163"/>
                      <a:pt x="467" y="1131"/>
                      <a:pt x="376" y="1081"/>
                    </a:cubicBezTo>
                    <a:cubicBezTo>
                      <a:pt x="308" y="1049"/>
                      <a:pt x="191" y="991"/>
                      <a:pt x="195" y="900"/>
                    </a:cubicBezTo>
                    <a:cubicBezTo>
                      <a:pt x="204" y="827"/>
                      <a:pt x="286" y="787"/>
                      <a:pt x="349" y="764"/>
                    </a:cubicBezTo>
                    <a:cubicBezTo>
                      <a:pt x="437" y="731"/>
                      <a:pt x="536" y="722"/>
                      <a:pt x="631" y="722"/>
                    </a:cubicBezTo>
                    <a:cubicBezTo>
                      <a:pt x="654" y="722"/>
                      <a:pt x="676" y="722"/>
                      <a:pt x="698" y="723"/>
                    </a:cubicBezTo>
                    <a:cubicBezTo>
                      <a:pt x="712" y="723"/>
                      <a:pt x="725" y="723"/>
                      <a:pt x="734" y="710"/>
                    </a:cubicBezTo>
                    <a:cubicBezTo>
                      <a:pt x="861" y="510"/>
                      <a:pt x="988" y="306"/>
                      <a:pt x="1115" y="102"/>
                    </a:cubicBezTo>
                    <a:cubicBezTo>
                      <a:pt x="1140" y="60"/>
                      <a:pt x="1081" y="1"/>
                      <a:pt x="10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9" name="Google Shape;2149;p45"/>
              <p:cNvSpPr/>
              <p:nvPr/>
            </p:nvSpPr>
            <p:spPr>
              <a:xfrm>
                <a:off x="4762275" y="2950400"/>
                <a:ext cx="19975" cy="11500"/>
              </a:xfrm>
              <a:custGeom>
                <a:avLst/>
                <a:gdLst/>
                <a:ahLst/>
                <a:cxnLst/>
                <a:rect l="l" t="t" r="r" b="b"/>
                <a:pathLst>
                  <a:path w="799" h="460" extrusionOk="0">
                    <a:moveTo>
                      <a:pt x="171" y="1"/>
                    </a:moveTo>
                    <a:cubicBezTo>
                      <a:pt x="159" y="1"/>
                      <a:pt x="148" y="5"/>
                      <a:pt x="141" y="15"/>
                    </a:cubicBezTo>
                    <a:cubicBezTo>
                      <a:pt x="100" y="78"/>
                      <a:pt x="60" y="146"/>
                      <a:pt x="19" y="210"/>
                    </a:cubicBezTo>
                    <a:cubicBezTo>
                      <a:pt x="1" y="237"/>
                      <a:pt x="23" y="264"/>
                      <a:pt x="41" y="287"/>
                    </a:cubicBezTo>
                    <a:cubicBezTo>
                      <a:pt x="146" y="382"/>
                      <a:pt x="277" y="441"/>
                      <a:pt x="418" y="455"/>
                    </a:cubicBezTo>
                    <a:cubicBezTo>
                      <a:pt x="454" y="459"/>
                      <a:pt x="490" y="459"/>
                      <a:pt x="526" y="459"/>
                    </a:cubicBezTo>
                    <a:cubicBezTo>
                      <a:pt x="535" y="459"/>
                      <a:pt x="546" y="459"/>
                      <a:pt x="556" y="459"/>
                    </a:cubicBezTo>
                    <a:cubicBezTo>
                      <a:pt x="588" y="459"/>
                      <a:pt x="623" y="457"/>
                      <a:pt x="640" y="436"/>
                    </a:cubicBezTo>
                    <a:cubicBezTo>
                      <a:pt x="667" y="400"/>
                      <a:pt x="685" y="359"/>
                      <a:pt x="707" y="323"/>
                    </a:cubicBezTo>
                    <a:cubicBezTo>
                      <a:pt x="730" y="287"/>
                      <a:pt x="757" y="246"/>
                      <a:pt x="780" y="210"/>
                    </a:cubicBezTo>
                    <a:cubicBezTo>
                      <a:pt x="798" y="183"/>
                      <a:pt x="780" y="151"/>
                      <a:pt x="757" y="133"/>
                    </a:cubicBezTo>
                    <a:cubicBezTo>
                      <a:pt x="746" y="121"/>
                      <a:pt x="724" y="110"/>
                      <a:pt x="704" y="110"/>
                    </a:cubicBezTo>
                    <a:cubicBezTo>
                      <a:pt x="693" y="110"/>
                      <a:pt x="682" y="114"/>
                      <a:pt x="676" y="124"/>
                    </a:cubicBezTo>
                    <a:cubicBezTo>
                      <a:pt x="632" y="198"/>
                      <a:pt x="584" y="273"/>
                      <a:pt x="536" y="348"/>
                    </a:cubicBezTo>
                    <a:lnTo>
                      <a:pt x="536" y="348"/>
                    </a:lnTo>
                    <a:cubicBezTo>
                      <a:pt x="513" y="350"/>
                      <a:pt x="490" y="351"/>
                      <a:pt x="468" y="351"/>
                    </a:cubicBezTo>
                    <a:cubicBezTo>
                      <a:pt x="352" y="351"/>
                      <a:pt x="243" y="322"/>
                      <a:pt x="148" y="253"/>
                    </a:cubicBezTo>
                    <a:lnTo>
                      <a:pt x="148" y="253"/>
                    </a:lnTo>
                    <a:cubicBezTo>
                      <a:pt x="180" y="202"/>
                      <a:pt x="213" y="151"/>
                      <a:pt x="245" y="97"/>
                    </a:cubicBezTo>
                    <a:cubicBezTo>
                      <a:pt x="263" y="69"/>
                      <a:pt x="245" y="38"/>
                      <a:pt x="223" y="20"/>
                    </a:cubicBezTo>
                    <a:cubicBezTo>
                      <a:pt x="211" y="11"/>
                      <a:pt x="190" y="1"/>
                      <a:pt x="17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0" name="Google Shape;2150;p45"/>
              <p:cNvSpPr/>
              <p:nvPr/>
            </p:nvSpPr>
            <p:spPr>
              <a:xfrm>
                <a:off x="4831025" y="2848025"/>
                <a:ext cx="14075" cy="10500"/>
              </a:xfrm>
              <a:custGeom>
                <a:avLst/>
                <a:gdLst/>
                <a:ahLst/>
                <a:cxnLst/>
                <a:rect l="l" t="t" r="r" b="b"/>
                <a:pathLst>
                  <a:path w="563" h="420" extrusionOk="0">
                    <a:moveTo>
                      <a:pt x="51" y="0"/>
                    </a:moveTo>
                    <a:cubicBezTo>
                      <a:pt x="40" y="0"/>
                      <a:pt x="30" y="4"/>
                      <a:pt x="23" y="14"/>
                    </a:cubicBezTo>
                    <a:cubicBezTo>
                      <a:pt x="1" y="41"/>
                      <a:pt x="28" y="78"/>
                      <a:pt x="46" y="91"/>
                    </a:cubicBezTo>
                    <a:cubicBezTo>
                      <a:pt x="168" y="182"/>
                      <a:pt x="286" y="273"/>
                      <a:pt x="409" y="363"/>
                    </a:cubicBezTo>
                    <a:cubicBezTo>
                      <a:pt x="427" y="372"/>
                      <a:pt x="445" y="386"/>
                      <a:pt x="458" y="399"/>
                    </a:cubicBezTo>
                    <a:cubicBezTo>
                      <a:pt x="473" y="408"/>
                      <a:pt x="496" y="419"/>
                      <a:pt x="515" y="419"/>
                    </a:cubicBezTo>
                    <a:cubicBezTo>
                      <a:pt x="525" y="419"/>
                      <a:pt x="534" y="416"/>
                      <a:pt x="540" y="408"/>
                    </a:cubicBezTo>
                    <a:cubicBezTo>
                      <a:pt x="563" y="381"/>
                      <a:pt x="535" y="345"/>
                      <a:pt x="517" y="331"/>
                    </a:cubicBezTo>
                    <a:cubicBezTo>
                      <a:pt x="395" y="241"/>
                      <a:pt x="277" y="150"/>
                      <a:pt x="155" y="60"/>
                    </a:cubicBezTo>
                    <a:cubicBezTo>
                      <a:pt x="137" y="46"/>
                      <a:pt x="119" y="32"/>
                      <a:pt x="105" y="23"/>
                    </a:cubicBezTo>
                    <a:cubicBezTo>
                      <a:pt x="91" y="12"/>
                      <a:pt x="69" y="0"/>
                      <a:pt x="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1" name="Google Shape;2151;p45"/>
              <p:cNvSpPr/>
              <p:nvPr/>
            </p:nvSpPr>
            <p:spPr>
              <a:xfrm>
                <a:off x="4602875" y="2993025"/>
                <a:ext cx="233950" cy="43850"/>
              </a:xfrm>
              <a:custGeom>
                <a:avLst/>
                <a:gdLst/>
                <a:ahLst/>
                <a:cxnLst/>
                <a:rect l="l" t="t" r="r" b="b"/>
                <a:pathLst>
                  <a:path w="9358" h="1754" extrusionOk="0">
                    <a:moveTo>
                      <a:pt x="64" y="1"/>
                    </a:moveTo>
                    <a:cubicBezTo>
                      <a:pt x="21" y="1"/>
                      <a:pt x="1" y="49"/>
                      <a:pt x="52" y="86"/>
                    </a:cubicBezTo>
                    <a:cubicBezTo>
                      <a:pt x="500" y="412"/>
                      <a:pt x="1044" y="621"/>
                      <a:pt x="1565" y="806"/>
                    </a:cubicBezTo>
                    <a:cubicBezTo>
                      <a:pt x="2127" y="1010"/>
                      <a:pt x="2707" y="1164"/>
                      <a:pt x="3296" y="1296"/>
                    </a:cubicBezTo>
                    <a:cubicBezTo>
                      <a:pt x="4567" y="1573"/>
                      <a:pt x="5886" y="1753"/>
                      <a:pt x="7194" y="1753"/>
                    </a:cubicBezTo>
                    <a:cubicBezTo>
                      <a:pt x="7210" y="1753"/>
                      <a:pt x="7226" y="1753"/>
                      <a:pt x="7242" y="1753"/>
                    </a:cubicBezTo>
                    <a:cubicBezTo>
                      <a:pt x="7614" y="1749"/>
                      <a:pt x="7990" y="1731"/>
                      <a:pt x="8361" y="1694"/>
                    </a:cubicBezTo>
                    <a:cubicBezTo>
                      <a:pt x="8674" y="1667"/>
                      <a:pt x="8991" y="1622"/>
                      <a:pt x="9290" y="1522"/>
                    </a:cubicBezTo>
                    <a:cubicBezTo>
                      <a:pt x="9358" y="1501"/>
                      <a:pt x="9295" y="1412"/>
                      <a:pt x="9242" y="1412"/>
                    </a:cubicBezTo>
                    <a:cubicBezTo>
                      <a:pt x="9238" y="1412"/>
                      <a:pt x="9234" y="1413"/>
                      <a:pt x="9231" y="1414"/>
                    </a:cubicBezTo>
                    <a:lnTo>
                      <a:pt x="9231" y="1418"/>
                    </a:lnTo>
                    <a:cubicBezTo>
                      <a:pt x="8982" y="1495"/>
                      <a:pt x="8724" y="1540"/>
                      <a:pt x="8465" y="1572"/>
                    </a:cubicBezTo>
                    <a:cubicBezTo>
                      <a:pt x="8121" y="1613"/>
                      <a:pt x="7777" y="1636"/>
                      <a:pt x="7432" y="1640"/>
                    </a:cubicBezTo>
                    <a:cubicBezTo>
                      <a:pt x="7337" y="1642"/>
                      <a:pt x="7242" y="1643"/>
                      <a:pt x="7146" y="1643"/>
                    </a:cubicBezTo>
                    <a:cubicBezTo>
                      <a:pt x="6620" y="1643"/>
                      <a:pt x="6092" y="1612"/>
                      <a:pt x="5570" y="1559"/>
                    </a:cubicBezTo>
                    <a:cubicBezTo>
                      <a:pt x="4302" y="1423"/>
                      <a:pt x="3024" y="1196"/>
                      <a:pt x="1814" y="793"/>
                    </a:cubicBezTo>
                    <a:cubicBezTo>
                      <a:pt x="1520" y="693"/>
                      <a:pt x="1234" y="584"/>
                      <a:pt x="953" y="467"/>
                    </a:cubicBezTo>
                    <a:cubicBezTo>
                      <a:pt x="673" y="344"/>
                      <a:pt x="364" y="204"/>
                      <a:pt x="111" y="18"/>
                    </a:cubicBezTo>
                    <a:cubicBezTo>
                      <a:pt x="94" y="6"/>
                      <a:pt x="78" y="1"/>
                      <a:pt x="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2" name="Google Shape;2152;p45"/>
              <p:cNvSpPr/>
              <p:nvPr/>
            </p:nvSpPr>
            <p:spPr>
              <a:xfrm>
                <a:off x="4633725" y="3018000"/>
                <a:ext cx="3525" cy="6550"/>
              </a:xfrm>
              <a:custGeom>
                <a:avLst/>
                <a:gdLst/>
                <a:ahLst/>
                <a:cxnLst/>
                <a:rect l="l" t="t" r="r" b="b"/>
                <a:pathLst>
                  <a:path w="141" h="262" extrusionOk="0">
                    <a:moveTo>
                      <a:pt x="64" y="1"/>
                    </a:moveTo>
                    <a:cubicBezTo>
                      <a:pt x="60" y="1"/>
                      <a:pt x="55" y="1"/>
                      <a:pt x="50" y="2"/>
                    </a:cubicBezTo>
                    <a:cubicBezTo>
                      <a:pt x="41" y="7"/>
                      <a:pt x="28" y="11"/>
                      <a:pt x="23" y="25"/>
                    </a:cubicBezTo>
                    <a:cubicBezTo>
                      <a:pt x="19" y="75"/>
                      <a:pt x="14" y="125"/>
                      <a:pt x="5" y="174"/>
                    </a:cubicBezTo>
                    <a:cubicBezTo>
                      <a:pt x="0" y="188"/>
                      <a:pt x="5" y="202"/>
                      <a:pt x="14" y="215"/>
                    </a:cubicBezTo>
                    <a:cubicBezTo>
                      <a:pt x="19" y="229"/>
                      <a:pt x="37" y="242"/>
                      <a:pt x="50" y="251"/>
                    </a:cubicBezTo>
                    <a:cubicBezTo>
                      <a:pt x="61" y="255"/>
                      <a:pt x="72" y="262"/>
                      <a:pt x="86" y="262"/>
                    </a:cubicBezTo>
                    <a:cubicBezTo>
                      <a:pt x="89" y="262"/>
                      <a:pt x="92" y="261"/>
                      <a:pt x="96" y="261"/>
                    </a:cubicBezTo>
                    <a:cubicBezTo>
                      <a:pt x="105" y="256"/>
                      <a:pt x="118" y="251"/>
                      <a:pt x="123" y="238"/>
                    </a:cubicBezTo>
                    <a:cubicBezTo>
                      <a:pt x="127" y="188"/>
                      <a:pt x="136" y="138"/>
                      <a:pt x="141" y="88"/>
                    </a:cubicBezTo>
                    <a:cubicBezTo>
                      <a:pt x="141" y="79"/>
                      <a:pt x="141" y="75"/>
                      <a:pt x="141" y="70"/>
                    </a:cubicBezTo>
                    <a:cubicBezTo>
                      <a:pt x="141" y="61"/>
                      <a:pt x="136" y="52"/>
                      <a:pt x="132" y="48"/>
                    </a:cubicBezTo>
                    <a:cubicBezTo>
                      <a:pt x="127" y="34"/>
                      <a:pt x="109" y="20"/>
                      <a:pt x="96" y="11"/>
                    </a:cubicBezTo>
                    <a:cubicBezTo>
                      <a:pt x="86" y="5"/>
                      <a:pt x="76" y="1"/>
                      <a:pt x="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3" name="Google Shape;2153;p45"/>
              <p:cNvSpPr/>
              <p:nvPr/>
            </p:nvSpPr>
            <p:spPr>
              <a:xfrm>
                <a:off x="4618875" y="3040500"/>
                <a:ext cx="3325" cy="8300"/>
              </a:xfrm>
              <a:custGeom>
                <a:avLst/>
                <a:gdLst/>
                <a:ahLst/>
                <a:cxnLst/>
                <a:rect l="l" t="t" r="r" b="b"/>
                <a:pathLst>
                  <a:path w="133" h="332" extrusionOk="0">
                    <a:moveTo>
                      <a:pt x="53" y="1"/>
                    </a:moveTo>
                    <a:cubicBezTo>
                      <a:pt x="33" y="1"/>
                      <a:pt x="14" y="12"/>
                      <a:pt x="14" y="36"/>
                    </a:cubicBezTo>
                    <a:cubicBezTo>
                      <a:pt x="14" y="85"/>
                      <a:pt x="14" y="140"/>
                      <a:pt x="10" y="190"/>
                    </a:cubicBezTo>
                    <a:cubicBezTo>
                      <a:pt x="10" y="206"/>
                      <a:pt x="10" y="218"/>
                      <a:pt x="10" y="230"/>
                    </a:cubicBezTo>
                    <a:cubicBezTo>
                      <a:pt x="10" y="230"/>
                      <a:pt x="10" y="230"/>
                      <a:pt x="10" y="230"/>
                    </a:cubicBezTo>
                    <a:cubicBezTo>
                      <a:pt x="9" y="230"/>
                      <a:pt x="7" y="239"/>
                      <a:pt x="8" y="239"/>
                    </a:cubicBezTo>
                    <a:cubicBezTo>
                      <a:pt x="8" y="239"/>
                      <a:pt x="9" y="238"/>
                      <a:pt x="10" y="235"/>
                    </a:cubicBezTo>
                    <a:lnTo>
                      <a:pt x="10" y="235"/>
                    </a:lnTo>
                    <a:cubicBezTo>
                      <a:pt x="10" y="239"/>
                      <a:pt x="5" y="244"/>
                      <a:pt x="5" y="244"/>
                    </a:cubicBezTo>
                    <a:cubicBezTo>
                      <a:pt x="1" y="258"/>
                      <a:pt x="10" y="276"/>
                      <a:pt x="14" y="285"/>
                    </a:cubicBezTo>
                    <a:cubicBezTo>
                      <a:pt x="24" y="298"/>
                      <a:pt x="37" y="312"/>
                      <a:pt x="51" y="321"/>
                    </a:cubicBezTo>
                    <a:cubicBezTo>
                      <a:pt x="63" y="327"/>
                      <a:pt x="76" y="331"/>
                      <a:pt x="88" y="331"/>
                    </a:cubicBezTo>
                    <a:cubicBezTo>
                      <a:pt x="103" y="331"/>
                      <a:pt x="116" y="325"/>
                      <a:pt x="123" y="307"/>
                    </a:cubicBezTo>
                    <a:cubicBezTo>
                      <a:pt x="128" y="298"/>
                      <a:pt x="128" y="285"/>
                      <a:pt x="128" y="276"/>
                    </a:cubicBezTo>
                    <a:cubicBezTo>
                      <a:pt x="128" y="262"/>
                      <a:pt x="128" y="249"/>
                      <a:pt x="128" y="230"/>
                    </a:cubicBezTo>
                    <a:cubicBezTo>
                      <a:pt x="132" y="181"/>
                      <a:pt x="132" y="126"/>
                      <a:pt x="132" y="72"/>
                    </a:cubicBezTo>
                    <a:cubicBezTo>
                      <a:pt x="132" y="40"/>
                      <a:pt x="101" y="8"/>
                      <a:pt x="73" y="4"/>
                    </a:cubicBezTo>
                    <a:cubicBezTo>
                      <a:pt x="67" y="2"/>
                      <a:pt x="60" y="1"/>
                      <a:pt x="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4" name="Google Shape;2154;p45"/>
              <p:cNvSpPr/>
              <p:nvPr/>
            </p:nvSpPr>
            <p:spPr>
              <a:xfrm>
                <a:off x="4625450" y="3038200"/>
                <a:ext cx="3425" cy="5625"/>
              </a:xfrm>
              <a:custGeom>
                <a:avLst/>
                <a:gdLst/>
                <a:ahLst/>
                <a:cxnLst/>
                <a:rect l="l" t="t" r="r" b="b"/>
                <a:pathLst>
                  <a:path w="137" h="225" extrusionOk="0">
                    <a:moveTo>
                      <a:pt x="46" y="1"/>
                    </a:moveTo>
                    <a:cubicBezTo>
                      <a:pt x="32" y="5"/>
                      <a:pt x="19" y="14"/>
                      <a:pt x="19" y="28"/>
                    </a:cubicBezTo>
                    <a:cubicBezTo>
                      <a:pt x="14" y="60"/>
                      <a:pt x="10" y="91"/>
                      <a:pt x="5" y="123"/>
                    </a:cubicBezTo>
                    <a:cubicBezTo>
                      <a:pt x="5" y="128"/>
                      <a:pt x="5" y="137"/>
                      <a:pt x="5" y="141"/>
                    </a:cubicBezTo>
                    <a:cubicBezTo>
                      <a:pt x="1" y="146"/>
                      <a:pt x="1" y="150"/>
                      <a:pt x="5" y="159"/>
                    </a:cubicBezTo>
                    <a:cubicBezTo>
                      <a:pt x="5" y="164"/>
                      <a:pt x="5" y="173"/>
                      <a:pt x="10" y="177"/>
                    </a:cubicBezTo>
                    <a:cubicBezTo>
                      <a:pt x="19" y="191"/>
                      <a:pt x="32" y="209"/>
                      <a:pt x="50" y="214"/>
                    </a:cubicBezTo>
                    <a:cubicBezTo>
                      <a:pt x="57" y="220"/>
                      <a:pt x="69" y="225"/>
                      <a:pt x="80" y="225"/>
                    </a:cubicBezTo>
                    <a:cubicBezTo>
                      <a:pt x="84" y="225"/>
                      <a:pt x="88" y="224"/>
                      <a:pt x="91" y="223"/>
                    </a:cubicBezTo>
                    <a:cubicBezTo>
                      <a:pt x="105" y="223"/>
                      <a:pt x="118" y="214"/>
                      <a:pt x="118" y="200"/>
                    </a:cubicBezTo>
                    <a:cubicBezTo>
                      <a:pt x="123" y="168"/>
                      <a:pt x="128" y="137"/>
                      <a:pt x="132" y="100"/>
                    </a:cubicBezTo>
                    <a:cubicBezTo>
                      <a:pt x="132" y="100"/>
                      <a:pt x="132" y="91"/>
                      <a:pt x="132" y="87"/>
                    </a:cubicBezTo>
                    <a:cubicBezTo>
                      <a:pt x="137" y="82"/>
                      <a:pt x="137" y="73"/>
                      <a:pt x="132" y="69"/>
                    </a:cubicBezTo>
                    <a:cubicBezTo>
                      <a:pt x="132" y="60"/>
                      <a:pt x="132" y="55"/>
                      <a:pt x="128" y="51"/>
                    </a:cubicBezTo>
                    <a:cubicBezTo>
                      <a:pt x="118" y="32"/>
                      <a:pt x="105" y="19"/>
                      <a:pt x="91" y="14"/>
                    </a:cubicBezTo>
                    <a:cubicBezTo>
                      <a:pt x="78" y="5"/>
                      <a:pt x="60" y="1"/>
                      <a:pt x="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5" name="Google Shape;2155;p45"/>
              <p:cNvSpPr/>
              <p:nvPr/>
            </p:nvSpPr>
            <p:spPr>
              <a:xfrm>
                <a:off x="4610500" y="3009650"/>
                <a:ext cx="7475" cy="45200"/>
              </a:xfrm>
              <a:custGeom>
                <a:avLst/>
                <a:gdLst/>
                <a:ahLst/>
                <a:cxnLst/>
                <a:rect l="l" t="t" r="r" b="b"/>
                <a:pathLst>
                  <a:path w="299" h="1808" extrusionOk="0">
                    <a:moveTo>
                      <a:pt x="213" y="0"/>
                    </a:moveTo>
                    <a:cubicBezTo>
                      <a:pt x="194" y="0"/>
                      <a:pt x="179" y="11"/>
                      <a:pt x="177" y="37"/>
                    </a:cubicBezTo>
                    <a:cubicBezTo>
                      <a:pt x="155" y="350"/>
                      <a:pt x="127" y="663"/>
                      <a:pt x="96" y="975"/>
                    </a:cubicBezTo>
                    <a:cubicBezTo>
                      <a:pt x="69" y="1224"/>
                      <a:pt x="1" y="1492"/>
                      <a:pt x="37" y="1736"/>
                    </a:cubicBezTo>
                    <a:cubicBezTo>
                      <a:pt x="43" y="1772"/>
                      <a:pt x="97" y="1807"/>
                      <a:pt x="130" y="1807"/>
                    </a:cubicBezTo>
                    <a:cubicBezTo>
                      <a:pt x="148" y="1807"/>
                      <a:pt x="159" y="1798"/>
                      <a:pt x="155" y="1773"/>
                    </a:cubicBezTo>
                    <a:cubicBezTo>
                      <a:pt x="118" y="1528"/>
                      <a:pt x="186" y="1261"/>
                      <a:pt x="214" y="1016"/>
                    </a:cubicBezTo>
                    <a:cubicBezTo>
                      <a:pt x="245" y="703"/>
                      <a:pt x="272" y="386"/>
                      <a:pt x="295" y="74"/>
                    </a:cubicBezTo>
                    <a:cubicBezTo>
                      <a:pt x="298" y="38"/>
                      <a:pt x="248" y="0"/>
                      <a:pt x="2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6" name="Google Shape;2156;p45"/>
              <p:cNvSpPr/>
              <p:nvPr/>
            </p:nvSpPr>
            <p:spPr>
              <a:xfrm>
                <a:off x="4632025" y="3030025"/>
                <a:ext cx="3875" cy="12075"/>
              </a:xfrm>
              <a:custGeom>
                <a:avLst/>
                <a:gdLst/>
                <a:ahLst/>
                <a:cxnLst/>
                <a:rect l="l" t="t" r="r" b="b"/>
                <a:pathLst>
                  <a:path w="155" h="483" extrusionOk="0">
                    <a:moveTo>
                      <a:pt x="74" y="0"/>
                    </a:moveTo>
                    <a:cubicBezTo>
                      <a:pt x="54" y="0"/>
                      <a:pt x="37" y="8"/>
                      <a:pt x="37" y="33"/>
                    </a:cubicBezTo>
                    <a:cubicBezTo>
                      <a:pt x="23" y="160"/>
                      <a:pt x="5" y="287"/>
                      <a:pt x="0" y="409"/>
                    </a:cubicBezTo>
                    <a:cubicBezTo>
                      <a:pt x="0" y="445"/>
                      <a:pt x="51" y="483"/>
                      <a:pt x="86" y="483"/>
                    </a:cubicBezTo>
                    <a:cubicBezTo>
                      <a:pt x="104" y="483"/>
                      <a:pt x="118" y="472"/>
                      <a:pt x="118" y="446"/>
                    </a:cubicBezTo>
                    <a:cubicBezTo>
                      <a:pt x="123" y="323"/>
                      <a:pt x="141" y="196"/>
                      <a:pt x="154" y="74"/>
                    </a:cubicBezTo>
                    <a:cubicBezTo>
                      <a:pt x="154" y="60"/>
                      <a:pt x="141" y="42"/>
                      <a:pt x="136" y="33"/>
                    </a:cubicBezTo>
                    <a:cubicBezTo>
                      <a:pt x="123" y="20"/>
                      <a:pt x="109" y="6"/>
                      <a:pt x="91" y="2"/>
                    </a:cubicBezTo>
                    <a:cubicBezTo>
                      <a:pt x="85" y="1"/>
                      <a:pt x="80" y="0"/>
                      <a:pt x="7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7" name="Google Shape;2157;p45"/>
              <p:cNvSpPr/>
              <p:nvPr/>
            </p:nvSpPr>
            <p:spPr>
              <a:xfrm>
                <a:off x="4626475" y="3017600"/>
                <a:ext cx="5000" cy="17900"/>
              </a:xfrm>
              <a:custGeom>
                <a:avLst/>
                <a:gdLst/>
                <a:ahLst/>
                <a:cxnLst/>
                <a:rect l="l" t="t" r="r" b="b"/>
                <a:pathLst>
                  <a:path w="200" h="716" extrusionOk="0">
                    <a:moveTo>
                      <a:pt x="112" y="1"/>
                    </a:moveTo>
                    <a:cubicBezTo>
                      <a:pt x="96" y="1"/>
                      <a:pt x="82" y="6"/>
                      <a:pt x="82" y="23"/>
                    </a:cubicBezTo>
                    <a:lnTo>
                      <a:pt x="14" y="553"/>
                    </a:lnTo>
                    <a:cubicBezTo>
                      <a:pt x="9" y="580"/>
                      <a:pt x="9" y="607"/>
                      <a:pt x="5" y="630"/>
                    </a:cubicBezTo>
                    <a:cubicBezTo>
                      <a:pt x="0" y="662"/>
                      <a:pt x="19" y="689"/>
                      <a:pt x="46" y="707"/>
                    </a:cubicBezTo>
                    <a:cubicBezTo>
                      <a:pt x="54" y="711"/>
                      <a:pt x="70" y="716"/>
                      <a:pt x="84" y="716"/>
                    </a:cubicBezTo>
                    <a:cubicBezTo>
                      <a:pt x="101" y="716"/>
                      <a:pt x="116" y="710"/>
                      <a:pt x="118" y="693"/>
                    </a:cubicBezTo>
                    <a:lnTo>
                      <a:pt x="186" y="163"/>
                    </a:lnTo>
                    <a:cubicBezTo>
                      <a:pt x="186" y="136"/>
                      <a:pt x="191" y="113"/>
                      <a:pt x="195" y="86"/>
                    </a:cubicBezTo>
                    <a:cubicBezTo>
                      <a:pt x="200" y="55"/>
                      <a:pt x="177" y="27"/>
                      <a:pt x="150" y="9"/>
                    </a:cubicBezTo>
                    <a:cubicBezTo>
                      <a:pt x="141" y="5"/>
                      <a:pt x="126" y="1"/>
                      <a:pt x="1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8" name="Google Shape;2158;p45"/>
              <p:cNvSpPr/>
              <p:nvPr/>
            </p:nvSpPr>
            <p:spPr>
              <a:xfrm>
                <a:off x="4619325" y="3014300"/>
                <a:ext cx="5075" cy="23825"/>
              </a:xfrm>
              <a:custGeom>
                <a:avLst/>
                <a:gdLst/>
                <a:ahLst/>
                <a:cxnLst/>
                <a:rect l="l" t="t" r="r" b="b"/>
                <a:pathLst>
                  <a:path w="203" h="953" extrusionOk="0">
                    <a:moveTo>
                      <a:pt x="109" y="1"/>
                    </a:moveTo>
                    <a:cubicBezTo>
                      <a:pt x="95" y="1"/>
                      <a:pt x="85" y="7"/>
                      <a:pt x="83" y="23"/>
                    </a:cubicBezTo>
                    <a:cubicBezTo>
                      <a:pt x="33" y="309"/>
                      <a:pt x="6" y="594"/>
                      <a:pt x="1" y="880"/>
                    </a:cubicBezTo>
                    <a:cubicBezTo>
                      <a:pt x="1" y="915"/>
                      <a:pt x="52" y="953"/>
                      <a:pt x="86" y="953"/>
                    </a:cubicBezTo>
                    <a:cubicBezTo>
                      <a:pt x="105" y="953"/>
                      <a:pt x="119" y="943"/>
                      <a:pt x="119" y="916"/>
                    </a:cubicBezTo>
                    <a:cubicBezTo>
                      <a:pt x="123" y="640"/>
                      <a:pt x="150" y="363"/>
                      <a:pt x="196" y="87"/>
                    </a:cubicBezTo>
                    <a:cubicBezTo>
                      <a:pt x="202" y="47"/>
                      <a:pt x="144" y="1"/>
                      <a:pt x="1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9" name="Google Shape;2159;p45"/>
              <p:cNvSpPr/>
              <p:nvPr/>
            </p:nvSpPr>
            <p:spPr>
              <a:xfrm>
                <a:off x="4607700" y="3070275"/>
                <a:ext cx="4525" cy="14125"/>
              </a:xfrm>
              <a:custGeom>
                <a:avLst/>
                <a:gdLst/>
                <a:ahLst/>
                <a:cxnLst/>
                <a:rect l="l" t="t" r="r" b="b"/>
                <a:pathLst>
                  <a:path w="181" h="565" extrusionOk="0">
                    <a:moveTo>
                      <a:pt x="94" y="0"/>
                    </a:moveTo>
                    <a:cubicBezTo>
                      <a:pt x="79" y="0"/>
                      <a:pt x="65" y="6"/>
                      <a:pt x="63" y="23"/>
                    </a:cubicBezTo>
                    <a:lnTo>
                      <a:pt x="58" y="23"/>
                    </a:lnTo>
                    <a:cubicBezTo>
                      <a:pt x="36" y="181"/>
                      <a:pt x="22" y="335"/>
                      <a:pt x="4" y="494"/>
                    </a:cubicBezTo>
                    <a:cubicBezTo>
                      <a:pt x="1" y="529"/>
                      <a:pt x="50" y="565"/>
                      <a:pt x="87" y="565"/>
                    </a:cubicBezTo>
                    <a:cubicBezTo>
                      <a:pt x="107" y="565"/>
                      <a:pt x="123" y="555"/>
                      <a:pt x="126" y="530"/>
                    </a:cubicBezTo>
                    <a:cubicBezTo>
                      <a:pt x="140" y="381"/>
                      <a:pt x="153" y="236"/>
                      <a:pt x="176" y="86"/>
                    </a:cubicBezTo>
                    <a:cubicBezTo>
                      <a:pt x="181" y="54"/>
                      <a:pt x="158" y="27"/>
                      <a:pt x="131" y="9"/>
                    </a:cubicBezTo>
                    <a:cubicBezTo>
                      <a:pt x="122" y="5"/>
                      <a:pt x="108" y="0"/>
                      <a:pt x="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0" name="Google Shape;2160;p45"/>
              <p:cNvSpPr/>
              <p:nvPr/>
            </p:nvSpPr>
            <p:spPr>
              <a:xfrm>
                <a:off x="4606550" y="3092775"/>
                <a:ext cx="3300" cy="7225"/>
              </a:xfrm>
              <a:custGeom>
                <a:avLst/>
                <a:gdLst/>
                <a:ahLst/>
                <a:cxnLst/>
                <a:rect l="l" t="t" r="r" b="b"/>
                <a:pathLst>
                  <a:path w="132" h="289" extrusionOk="0">
                    <a:moveTo>
                      <a:pt x="47" y="1"/>
                    </a:moveTo>
                    <a:cubicBezTo>
                      <a:pt x="41" y="1"/>
                      <a:pt x="36" y="2"/>
                      <a:pt x="32" y="6"/>
                    </a:cubicBezTo>
                    <a:cubicBezTo>
                      <a:pt x="18" y="15"/>
                      <a:pt x="14" y="24"/>
                      <a:pt x="14" y="38"/>
                    </a:cubicBezTo>
                    <a:cubicBezTo>
                      <a:pt x="9" y="97"/>
                      <a:pt x="5" y="156"/>
                      <a:pt x="0" y="215"/>
                    </a:cubicBezTo>
                    <a:cubicBezTo>
                      <a:pt x="0" y="228"/>
                      <a:pt x="9" y="246"/>
                      <a:pt x="18" y="255"/>
                    </a:cubicBezTo>
                    <a:cubicBezTo>
                      <a:pt x="27" y="269"/>
                      <a:pt x="45" y="282"/>
                      <a:pt x="63" y="287"/>
                    </a:cubicBezTo>
                    <a:cubicBezTo>
                      <a:pt x="68" y="287"/>
                      <a:pt x="75" y="288"/>
                      <a:pt x="82" y="288"/>
                    </a:cubicBezTo>
                    <a:cubicBezTo>
                      <a:pt x="89" y="288"/>
                      <a:pt x="97" y="287"/>
                      <a:pt x="104" y="282"/>
                    </a:cubicBezTo>
                    <a:cubicBezTo>
                      <a:pt x="113" y="278"/>
                      <a:pt x="118" y="269"/>
                      <a:pt x="118" y="255"/>
                    </a:cubicBezTo>
                    <a:cubicBezTo>
                      <a:pt x="122" y="192"/>
                      <a:pt x="127" y="133"/>
                      <a:pt x="131" y="74"/>
                    </a:cubicBezTo>
                    <a:cubicBezTo>
                      <a:pt x="131" y="60"/>
                      <a:pt x="122" y="42"/>
                      <a:pt x="113" y="33"/>
                    </a:cubicBezTo>
                    <a:cubicBezTo>
                      <a:pt x="104" y="20"/>
                      <a:pt x="86" y="11"/>
                      <a:pt x="73" y="6"/>
                    </a:cubicBezTo>
                    <a:cubicBezTo>
                      <a:pt x="65" y="3"/>
                      <a:pt x="55"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1" name="Google Shape;2161;p45"/>
              <p:cNvSpPr/>
              <p:nvPr/>
            </p:nvSpPr>
            <p:spPr>
              <a:xfrm>
                <a:off x="4599775" y="3106725"/>
                <a:ext cx="9125" cy="82350"/>
              </a:xfrm>
              <a:custGeom>
                <a:avLst/>
                <a:gdLst/>
                <a:ahLst/>
                <a:cxnLst/>
                <a:rect l="l" t="t" r="r" b="b"/>
                <a:pathLst>
                  <a:path w="365" h="3294" extrusionOk="0">
                    <a:moveTo>
                      <a:pt x="279" y="0"/>
                    </a:moveTo>
                    <a:cubicBezTo>
                      <a:pt x="260" y="0"/>
                      <a:pt x="245" y="11"/>
                      <a:pt x="244" y="37"/>
                    </a:cubicBezTo>
                    <a:cubicBezTo>
                      <a:pt x="185" y="789"/>
                      <a:pt x="131" y="1546"/>
                      <a:pt x="72" y="2298"/>
                    </a:cubicBezTo>
                    <a:cubicBezTo>
                      <a:pt x="49" y="2606"/>
                      <a:pt x="26" y="2914"/>
                      <a:pt x="4" y="3218"/>
                    </a:cubicBezTo>
                    <a:cubicBezTo>
                      <a:pt x="1" y="3256"/>
                      <a:pt x="51" y="3293"/>
                      <a:pt x="87" y="3293"/>
                    </a:cubicBezTo>
                    <a:cubicBezTo>
                      <a:pt x="105" y="3293"/>
                      <a:pt x="120" y="3283"/>
                      <a:pt x="122" y="3258"/>
                    </a:cubicBezTo>
                    <a:cubicBezTo>
                      <a:pt x="189" y="2357"/>
                      <a:pt x="257" y="1455"/>
                      <a:pt x="325" y="554"/>
                    </a:cubicBezTo>
                    <a:cubicBezTo>
                      <a:pt x="339" y="395"/>
                      <a:pt x="348" y="232"/>
                      <a:pt x="362" y="73"/>
                    </a:cubicBezTo>
                    <a:cubicBezTo>
                      <a:pt x="365" y="38"/>
                      <a:pt x="315" y="0"/>
                      <a:pt x="2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2" name="Google Shape;2162;p45"/>
              <p:cNvSpPr/>
              <p:nvPr/>
            </p:nvSpPr>
            <p:spPr>
              <a:xfrm>
                <a:off x="4591125" y="3193950"/>
                <a:ext cx="197200" cy="34275"/>
              </a:xfrm>
              <a:custGeom>
                <a:avLst/>
                <a:gdLst/>
                <a:ahLst/>
                <a:cxnLst/>
                <a:rect l="l" t="t" r="r" b="b"/>
                <a:pathLst>
                  <a:path w="7888" h="1371" extrusionOk="0">
                    <a:moveTo>
                      <a:pt x="41" y="0"/>
                    </a:moveTo>
                    <a:cubicBezTo>
                      <a:pt x="21" y="0"/>
                      <a:pt x="4" y="16"/>
                      <a:pt x="1" y="37"/>
                    </a:cubicBezTo>
                    <a:cubicBezTo>
                      <a:pt x="1" y="68"/>
                      <a:pt x="37" y="96"/>
                      <a:pt x="64" y="109"/>
                    </a:cubicBezTo>
                    <a:cubicBezTo>
                      <a:pt x="1016" y="508"/>
                      <a:pt x="2008" y="821"/>
                      <a:pt x="3018" y="1033"/>
                    </a:cubicBezTo>
                    <a:cubicBezTo>
                      <a:pt x="4020" y="1242"/>
                      <a:pt x="5034" y="1355"/>
                      <a:pt x="6054" y="1369"/>
                    </a:cubicBezTo>
                    <a:cubicBezTo>
                      <a:pt x="6139" y="1370"/>
                      <a:pt x="6224" y="1371"/>
                      <a:pt x="6309" y="1371"/>
                    </a:cubicBezTo>
                    <a:cubicBezTo>
                      <a:pt x="6813" y="1371"/>
                      <a:pt x="7316" y="1348"/>
                      <a:pt x="7816" y="1305"/>
                    </a:cubicBezTo>
                    <a:cubicBezTo>
                      <a:pt x="7887" y="1296"/>
                      <a:pt x="7815" y="1196"/>
                      <a:pt x="7757" y="1196"/>
                    </a:cubicBezTo>
                    <a:cubicBezTo>
                      <a:pt x="7755" y="1196"/>
                      <a:pt x="7754" y="1196"/>
                      <a:pt x="7753" y="1197"/>
                    </a:cubicBezTo>
                    <a:cubicBezTo>
                      <a:pt x="7259" y="1240"/>
                      <a:pt x="6763" y="1263"/>
                      <a:pt x="6266" y="1263"/>
                    </a:cubicBezTo>
                    <a:cubicBezTo>
                      <a:pt x="5734" y="1263"/>
                      <a:pt x="5202" y="1237"/>
                      <a:pt x="4672" y="1183"/>
                    </a:cubicBezTo>
                    <a:cubicBezTo>
                      <a:pt x="3657" y="1083"/>
                      <a:pt x="2656" y="884"/>
                      <a:pt x="1682" y="589"/>
                    </a:cubicBezTo>
                    <a:cubicBezTo>
                      <a:pt x="1134" y="426"/>
                      <a:pt x="590" y="227"/>
                      <a:pt x="60" y="5"/>
                    </a:cubicBezTo>
                    <a:cubicBezTo>
                      <a:pt x="53" y="2"/>
                      <a:pt x="47"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3" name="Google Shape;2163;p45"/>
              <p:cNvSpPr/>
              <p:nvPr/>
            </p:nvSpPr>
            <p:spPr>
              <a:xfrm>
                <a:off x="4599025" y="3053575"/>
                <a:ext cx="223400" cy="37650"/>
              </a:xfrm>
              <a:custGeom>
                <a:avLst/>
                <a:gdLst/>
                <a:ahLst/>
                <a:cxnLst/>
                <a:rect l="l" t="t" r="r" b="b"/>
                <a:pathLst>
                  <a:path w="8936" h="1506" extrusionOk="0">
                    <a:moveTo>
                      <a:pt x="50" y="1"/>
                    </a:moveTo>
                    <a:cubicBezTo>
                      <a:pt x="1" y="1"/>
                      <a:pt x="31" y="91"/>
                      <a:pt x="79" y="111"/>
                    </a:cubicBezTo>
                    <a:cubicBezTo>
                      <a:pt x="1162" y="532"/>
                      <a:pt x="2276" y="863"/>
                      <a:pt x="3418" y="1098"/>
                    </a:cubicBezTo>
                    <a:cubicBezTo>
                      <a:pt x="4560" y="1329"/>
                      <a:pt x="5720" y="1461"/>
                      <a:pt x="6884" y="1497"/>
                    </a:cubicBezTo>
                    <a:cubicBezTo>
                      <a:pt x="7099" y="1503"/>
                      <a:pt x="7313" y="1506"/>
                      <a:pt x="7528" y="1506"/>
                    </a:cubicBezTo>
                    <a:cubicBezTo>
                      <a:pt x="7974" y="1506"/>
                      <a:pt x="8420" y="1493"/>
                      <a:pt x="8864" y="1465"/>
                    </a:cubicBezTo>
                    <a:cubicBezTo>
                      <a:pt x="8935" y="1461"/>
                      <a:pt x="8863" y="1356"/>
                      <a:pt x="8808" y="1356"/>
                    </a:cubicBezTo>
                    <a:cubicBezTo>
                      <a:pt x="8807" y="1356"/>
                      <a:pt x="8806" y="1357"/>
                      <a:pt x="8805" y="1357"/>
                    </a:cubicBezTo>
                    <a:cubicBezTo>
                      <a:pt x="8364" y="1384"/>
                      <a:pt x="7922" y="1398"/>
                      <a:pt x="7480" y="1398"/>
                    </a:cubicBezTo>
                    <a:cubicBezTo>
                      <a:pt x="6751" y="1398"/>
                      <a:pt x="6023" y="1360"/>
                      <a:pt x="5298" y="1284"/>
                    </a:cubicBezTo>
                    <a:cubicBezTo>
                      <a:pt x="4161" y="1162"/>
                      <a:pt x="3033" y="944"/>
                      <a:pt x="1928" y="632"/>
                    </a:cubicBezTo>
                    <a:cubicBezTo>
                      <a:pt x="1302" y="455"/>
                      <a:pt x="682" y="247"/>
                      <a:pt x="74" y="6"/>
                    </a:cubicBezTo>
                    <a:cubicBezTo>
                      <a:pt x="65" y="3"/>
                      <a:pt x="56" y="1"/>
                      <a:pt x="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2164" name="Google Shape;2164;p45"/>
          <p:cNvSpPr/>
          <p:nvPr/>
        </p:nvSpPr>
        <p:spPr>
          <a:xfrm rot="-449626">
            <a:off x="455067" y="2081243"/>
            <a:ext cx="1722761" cy="181234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lt1"/>
              </a:solidFill>
              <a:latin typeface="Viga"/>
              <a:ea typeface="Viga"/>
              <a:cs typeface="Viga"/>
              <a:sym typeface="Viga"/>
            </a:endParaRPr>
          </a:p>
        </p:txBody>
      </p:sp>
      <p:sp>
        <p:nvSpPr>
          <p:cNvPr id="2165" name="Google Shape;2165;p45"/>
          <p:cNvSpPr txBox="1">
            <a:spLocks noGrp="1"/>
          </p:cNvSpPr>
          <p:nvPr>
            <p:ph type="subTitle" idx="3"/>
          </p:nvPr>
        </p:nvSpPr>
        <p:spPr>
          <a:xfrm>
            <a:off x="455200" y="4956884"/>
            <a:ext cx="3110100" cy="895800"/>
          </a:xfrm>
          <a:prstGeom prst="rect">
            <a:avLst/>
          </a:prstGeom>
        </p:spPr>
        <p:txBody>
          <a:bodyPr spcFirstLastPara="1" wrap="square" lIns="91425" tIns="91425" rIns="91425" bIns="91425" anchor="t" anchorCtr="0">
            <a:noAutofit/>
          </a:bodyPr>
          <a:lstStyle/>
          <a:p>
            <a:pPr marL="0" indent="0" rtl="1"/>
            <a:r>
              <a:rPr lang="ar-SY" sz="1600" dirty="0">
                <a:latin typeface="Tahoma" panose="020B0604030504040204" pitchFamily="34" charset="0"/>
                <a:ea typeface="Tahoma" panose="020B0604030504040204" pitchFamily="34" charset="0"/>
                <a:cs typeface="Tahoma" panose="020B0604030504040204" pitchFamily="34" charset="0"/>
              </a:rPr>
              <a:t>لا أخطاء في الطلبات</a:t>
            </a:r>
          </a:p>
        </p:txBody>
      </p:sp>
      <p:sp>
        <p:nvSpPr>
          <p:cNvPr id="2166" name="Google Shape;2166;p45"/>
          <p:cNvSpPr txBox="1">
            <a:spLocks noGrp="1"/>
          </p:cNvSpPr>
          <p:nvPr>
            <p:ph type="subTitle" idx="4"/>
          </p:nvPr>
        </p:nvSpPr>
        <p:spPr>
          <a:xfrm>
            <a:off x="455200" y="4641224"/>
            <a:ext cx="3110100" cy="392400"/>
          </a:xfrm>
          <a:prstGeom prst="rect">
            <a:avLst/>
          </a:prstGeom>
          <a:noFill/>
          <a:ln>
            <a:noFill/>
          </a:ln>
        </p:spPr>
        <p:txBody>
          <a:bodyPr spcFirstLastPara="1" wrap="square" lIns="91425" tIns="91425" rIns="91425" bIns="91425" anchor="b" anchorCtr="0">
            <a:noAutofit/>
          </a:bodyPr>
          <a:lstStyle/>
          <a:p>
            <a:pPr marL="0" indent="0"/>
            <a:r>
              <a:rPr lang="ar-SY" sz="2400" b="1" dirty="0">
                <a:latin typeface="Tahoma" panose="020B0604030504040204" pitchFamily="34" charset="0"/>
                <a:ea typeface="Tahoma" panose="020B0604030504040204" pitchFamily="34" charset="0"/>
                <a:cs typeface="Tahoma" panose="020B0604030504040204" pitchFamily="34" charset="0"/>
              </a:rPr>
              <a:t>دقة متناهية</a:t>
            </a:r>
          </a:p>
        </p:txBody>
      </p:sp>
      <p:sp>
        <p:nvSpPr>
          <p:cNvPr id="2167" name="Google Shape;2167;p45"/>
          <p:cNvSpPr txBox="1">
            <a:spLocks noGrp="1"/>
          </p:cNvSpPr>
          <p:nvPr>
            <p:ph type="subTitle" idx="5"/>
          </p:nvPr>
        </p:nvSpPr>
        <p:spPr>
          <a:xfrm>
            <a:off x="3887975" y="6898661"/>
            <a:ext cx="3110100" cy="895800"/>
          </a:xfrm>
          <a:prstGeom prst="rect">
            <a:avLst/>
          </a:prstGeom>
        </p:spPr>
        <p:txBody>
          <a:bodyPr spcFirstLastPara="1" wrap="square" lIns="91425" tIns="91425" rIns="91425" bIns="91425" anchor="t" anchorCtr="0">
            <a:noAutofit/>
          </a:bodyPr>
          <a:lstStyle/>
          <a:p>
            <a:pPr marL="0" indent="0" rtl="1"/>
            <a:r>
              <a:rPr lang="ar-SY" sz="1600" dirty="0">
                <a:latin typeface="Tahoma" panose="020B0604030504040204" pitchFamily="34" charset="0"/>
                <a:ea typeface="Tahoma" panose="020B0604030504040204" pitchFamily="34" charset="0"/>
                <a:cs typeface="Tahoma" panose="020B0604030504040204" pitchFamily="34" charset="0"/>
              </a:rPr>
              <a:t>تقليل وقت الانتظار 70%</a:t>
            </a:r>
          </a:p>
        </p:txBody>
      </p:sp>
      <p:sp>
        <p:nvSpPr>
          <p:cNvPr id="2168" name="Google Shape;2168;p45"/>
          <p:cNvSpPr txBox="1">
            <a:spLocks noGrp="1"/>
          </p:cNvSpPr>
          <p:nvPr>
            <p:ph type="subTitle" idx="6"/>
          </p:nvPr>
        </p:nvSpPr>
        <p:spPr>
          <a:xfrm>
            <a:off x="3887975" y="6583011"/>
            <a:ext cx="3110100" cy="392400"/>
          </a:xfrm>
          <a:prstGeom prst="rect">
            <a:avLst/>
          </a:prstGeom>
        </p:spPr>
        <p:txBody>
          <a:bodyPr spcFirstLastPara="1" wrap="square" lIns="91425" tIns="91425" rIns="91425" bIns="91425" anchor="b" anchorCtr="0">
            <a:noAutofit/>
          </a:bodyPr>
          <a:lstStyle/>
          <a:p>
            <a:pPr marL="0" indent="0" rtl="1"/>
            <a:r>
              <a:rPr lang="ar-SY" sz="2400" b="1" dirty="0">
                <a:latin typeface="Tahoma" panose="020B0604030504040204" pitchFamily="34" charset="0"/>
                <a:ea typeface="Tahoma" panose="020B0604030504040204" pitchFamily="34" charset="0"/>
                <a:cs typeface="Tahoma" panose="020B0604030504040204" pitchFamily="34" charset="0"/>
              </a:rPr>
              <a:t>كفاءة عالية</a:t>
            </a:r>
          </a:p>
        </p:txBody>
      </p:sp>
      <p:sp>
        <p:nvSpPr>
          <p:cNvPr id="2169" name="Google Shape;2169;p45"/>
          <p:cNvSpPr txBox="1">
            <a:spLocks noGrp="1"/>
          </p:cNvSpPr>
          <p:nvPr>
            <p:ph type="subTitle" idx="7"/>
          </p:nvPr>
        </p:nvSpPr>
        <p:spPr>
          <a:xfrm>
            <a:off x="455200" y="8840459"/>
            <a:ext cx="3110100" cy="895800"/>
          </a:xfrm>
          <a:prstGeom prst="rect">
            <a:avLst/>
          </a:prstGeom>
        </p:spPr>
        <p:txBody>
          <a:bodyPr spcFirstLastPara="1" wrap="square" lIns="91425" tIns="91425" rIns="91425" bIns="91425" anchor="t" anchorCtr="0">
            <a:noAutofit/>
          </a:bodyPr>
          <a:lstStyle/>
          <a:p>
            <a:pPr marL="0" indent="0" rtl="1"/>
            <a:r>
              <a:rPr lang="ar-SY" sz="1600" dirty="0">
                <a:latin typeface="Tahoma" panose="020B0604030504040204" pitchFamily="34" charset="0"/>
                <a:ea typeface="Tahoma" panose="020B0604030504040204" pitchFamily="34" charset="0"/>
                <a:cs typeface="Tahoma" panose="020B0604030504040204" pitchFamily="34" charset="0"/>
              </a:rPr>
              <a:t>زيادة المبيعات عبر عروض مخصصة</a:t>
            </a:r>
          </a:p>
        </p:txBody>
      </p:sp>
      <p:sp>
        <p:nvSpPr>
          <p:cNvPr id="2170" name="Google Shape;2170;p45"/>
          <p:cNvSpPr txBox="1">
            <a:spLocks noGrp="1"/>
          </p:cNvSpPr>
          <p:nvPr>
            <p:ph type="subTitle" idx="8"/>
          </p:nvPr>
        </p:nvSpPr>
        <p:spPr>
          <a:xfrm>
            <a:off x="455200" y="8524799"/>
            <a:ext cx="3110100" cy="392400"/>
          </a:xfrm>
          <a:prstGeom prst="rect">
            <a:avLst/>
          </a:prstGeom>
        </p:spPr>
        <p:txBody>
          <a:bodyPr spcFirstLastPara="1" wrap="square" lIns="91425" tIns="91425" rIns="91425" bIns="91425" anchor="b" anchorCtr="0">
            <a:noAutofit/>
          </a:bodyPr>
          <a:lstStyle/>
          <a:p>
            <a:pPr marL="0" indent="0" rtl="1"/>
            <a:r>
              <a:rPr lang="ar-SY" sz="2400" b="1" dirty="0">
                <a:latin typeface="Tahoma" panose="020B0604030504040204" pitchFamily="34" charset="0"/>
                <a:ea typeface="Tahoma" panose="020B0604030504040204" pitchFamily="34" charset="0"/>
                <a:cs typeface="Tahoma" panose="020B0604030504040204" pitchFamily="34" charset="0"/>
              </a:rPr>
              <a:t>أرباح متزايدة</a:t>
            </a:r>
          </a:p>
        </p:txBody>
      </p:sp>
      <p:sp>
        <p:nvSpPr>
          <p:cNvPr id="2171" name="Google Shape;2171;p45"/>
          <p:cNvSpPr/>
          <p:nvPr/>
        </p:nvSpPr>
        <p:spPr>
          <a:xfrm rot="641571">
            <a:off x="5352708" y="3956186"/>
            <a:ext cx="1723068" cy="181266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solidFill>
                <a:schemeClr val="lt1"/>
              </a:solidFill>
              <a:latin typeface="Viga"/>
              <a:ea typeface="Viga"/>
              <a:cs typeface="Viga"/>
              <a:sym typeface="Viga"/>
            </a:endParaRPr>
          </a:p>
        </p:txBody>
      </p:sp>
      <p:grpSp>
        <p:nvGrpSpPr>
          <p:cNvPr id="2172" name="Google Shape;2172;p45"/>
          <p:cNvGrpSpPr/>
          <p:nvPr/>
        </p:nvGrpSpPr>
        <p:grpSpPr>
          <a:xfrm>
            <a:off x="3770731" y="4439347"/>
            <a:ext cx="1515739" cy="1545413"/>
            <a:chOff x="3824181" y="3909961"/>
            <a:chExt cx="1515739" cy="1545413"/>
          </a:xfrm>
        </p:grpSpPr>
        <p:grpSp>
          <p:nvGrpSpPr>
            <p:cNvPr id="2173" name="Google Shape;2173;p45"/>
            <p:cNvGrpSpPr/>
            <p:nvPr/>
          </p:nvGrpSpPr>
          <p:grpSpPr>
            <a:xfrm rot="1062672">
              <a:off x="4563992" y="3985295"/>
              <a:ext cx="645013" cy="961152"/>
              <a:chOff x="2405800" y="268025"/>
              <a:chExt cx="1150207" cy="1713956"/>
            </a:xfrm>
          </p:grpSpPr>
          <p:sp>
            <p:nvSpPr>
              <p:cNvPr id="2174" name="Google Shape;2174;p45"/>
              <p:cNvSpPr/>
              <p:nvPr/>
            </p:nvSpPr>
            <p:spPr>
              <a:xfrm>
                <a:off x="2405800" y="268025"/>
                <a:ext cx="1150207" cy="1713956"/>
              </a:xfrm>
              <a:custGeom>
                <a:avLst/>
                <a:gdLst/>
                <a:ahLst/>
                <a:cxnLst/>
                <a:rect l="l" t="t" r="r" b="b"/>
                <a:pathLst>
                  <a:path w="8002" h="11924" extrusionOk="0">
                    <a:moveTo>
                      <a:pt x="3571" y="245"/>
                    </a:moveTo>
                    <a:cubicBezTo>
                      <a:pt x="3707" y="671"/>
                      <a:pt x="3834" y="1074"/>
                      <a:pt x="3965" y="1495"/>
                    </a:cubicBezTo>
                    <a:cubicBezTo>
                      <a:pt x="3915" y="1522"/>
                      <a:pt x="3856" y="1550"/>
                      <a:pt x="3788" y="1581"/>
                    </a:cubicBezTo>
                    <a:cubicBezTo>
                      <a:pt x="3707" y="1300"/>
                      <a:pt x="3752" y="1010"/>
                      <a:pt x="3612" y="748"/>
                    </a:cubicBezTo>
                    <a:cubicBezTo>
                      <a:pt x="3412" y="838"/>
                      <a:pt x="3467" y="1033"/>
                      <a:pt x="3372" y="1192"/>
                    </a:cubicBezTo>
                    <a:cubicBezTo>
                      <a:pt x="3295" y="988"/>
                      <a:pt x="3222" y="798"/>
                      <a:pt x="3218" y="594"/>
                    </a:cubicBezTo>
                    <a:cubicBezTo>
                      <a:pt x="3218" y="548"/>
                      <a:pt x="3249" y="485"/>
                      <a:pt x="3286" y="453"/>
                    </a:cubicBezTo>
                    <a:cubicBezTo>
                      <a:pt x="3367" y="381"/>
                      <a:pt x="3467" y="317"/>
                      <a:pt x="3571" y="245"/>
                    </a:cubicBezTo>
                    <a:close/>
                    <a:moveTo>
                      <a:pt x="1568" y="1948"/>
                    </a:moveTo>
                    <a:cubicBezTo>
                      <a:pt x="1695" y="1994"/>
                      <a:pt x="1804" y="2034"/>
                      <a:pt x="1922" y="2080"/>
                    </a:cubicBezTo>
                    <a:cubicBezTo>
                      <a:pt x="1849" y="2166"/>
                      <a:pt x="1745" y="2210"/>
                      <a:pt x="1609" y="2210"/>
                    </a:cubicBezTo>
                    <a:cubicBezTo>
                      <a:pt x="1567" y="2210"/>
                      <a:pt x="1522" y="2206"/>
                      <a:pt x="1473" y="2198"/>
                    </a:cubicBezTo>
                    <a:cubicBezTo>
                      <a:pt x="1500" y="2120"/>
                      <a:pt x="1528" y="2048"/>
                      <a:pt x="1568" y="1948"/>
                    </a:cubicBezTo>
                    <a:close/>
                    <a:moveTo>
                      <a:pt x="2697" y="653"/>
                    </a:moveTo>
                    <a:cubicBezTo>
                      <a:pt x="2855" y="1078"/>
                      <a:pt x="2909" y="1513"/>
                      <a:pt x="3032" y="1939"/>
                    </a:cubicBezTo>
                    <a:cubicBezTo>
                      <a:pt x="2787" y="2084"/>
                      <a:pt x="2574" y="2238"/>
                      <a:pt x="2629" y="2569"/>
                    </a:cubicBezTo>
                    <a:cubicBezTo>
                      <a:pt x="2610" y="2569"/>
                      <a:pt x="2592" y="2569"/>
                      <a:pt x="2574" y="2564"/>
                    </a:cubicBezTo>
                    <a:cubicBezTo>
                      <a:pt x="2465" y="2012"/>
                      <a:pt x="2357" y="1459"/>
                      <a:pt x="2243" y="884"/>
                    </a:cubicBezTo>
                    <a:cubicBezTo>
                      <a:pt x="2411" y="798"/>
                      <a:pt x="2538" y="734"/>
                      <a:pt x="2697" y="653"/>
                    </a:cubicBezTo>
                    <a:close/>
                    <a:moveTo>
                      <a:pt x="1700" y="911"/>
                    </a:moveTo>
                    <a:cubicBezTo>
                      <a:pt x="1890" y="983"/>
                      <a:pt x="1985" y="1137"/>
                      <a:pt x="2071" y="1305"/>
                    </a:cubicBezTo>
                    <a:cubicBezTo>
                      <a:pt x="2284" y="1713"/>
                      <a:pt x="2388" y="2157"/>
                      <a:pt x="2479" y="2605"/>
                    </a:cubicBezTo>
                    <a:cubicBezTo>
                      <a:pt x="2493" y="2673"/>
                      <a:pt x="2502" y="2741"/>
                      <a:pt x="2515" y="2809"/>
                    </a:cubicBezTo>
                    <a:cubicBezTo>
                      <a:pt x="2497" y="2814"/>
                      <a:pt x="2484" y="2818"/>
                      <a:pt x="2470" y="2823"/>
                    </a:cubicBezTo>
                    <a:cubicBezTo>
                      <a:pt x="2320" y="2438"/>
                      <a:pt x="2166" y="2053"/>
                      <a:pt x="2003" y="1627"/>
                    </a:cubicBezTo>
                    <a:lnTo>
                      <a:pt x="2003" y="1627"/>
                    </a:lnTo>
                    <a:cubicBezTo>
                      <a:pt x="1926" y="1772"/>
                      <a:pt x="2035" y="1853"/>
                      <a:pt x="2021" y="1944"/>
                    </a:cubicBezTo>
                    <a:cubicBezTo>
                      <a:pt x="1822" y="1930"/>
                      <a:pt x="1790" y="1912"/>
                      <a:pt x="1750" y="1749"/>
                    </a:cubicBezTo>
                    <a:cubicBezTo>
                      <a:pt x="1709" y="1599"/>
                      <a:pt x="1673" y="1450"/>
                      <a:pt x="1645" y="1296"/>
                    </a:cubicBezTo>
                    <a:cubicBezTo>
                      <a:pt x="1623" y="1169"/>
                      <a:pt x="1605" y="1033"/>
                      <a:pt x="1700" y="911"/>
                    </a:cubicBezTo>
                    <a:close/>
                    <a:moveTo>
                      <a:pt x="957" y="1350"/>
                    </a:moveTo>
                    <a:cubicBezTo>
                      <a:pt x="1097" y="1581"/>
                      <a:pt x="1224" y="1794"/>
                      <a:pt x="1351" y="2003"/>
                    </a:cubicBezTo>
                    <a:cubicBezTo>
                      <a:pt x="1355" y="2016"/>
                      <a:pt x="1365" y="2034"/>
                      <a:pt x="1360" y="2048"/>
                    </a:cubicBezTo>
                    <a:cubicBezTo>
                      <a:pt x="1260" y="2293"/>
                      <a:pt x="1428" y="2474"/>
                      <a:pt x="1496" y="2682"/>
                    </a:cubicBezTo>
                    <a:cubicBezTo>
                      <a:pt x="1505" y="2719"/>
                      <a:pt x="1519" y="2755"/>
                      <a:pt x="1505" y="2805"/>
                    </a:cubicBezTo>
                    <a:cubicBezTo>
                      <a:pt x="1369" y="2546"/>
                      <a:pt x="1233" y="2288"/>
                      <a:pt x="1093" y="2030"/>
                    </a:cubicBezTo>
                    <a:cubicBezTo>
                      <a:pt x="1079" y="2034"/>
                      <a:pt x="1061" y="2043"/>
                      <a:pt x="1047" y="2053"/>
                    </a:cubicBezTo>
                    <a:cubicBezTo>
                      <a:pt x="1111" y="2383"/>
                      <a:pt x="1337" y="2655"/>
                      <a:pt x="1423" y="2986"/>
                    </a:cubicBezTo>
                    <a:cubicBezTo>
                      <a:pt x="1310" y="2859"/>
                      <a:pt x="1170" y="2750"/>
                      <a:pt x="1093" y="2610"/>
                    </a:cubicBezTo>
                    <a:cubicBezTo>
                      <a:pt x="911" y="2270"/>
                      <a:pt x="708" y="1935"/>
                      <a:pt x="621" y="1522"/>
                    </a:cubicBezTo>
                    <a:cubicBezTo>
                      <a:pt x="726" y="1468"/>
                      <a:pt x="830" y="1414"/>
                      <a:pt x="957" y="1350"/>
                    </a:cubicBezTo>
                    <a:close/>
                    <a:moveTo>
                      <a:pt x="1113" y="2872"/>
                    </a:moveTo>
                    <a:cubicBezTo>
                      <a:pt x="1128" y="2872"/>
                      <a:pt x="1144" y="2872"/>
                      <a:pt x="1161" y="2873"/>
                    </a:cubicBezTo>
                    <a:cubicBezTo>
                      <a:pt x="1089" y="3081"/>
                      <a:pt x="1063" y="3130"/>
                      <a:pt x="908" y="3130"/>
                    </a:cubicBezTo>
                    <a:cubicBezTo>
                      <a:pt x="868" y="3130"/>
                      <a:pt x="818" y="3126"/>
                      <a:pt x="757" y="3122"/>
                    </a:cubicBezTo>
                    <a:cubicBezTo>
                      <a:pt x="783" y="2915"/>
                      <a:pt x="829" y="2872"/>
                      <a:pt x="1113" y="2872"/>
                    </a:cubicBezTo>
                    <a:close/>
                    <a:moveTo>
                      <a:pt x="6983" y="698"/>
                    </a:moveTo>
                    <a:cubicBezTo>
                      <a:pt x="7028" y="956"/>
                      <a:pt x="7019" y="1210"/>
                      <a:pt x="6987" y="1459"/>
                    </a:cubicBezTo>
                    <a:cubicBezTo>
                      <a:pt x="6892" y="2211"/>
                      <a:pt x="6779" y="2963"/>
                      <a:pt x="6670" y="3715"/>
                    </a:cubicBezTo>
                    <a:cubicBezTo>
                      <a:pt x="6666" y="3749"/>
                      <a:pt x="6635" y="3778"/>
                      <a:pt x="6612" y="3811"/>
                    </a:cubicBezTo>
                    <a:lnTo>
                      <a:pt x="6612" y="3811"/>
                    </a:lnTo>
                    <a:cubicBezTo>
                      <a:pt x="6648" y="3304"/>
                      <a:pt x="6688" y="2800"/>
                      <a:pt x="6724" y="2293"/>
                    </a:cubicBezTo>
                    <a:cubicBezTo>
                      <a:pt x="6747" y="1953"/>
                      <a:pt x="6652" y="1844"/>
                      <a:pt x="6321" y="1817"/>
                    </a:cubicBezTo>
                    <a:cubicBezTo>
                      <a:pt x="6457" y="1305"/>
                      <a:pt x="6715" y="861"/>
                      <a:pt x="6983" y="698"/>
                    </a:cubicBezTo>
                    <a:close/>
                    <a:moveTo>
                      <a:pt x="4636" y="172"/>
                    </a:moveTo>
                    <a:lnTo>
                      <a:pt x="4636" y="172"/>
                    </a:lnTo>
                    <a:cubicBezTo>
                      <a:pt x="4708" y="227"/>
                      <a:pt x="4758" y="245"/>
                      <a:pt x="4781" y="281"/>
                    </a:cubicBezTo>
                    <a:cubicBezTo>
                      <a:pt x="4812" y="349"/>
                      <a:pt x="4844" y="426"/>
                      <a:pt x="4853" y="498"/>
                    </a:cubicBezTo>
                    <a:cubicBezTo>
                      <a:pt x="4944" y="1042"/>
                      <a:pt x="5048" y="1586"/>
                      <a:pt x="5102" y="2130"/>
                    </a:cubicBezTo>
                    <a:cubicBezTo>
                      <a:pt x="5139" y="2465"/>
                      <a:pt x="5089" y="2814"/>
                      <a:pt x="5075" y="3199"/>
                    </a:cubicBezTo>
                    <a:cubicBezTo>
                      <a:pt x="5048" y="3095"/>
                      <a:pt x="5030" y="3036"/>
                      <a:pt x="5007" y="2959"/>
                    </a:cubicBezTo>
                    <a:cubicBezTo>
                      <a:pt x="4971" y="3045"/>
                      <a:pt x="4971" y="3208"/>
                      <a:pt x="5003" y="3448"/>
                    </a:cubicBezTo>
                    <a:cubicBezTo>
                      <a:pt x="5030" y="3616"/>
                      <a:pt x="5052" y="3783"/>
                      <a:pt x="5057" y="3955"/>
                    </a:cubicBezTo>
                    <a:cubicBezTo>
                      <a:pt x="5039" y="3910"/>
                      <a:pt x="5012" y="3865"/>
                      <a:pt x="4998" y="3815"/>
                    </a:cubicBezTo>
                    <a:cubicBezTo>
                      <a:pt x="4867" y="3317"/>
                      <a:pt x="4708" y="2827"/>
                      <a:pt x="4604" y="2329"/>
                    </a:cubicBezTo>
                    <a:cubicBezTo>
                      <a:pt x="4504" y="1849"/>
                      <a:pt x="4463" y="1359"/>
                      <a:pt x="4396" y="879"/>
                    </a:cubicBezTo>
                    <a:cubicBezTo>
                      <a:pt x="4382" y="770"/>
                      <a:pt x="4377" y="662"/>
                      <a:pt x="4364" y="553"/>
                    </a:cubicBezTo>
                    <a:cubicBezTo>
                      <a:pt x="4341" y="399"/>
                      <a:pt x="4396" y="281"/>
                      <a:pt x="4545" y="190"/>
                    </a:cubicBezTo>
                    <a:cubicBezTo>
                      <a:pt x="4599" y="598"/>
                      <a:pt x="4654" y="997"/>
                      <a:pt x="4704" y="1391"/>
                    </a:cubicBezTo>
                    <a:cubicBezTo>
                      <a:pt x="4758" y="1776"/>
                      <a:pt x="4812" y="2161"/>
                      <a:pt x="4889" y="2546"/>
                    </a:cubicBezTo>
                    <a:cubicBezTo>
                      <a:pt x="4912" y="2542"/>
                      <a:pt x="4935" y="2537"/>
                      <a:pt x="4957" y="2533"/>
                    </a:cubicBezTo>
                    <a:cubicBezTo>
                      <a:pt x="4853" y="1763"/>
                      <a:pt x="4749" y="992"/>
                      <a:pt x="4636" y="172"/>
                    </a:cubicBezTo>
                    <a:close/>
                    <a:moveTo>
                      <a:pt x="6610" y="3833"/>
                    </a:moveTo>
                    <a:lnTo>
                      <a:pt x="6610" y="3833"/>
                    </a:lnTo>
                    <a:cubicBezTo>
                      <a:pt x="6615" y="3849"/>
                      <a:pt x="6620" y="3866"/>
                      <a:pt x="6620" y="3883"/>
                    </a:cubicBezTo>
                    <a:cubicBezTo>
                      <a:pt x="6620" y="3928"/>
                      <a:pt x="6616" y="3974"/>
                      <a:pt x="6593" y="4019"/>
                    </a:cubicBezTo>
                    <a:cubicBezTo>
                      <a:pt x="6602" y="3959"/>
                      <a:pt x="6606" y="3894"/>
                      <a:pt x="6610" y="3833"/>
                    </a:cubicBezTo>
                    <a:close/>
                    <a:moveTo>
                      <a:pt x="7237" y="4639"/>
                    </a:moveTo>
                    <a:lnTo>
                      <a:pt x="7237" y="4639"/>
                    </a:lnTo>
                    <a:cubicBezTo>
                      <a:pt x="7237" y="4639"/>
                      <a:pt x="7236" y="4639"/>
                      <a:pt x="7236" y="4640"/>
                    </a:cubicBezTo>
                    <a:lnTo>
                      <a:pt x="7241" y="4640"/>
                    </a:lnTo>
                    <a:lnTo>
                      <a:pt x="7237" y="4639"/>
                    </a:lnTo>
                    <a:close/>
                    <a:moveTo>
                      <a:pt x="7662" y="2864"/>
                    </a:moveTo>
                    <a:cubicBezTo>
                      <a:pt x="7499" y="3462"/>
                      <a:pt x="7345" y="4042"/>
                      <a:pt x="7186" y="4626"/>
                    </a:cubicBezTo>
                    <a:lnTo>
                      <a:pt x="7237" y="4639"/>
                    </a:lnTo>
                    <a:lnTo>
                      <a:pt x="7237" y="4639"/>
                    </a:lnTo>
                    <a:cubicBezTo>
                      <a:pt x="7458" y="4086"/>
                      <a:pt x="7563" y="3493"/>
                      <a:pt x="7753" y="2882"/>
                    </a:cubicBezTo>
                    <a:cubicBezTo>
                      <a:pt x="7857" y="3067"/>
                      <a:pt x="7898" y="3212"/>
                      <a:pt x="7848" y="3375"/>
                    </a:cubicBezTo>
                    <a:cubicBezTo>
                      <a:pt x="7757" y="3670"/>
                      <a:pt x="7662" y="3964"/>
                      <a:pt x="7567" y="4259"/>
                    </a:cubicBezTo>
                    <a:cubicBezTo>
                      <a:pt x="7508" y="4427"/>
                      <a:pt x="7449" y="4594"/>
                      <a:pt x="7381" y="4762"/>
                    </a:cubicBezTo>
                    <a:cubicBezTo>
                      <a:pt x="7350" y="4843"/>
                      <a:pt x="7295" y="4916"/>
                      <a:pt x="7205" y="4979"/>
                    </a:cubicBezTo>
                    <a:cubicBezTo>
                      <a:pt x="7200" y="4916"/>
                      <a:pt x="7195" y="4853"/>
                      <a:pt x="7191" y="4794"/>
                    </a:cubicBezTo>
                    <a:lnTo>
                      <a:pt x="7155" y="4785"/>
                    </a:lnTo>
                    <a:cubicBezTo>
                      <a:pt x="7123" y="4889"/>
                      <a:pt x="7087" y="4988"/>
                      <a:pt x="7055" y="5088"/>
                    </a:cubicBezTo>
                    <a:lnTo>
                      <a:pt x="7019" y="5088"/>
                    </a:lnTo>
                    <a:cubicBezTo>
                      <a:pt x="7014" y="5065"/>
                      <a:pt x="7005" y="5043"/>
                      <a:pt x="7010" y="5020"/>
                    </a:cubicBezTo>
                    <a:cubicBezTo>
                      <a:pt x="7123" y="4404"/>
                      <a:pt x="7236" y="3788"/>
                      <a:pt x="7340" y="3167"/>
                    </a:cubicBezTo>
                    <a:cubicBezTo>
                      <a:pt x="7372" y="2990"/>
                      <a:pt x="7458" y="2891"/>
                      <a:pt x="7662" y="2864"/>
                    </a:cubicBezTo>
                    <a:close/>
                    <a:moveTo>
                      <a:pt x="7055" y="2207"/>
                    </a:moveTo>
                    <a:cubicBezTo>
                      <a:pt x="7327" y="2324"/>
                      <a:pt x="7331" y="2333"/>
                      <a:pt x="7291" y="2583"/>
                    </a:cubicBezTo>
                    <a:cubicBezTo>
                      <a:pt x="7155" y="3380"/>
                      <a:pt x="7014" y="4173"/>
                      <a:pt x="6896" y="4970"/>
                    </a:cubicBezTo>
                    <a:cubicBezTo>
                      <a:pt x="6865" y="5192"/>
                      <a:pt x="6774" y="5319"/>
                      <a:pt x="6525" y="5387"/>
                    </a:cubicBezTo>
                    <a:cubicBezTo>
                      <a:pt x="6702" y="4313"/>
                      <a:pt x="6878" y="3262"/>
                      <a:pt x="7055" y="2207"/>
                    </a:cubicBezTo>
                    <a:close/>
                    <a:moveTo>
                      <a:pt x="6548" y="2043"/>
                    </a:moveTo>
                    <a:cubicBezTo>
                      <a:pt x="6557" y="2111"/>
                      <a:pt x="6579" y="2184"/>
                      <a:pt x="6575" y="2252"/>
                    </a:cubicBezTo>
                    <a:cubicBezTo>
                      <a:pt x="6475" y="3217"/>
                      <a:pt x="6371" y="4182"/>
                      <a:pt x="6267" y="5152"/>
                    </a:cubicBezTo>
                    <a:cubicBezTo>
                      <a:pt x="6253" y="5283"/>
                      <a:pt x="6249" y="5414"/>
                      <a:pt x="6240" y="5559"/>
                    </a:cubicBezTo>
                    <a:cubicBezTo>
                      <a:pt x="6181" y="5591"/>
                      <a:pt x="6113" y="5623"/>
                      <a:pt x="6040" y="5659"/>
                    </a:cubicBezTo>
                    <a:cubicBezTo>
                      <a:pt x="5990" y="5337"/>
                      <a:pt x="6380" y="2379"/>
                      <a:pt x="6548" y="2043"/>
                    </a:cubicBezTo>
                    <a:close/>
                    <a:moveTo>
                      <a:pt x="6389" y="2012"/>
                    </a:moveTo>
                    <a:lnTo>
                      <a:pt x="6389" y="2012"/>
                    </a:lnTo>
                    <a:cubicBezTo>
                      <a:pt x="6353" y="2247"/>
                      <a:pt x="6317" y="2469"/>
                      <a:pt x="6285" y="2696"/>
                    </a:cubicBezTo>
                    <a:cubicBezTo>
                      <a:pt x="6163" y="3643"/>
                      <a:pt x="6045" y="4590"/>
                      <a:pt x="5927" y="5537"/>
                    </a:cubicBezTo>
                    <a:cubicBezTo>
                      <a:pt x="5914" y="5638"/>
                      <a:pt x="5917" y="5742"/>
                      <a:pt x="5773" y="5742"/>
                    </a:cubicBezTo>
                    <a:cubicBezTo>
                      <a:pt x="5762" y="5742"/>
                      <a:pt x="5750" y="5742"/>
                      <a:pt x="5737" y="5741"/>
                    </a:cubicBezTo>
                    <a:cubicBezTo>
                      <a:pt x="5750" y="5623"/>
                      <a:pt x="5768" y="5509"/>
                      <a:pt x="5782" y="5396"/>
                    </a:cubicBezTo>
                    <a:cubicBezTo>
                      <a:pt x="5895" y="4363"/>
                      <a:pt x="6008" y="3330"/>
                      <a:pt x="6122" y="2297"/>
                    </a:cubicBezTo>
                    <a:cubicBezTo>
                      <a:pt x="6149" y="2043"/>
                      <a:pt x="6149" y="2043"/>
                      <a:pt x="6389" y="2012"/>
                    </a:cubicBezTo>
                    <a:close/>
                    <a:moveTo>
                      <a:pt x="5501" y="267"/>
                    </a:moveTo>
                    <a:cubicBezTo>
                      <a:pt x="5546" y="530"/>
                      <a:pt x="5596" y="788"/>
                      <a:pt x="5641" y="1051"/>
                    </a:cubicBezTo>
                    <a:cubicBezTo>
                      <a:pt x="5786" y="1917"/>
                      <a:pt x="5827" y="2796"/>
                      <a:pt x="5782" y="3675"/>
                    </a:cubicBezTo>
                    <a:cubicBezTo>
                      <a:pt x="5750" y="4354"/>
                      <a:pt x="5660" y="5034"/>
                      <a:pt x="5592" y="5713"/>
                    </a:cubicBezTo>
                    <a:cubicBezTo>
                      <a:pt x="5592" y="5727"/>
                      <a:pt x="5578" y="5736"/>
                      <a:pt x="5551" y="5777"/>
                    </a:cubicBezTo>
                    <a:lnTo>
                      <a:pt x="5551" y="5781"/>
                    </a:lnTo>
                    <a:cubicBezTo>
                      <a:pt x="5370" y="5183"/>
                      <a:pt x="5211" y="4626"/>
                      <a:pt x="5216" y="4023"/>
                    </a:cubicBezTo>
                    <a:cubicBezTo>
                      <a:pt x="5220" y="3036"/>
                      <a:pt x="5229" y="2048"/>
                      <a:pt x="5329" y="1065"/>
                    </a:cubicBezTo>
                    <a:cubicBezTo>
                      <a:pt x="5356" y="798"/>
                      <a:pt x="5401" y="535"/>
                      <a:pt x="5442" y="267"/>
                    </a:cubicBezTo>
                    <a:close/>
                    <a:moveTo>
                      <a:pt x="1999" y="2166"/>
                    </a:moveTo>
                    <a:cubicBezTo>
                      <a:pt x="2040" y="2234"/>
                      <a:pt x="2076" y="2279"/>
                      <a:pt x="2098" y="2333"/>
                    </a:cubicBezTo>
                    <a:cubicBezTo>
                      <a:pt x="2307" y="2818"/>
                      <a:pt x="2502" y="3308"/>
                      <a:pt x="2719" y="3788"/>
                    </a:cubicBezTo>
                    <a:cubicBezTo>
                      <a:pt x="2828" y="4028"/>
                      <a:pt x="2846" y="4282"/>
                      <a:pt x="2878" y="4535"/>
                    </a:cubicBezTo>
                    <a:cubicBezTo>
                      <a:pt x="2932" y="4979"/>
                      <a:pt x="2977" y="5428"/>
                      <a:pt x="3027" y="5876"/>
                    </a:cubicBezTo>
                    <a:cubicBezTo>
                      <a:pt x="3027" y="5895"/>
                      <a:pt x="3023" y="5917"/>
                      <a:pt x="3018" y="5935"/>
                    </a:cubicBezTo>
                    <a:cubicBezTo>
                      <a:pt x="2447" y="4775"/>
                      <a:pt x="2053" y="3543"/>
                      <a:pt x="1491" y="2361"/>
                    </a:cubicBezTo>
                    <a:lnTo>
                      <a:pt x="1736" y="2361"/>
                    </a:lnTo>
                    <a:cubicBezTo>
                      <a:pt x="1904" y="2755"/>
                      <a:pt x="2067" y="3149"/>
                      <a:pt x="2239" y="3534"/>
                    </a:cubicBezTo>
                    <a:cubicBezTo>
                      <a:pt x="2407" y="3919"/>
                      <a:pt x="2529" y="4327"/>
                      <a:pt x="2724" y="4703"/>
                    </a:cubicBezTo>
                    <a:cubicBezTo>
                      <a:pt x="2755" y="4685"/>
                      <a:pt x="2764" y="4685"/>
                      <a:pt x="2769" y="4680"/>
                    </a:cubicBezTo>
                    <a:cubicBezTo>
                      <a:pt x="2774" y="4676"/>
                      <a:pt x="2783" y="4667"/>
                      <a:pt x="2783" y="4662"/>
                    </a:cubicBezTo>
                    <a:cubicBezTo>
                      <a:pt x="2774" y="4630"/>
                      <a:pt x="2769" y="4603"/>
                      <a:pt x="2755" y="4572"/>
                    </a:cubicBezTo>
                    <a:cubicBezTo>
                      <a:pt x="2461" y="3838"/>
                      <a:pt x="2171" y="3104"/>
                      <a:pt x="1867" y="2347"/>
                    </a:cubicBezTo>
                    <a:cubicBezTo>
                      <a:pt x="1895" y="2306"/>
                      <a:pt x="1940" y="2247"/>
                      <a:pt x="1999" y="2166"/>
                    </a:cubicBezTo>
                    <a:close/>
                    <a:moveTo>
                      <a:pt x="4126" y="1664"/>
                    </a:moveTo>
                    <a:cubicBezTo>
                      <a:pt x="4233" y="1664"/>
                      <a:pt x="4256" y="1757"/>
                      <a:pt x="4282" y="1844"/>
                    </a:cubicBezTo>
                    <a:cubicBezTo>
                      <a:pt x="4400" y="2261"/>
                      <a:pt x="4518" y="2678"/>
                      <a:pt x="4640" y="3095"/>
                    </a:cubicBezTo>
                    <a:cubicBezTo>
                      <a:pt x="4894" y="3974"/>
                      <a:pt x="5148" y="4853"/>
                      <a:pt x="5401" y="5731"/>
                    </a:cubicBezTo>
                    <a:cubicBezTo>
                      <a:pt x="5424" y="5808"/>
                      <a:pt x="5447" y="5872"/>
                      <a:pt x="5306" y="5872"/>
                    </a:cubicBezTo>
                    <a:cubicBezTo>
                      <a:pt x="5175" y="5446"/>
                      <a:pt x="5043" y="5016"/>
                      <a:pt x="4908" y="4585"/>
                    </a:cubicBezTo>
                    <a:cubicBezTo>
                      <a:pt x="4889" y="4590"/>
                      <a:pt x="4867" y="4594"/>
                      <a:pt x="4849" y="4599"/>
                    </a:cubicBezTo>
                    <a:cubicBezTo>
                      <a:pt x="4930" y="5043"/>
                      <a:pt x="5071" y="5469"/>
                      <a:pt x="5197" y="5913"/>
                    </a:cubicBezTo>
                    <a:cubicBezTo>
                      <a:pt x="5120" y="5935"/>
                      <a:pt x="5057" y="5953"/>
                      <a:pt x="4980" y="5976"/>
                    </a:cubicBezTo>
                    <a:cubicBezTo>
                      <a:pt x="4953" y="5913"/>
                      <a:pt x="4926" y="5858"/>
                      <a:pt x="4908" y="5799"/>
                    </a:cubicBezTo>
                    <a:cubicBezTo>
                      <a:pt x="4527" y="4603"/>
                      <a:pt x="4146" y="3407"/>
                      <a:pt x="3761" y="2211"/>
                    </a:cubicBezTo>
                    <a:cubicBezTo>
                      <a:pt x="3671" y="1921"/>
                      <a:pt x="3675" y="1894"/>
                      <a:pt x="3933" y="1690"/>
                    </a:cubicBezTo>
                    <a:cubicBezTo>
                      <a:pt x="4214" y="2601"/>
                      <a:pt x="4504" y="3507"/>
                      <a:pt x="4821" y="4408"/>
                    </a:cubicBezTo>
                    <a:cubicBezTo>
                      <a:pt x="4744" y="3937"/>
                      <a:pt x="4604" y="3484"/>
                      <a:pt x="4473" y="3031"/>
                    </a:cubicBezTo>
                    <a:cubicBezTo>
                      <a:pt x="4346" y="2578"/>
                      <a:pt x="4142" y="2148"/>
                      <a:pt x="4051" y="1676"/>
                    </a:cubicBezTo>
                    <a:cubicBezTo>
                      <a:pt x="4080" y="1668"/>
                      <a:pt x="4105" y="1664"/>
                      <a:pt x="4126" y="1664"/>
                    </a:cubicBezTo>
                    <a:close/>
                    <a:moveTo>
                      <a:pt x="137" y="3634"/>
                    </a:moveTo>
                    <a:lnTo>
                      <a:pt x="137" y="3634"/>
                    </a:lnTo>
                    <a:cubicBezTo>
                      <a:pt x="399" y="3897"/>
                      <a:pt x="1519" y="5618"/>
                      <a:pt x="1691" y="6030"/>
                    </a:cubicBezTo>
                    <a:cubicBezTo>
                      <a:pt x="1532" y="5990"/>
                      <a:pt x="1392" y="5963"/>
                      <a:pt x="1256" y="5922"/>
                    </a:cubicBezTo>
                    <a:cubicBezTo>
                      <a:pt x="1224" y="5913"/>
                      <a:pt x="1192" y="5876"/>
                      <a:pt x="1174" y="5845"/>
                    </a:cubicBezTo>
                    <a:cubicBezTo>
                      <a:pt x="902" y="5455"/>
                      <a:pt x="617" y="5079"/>
                      <a:pt x="368" y="4676"/>
                    </a:cubicBezTo>
                    <a:cubicBezTo>
                      <a:pt x="177" y="4372"/>
                      <a:pt x="128" y="4019"/>
                      <a:pt x="137" y="3634"/>
                    </a:cubicBezTo>
                    <a:close/>
                    <a:moveTo>
                      <a:pt x="4033" y="3453"/>
                    </a:moveTo>
                    <a:cubicBezTo>
                      <a:pt x="4291" y="4300"/>
                      <a:pt x="4554" y="5147"/>
                      <a:pt x="4821" y="6012"/>
                    </a:cubicBezTo>
                    <a:cubicBezTo>
                      <a:pt x="4749" y="6021"/>
                      <a:pt x="4699" y="6026"/>
                      <a:pt x="4640" y="6035"/>
                    </a:cubicBezTo>
                    <a:cubicBezTo>
                      <a:pt x="4436" y="5161"/>
                      <a:pt x="4056" y="4345"/>
                      <a:pt x="3970" y="3453"/>
                    </a:cubicBezTo>
                    <a:close/>
                    <a:moveTo>
                      <a:pt x="4101" y="4649"/>
                    </a:moveTo>
                    <a:cubicBezTo>
                      <a:pt x="4246" y="5115"/>
                      <a:pt x="4396" y="5582"/>
                      <a:pt x="4545" y="6067"/>
                    </a:cubicBezTo>
                    <a:cubicBezTo>
                      <a:pt x="4382" y="6094"/>
                      <a:pt x="4241" y="6117"/>
                      <a:pt x="4078" y="6144"/>
                    </a:cubicBezTo>
                    <a:lnTo>
                      <a:pt x="4078" y="4653"/>
                    </a:lnTo>
                    <a:cubicBezTo>
                      <a:pt x="4087" y="4653"/>
                      <a:pt x="4092" y="4649"/>
                      <a:pt x="4101" y="4649"/>
                    </a:cubicBezTo>
                    <a:close/>
                    <a:moveTo>
                      <a:pt x="3603" y="1024"/>
                    </a:moveTo>
                    <a:cubicBezTo>
                      <a:pt x="3634" y="1237"/>
                      <a:pt x="3666" y="1450"/>
                      <a:pt x="3689" y="1663"/>
                    </a:cubicBezTo>
                    <a:cubicBezTo>
                      <a:pt x="3693" y="1704"/>
                      <a:pt x="3666" y="1753"/>
                      <a:pt x="3639" y="1790"/>
                    </a:cubicBezTo>
                    <a:cubicBezTo>
                      <a:pt x="3557" y="1908"/>
                      <a:pt x="3544" y="2034"/>
                      <a:pt x="3594" y="2166"/>
                    </a:cubicBezTo>
                    <a:cubicBezTo>
                      <a:pt x="3933" y="3040"/>
                      <a:pt x="3861" y="3969"/>
                      <a:pt x="3924" y="4875"/>
                    </a:cubicBezTo>
                    <a:cubicBezTo>
                      <a:pt x="3956" y="5297"/>
                      <a:pt x="3961" y="5713"/>
                      <a:pt x="3979" y="6162"/>
                    </a:cubicBezTo>
                    <a:cubicBezTo>
                      <a:pt x="3888" y="6171"/>
                      <a:pt x="3825" y="6175"/>
                      <a:pt x="3748" y="6180"/>
                    </a:cubicBezTo>
                    <a:cubicBezTo>
                      <a:pt x="3725" y="5750"/>
                      <a:pt x="3711" y="5333"/>
                      <a:pt x="3684" y="4916"/>
                    </a:cubicBezTo>
                    <a:cubicBezTo>
                      <a:pt x="3634" y="4087"/>
                      <a:pt x="3548" y="3262"/>
                      <a:pt x="3431" y="2438"/>
                    </a:cubicBezTo>
                    <a:cubicBezTo>
                      <a:pt x="3363" y="1966"/>
                      <a:pt x="3426" y="1486"/>
                      <a:pt x="3603" y="1024"/>
                    </a:cubicBezTo>
                    <a:close/>
                    <a:moveTo>
                      <a:pt x="254" y="2942"/>
                    </a:moveTo>
                    <a:cubicBezTo>
                      <a:pt x="301" y="2942"/>
                      <a:pt x="380" y="2991"/>
                      <a:pt x="431" y="3027"/>
                    </a:cubicBezTo>
                    <a:cubicBezTo>
                      <a:pt x="522" y="3095"/>
                      <a:pt x="576" y="3194"/>
                      <a:pt x="631" y="3298"/>
                    </a:cubicBezTo>
                    <a:cubicBezTo>
                      <a:pt x="766" y="3561"/>
                      <a:pt x="925" y="3810"/>
                      <a:pt x="1084" y="4060"/>
                    </a:cubicBezTo>
                    <a:cubicBezTo>
                      <a:pt x="1514" y="4726"/>
                      <a:pt x="1949" y="5387"/>
                      <a:pt x="2379" y="6053"/>
                    </a:cubicBezTo>
                    <a:cubicBezTo>
                      <a:pt x="2398" y="6080"/>
                      <a:pt x="2416" y="6117"/>
                      <a:pt x="2452" y="6185"/>
                    </a:cubicBezTo>
                    <a:cubicBezTo>
                      <a:pt x="2266" y="6148"/>
                      <a:pt x="2117" y="6130"/>
                      <a:pt x="1972" y="6089"/>
                    </a:cubicBezTo>
                    <a:cubicBezTo>
                      <a:pt x="1922" y="6071"/>
                      <a:pt x="1872" y="6017"/>
                      <a:pt x="1840" y="5967"/>
                    </a:cubicBezTo>
                    <a:cubicBezTo>
                      <a:pt x="1464" y="5374"/>
                      <a:pt x="1079" y="4780"/>
                      <a:pt x="712" y="4173"/>
                    </a:cubicBezTo>
                    <a:cubicBezTo>
                      <a:pt x="535" y="3874"/>
                      <a:pt x="395" y="3552"/>
                      <a:pt x="241" y="3240"/>
                    </a:cubicBezTo>
                    <a:cubicBezTo>
                      <a:pt x="227" y="3217"/>
                      <a:pt x="218" y="3199"/>
                      <a:pt x="214" y="3176"/>
                    </a:cubicBezTo>
                    <a:cubicBezTo>
                      <a:pt x="196" y="3095"/>
                      <a:pt x="137" y="2995"/>
                      <a:pt x="236" y="2945"/>
                    </a:cubicBezTo>
                    <a:cubicBezTo>
                      <a:pt x="242" y="2943"/>
                      <a:pt x="248" y="2942"/>
                      <a:pt x="254" y="2942"/>
                    </a:cubicBezTo>
                    <a:close/>
                    <a:moveTo>
                      <a:pt x="1251" y="2954"/>
                    </a:moveTo>
                    <a:cubicBezTo>
                      <a:pt x="1405" y="3190"/>
                      <a:pt x="1555" y="3425"/>
                      <a:pt x="1709" y="3661"/>
                    </a:cubicBezTo>
                    <a:cubicBezTo>
                      <a:pt x="1809" y="3815"/>
                      <a:pt x="1904" y="3974"/>
                      <a:pt x="2017" y="4123"/>
                    </a:cubicBezTo>
                    <a:cubicBezTo>
                      <a:pt x="2153" y="4304"/>
                      <a:pt x="2262" y="4499"/>
                      <a:pt x="2339" y="4712"/>
                    </a:cubicBezTo>
                    <a:cubicBezTo>
                      <a:pt x="2438" y="4979"/>
                      <a:pt x="2552" y="5247"/>
                      <a:pt x="2656" y="5514"/>
                    </a:cubicBezTo>
                    <a:cubicBezTo>
                      <a:pt x="2678" y="5568"/>
                      <a:pt x="2692" y="5627"/>
                      <a:pt x="2683" y="5695"/>
                    </a:cubicBezTo>
                    <a:cubicBezTo>
                      <a:pt x="2624" y="5605"/>
                      <a:pt x="2561" y="5514"/>
                      <a:pt x="2497" y="5423"/>
                    </a:cubicBezTo>
                    <a:lnTo>
                      <a:pt x="2452" y="5446"/>
                    </a:lnTo>
                    <a:cubicBezTo>
                      <a:pt x="2529" y="5722"/>
                      <a:pt x="2697" y="5953"/>
                      <a:pt x="2842" y="6198"/>
                    </a:cubicBezTo>
                    <a:cubicBezTo>
                      <a:pt x="2805" y="6212"/>
                      <a:pt x="2773" y="6218"/>
                      <a:pt x="2745" y="6218"/>
                    </a:cubicBezTo>
                    <a:cubicBezTo>
                      <a:pt x="2669" y="6218"/>
                      <a:pt x="2621" y="6172"/>
                      <a:pt x="2574" y="6103"/>
                    </a:cubicBezTo>
                    <a:cubicBezTo>
                      <a:pt x="2062" y="5306"/>
                      <a:pt x="1541" y="4513"/>
                      <a:pt x="1029" y="3720"/>
                    </a:cubicBezTo>
                    <a:cubicBezTo>
                      <a:pt x="939" y="3584"/>
                      <a:pt x="857" y="3443"/>
                      <a:pt x="757" y="3280"/>
                    </a:cubicBezTo>
                    <a:cubicBezTo>
                      <a:pt x="875" y="3253"/>
                      <a:pt x="970" y="3231"/>
                      <a:pt x="1079" y="3208"/>
                    </a:cubicBezTo>
                    <a:cubicBezTo>
                      <a:pt x="1487" y="3860"/>
                      <a:pt x="1858" y="4535"/>
                      <a:pt x="2289" y="5174"/>
                    </a:cubicBezTo>
                    <a:cubicBezTo>
                      <a:pt x="2302" y="5161"/>
                      <a:pt x="2320" y="5147"/>
                      <a:pt x="2339" y="5133"/>
                    </a:cubicBezTo>
                    <a:cubicBezTo>
                      <a:pt x="2221" y="4920"/>
                      <a:pt x="2103" y="4703"/>
                      <a:pt x="1976" y="4486"/>
                    </a:cubicBezTo>
                    <a:cubicBezTo>
                      <a:pt x="1741" y="4069"/>
                      <a:pt x="1496" y="3652"/>
                      <a:pt x="1251" y="3240"/>
                    </a:cubicBezTo>
                    <a:cubicBezTo>
                      <a:pt x="1197" y="3144"/>
                      <a:pt x="1161" y="3063"/>
                      <a:pt x="1251" y="2954"/>
                    </a:cubicBezTo>
                    <a:close/>
                    <a:moveTo>
                      <a:pt x="2982" y="2120"/>
                    </a:moveTo>
                    <a:cubicBezTo>
                      <a:pt x="3091" y="3054"/>
                      <a:pt x="3177" y="3974"/>
                      <a:pt x="3326" y="4884"/>
                    </a:cubicBezTo>
                    <a:cubicBezTo>
                      <a:pt x="3344" y="4884"/>
                      <a:pt x="3363" y="4880"/>
                      <a:pt x="3385" y="4880"/>
                    </a:cubicBezTo>
                    <a:cubicBezTo>
                      <a:pt x="3290" y="3987"/>
                      <a:pt x="3195" y="3099"/>
                      <a:pt x="3100" y="2157"/>
                    </a:cubicBezTo>
                    <a:lnTo>
                      <a:pt x="3100" y="2152"/>
                    </a:lnTo>
                    <a:cubicBezTo>
                      <a:pt x="3276" y="2311"/>
                      <a:pt x="3340" y="2460"/>
                      <a:pt x="3358" y="2637"/>
                    </a:cubicBezTo>
                    <a:cubicBezTo>
                      <a:pt x="3403" y="3163"/>
                      <a:pt x="3453" y="3688"/>
                      <a:pt x="3498" y="4214"/>
                    </a:cubicBezTo>
                    <a:cubicBezTo>
                      <a:pt x="3544" y="4757"/>
                      <a:pt x="3585" y="5297"/>
                      <a:pt x="3625" y="5840"/>
                    </a:cubicBezTo>
                    <a:cubicBezTo>
                      <a:pt x="3634" y="5953"/>
                      <a:pt x="3625" y="6071"/>
                      <a:pt x="3607" y="6189"/>
                    </a:cubicBezTo>
                    <a:cubicBezTo>
                      <a:pt x="3508" y="6026"/>
                      <a:pt x="3517" y="5836"/>
                      <a:pt x="3489" y="5654"/>
                    </a:cubicBezTo>
                    <a:cubicBezTo>
                      <a:pt x="3462" y="5469"/>
                      <a:pt x="3431" y="5278"/>
                      <a:pt x="3376" y="5097"/>
                    </a:cubicBezTo>
                    <a:lnTo>
                      <a:pt x="3376" y="5097"/>
                    </a:lnTo>
                    <a:cubicBezTo>
                      <a:pt x="3340" y="5469"/>
                      <a:pt x="3444" y="5827"/>
                      <a:pt x="3467" y="6212"/>
                    </a:cubicBezTo>
                    <a:cubicBezTo>
                      <a:pt x="3372" y="6216"/>
                      <a:pt x="3299" y="6221"/>
                      <a:pt x="3204" y="6225"/>
                    </a:cubicBezTo>
                    <a:cubicBezTo>
                      <a:pt x="3181" y="5981"/>
                      <a:pt x="3168" y="5750"/>
                      <a:pt x="3141" y="5519"/>
                    </a:cubicBezTo>
                    <a:cubicBezTo>
                      <a:pt x="3036" y="4708"/>
                      <a:pt x="2928" y="3901"/>
                      <a:pt x="2828" y="3095"/>
                    </a:cubicBezTo>
                    <a:cubicBezTo>
                      <a:pt x="2801" y="2886"/>
                      <a:pt x="2787" y="2673"/>
                      <a:pt x="2755" y="2469"/>
                    </a:cubicBezTo>
                    <a:cubicBezTo>
                      <a:pt x="2728" y="2288"/>
                      <a:pt x="2828" y="2202"/>
                      <a:pt x="2982" y="2120"/>
                    </a:cubicBezTo>
                    <a:close/>
                    <a:moveTo>
                      <a:pt x="7445" y="4988"/>
                    </a:moveTo>
                    <a:cubicBezTo>
                      <a:pt x="7454" y="5097"/>
                      <a:pt x="7472" y="5170"/>
                      <a:pt x="7467" y="5242"/>
                    </a:cubicBezTo>
                    <a:cubicBezTo>
                      <a:pt x="7440" y="6547"/>
                      <a:pt x="7413" y="7852"/>
                      <a:pt x="7386" y="9157"/>
                    </a:cubicBezTo>
                    <a:cubicBezTo>
                      <a:pt x="7377" y="9614"/>
                      <a:pt x="7368" y="10076"/>
                      <a:pt x="7377" y="10534"/>
                    </a:cubicBezTo>
                    <a:cubicBezTo>
                      <a:pt x="7381" y="10715"/>
                      <a:pt x="7318" y="10829"/>
                      <a:pt x="7173" y="10910"/>
                    </a:cubicBezTo>
                    <a:cubicBezTo>
                      <a:pt x="6611" y="11223"/>
                      <a:pt x="6031" y="11476"/>
                      <a:pt x="5392" y="11581"/>
                    </a:cubicBezTo>
                    <a:cubicBezTo>
                      <a:pt x="4866" y="11669"/>
                      <a:pt x="4336" y="11715"/>
                      <a:pt x="3804" y="11715"/>
                    </a:cubicBezTo>
                    <a:cubicBezTo>
                      <a:pt x="3598" y="11715"/>
                      <a:pt x="3392" y="11708"/>
                      <a:pt x="3186" y="11694"/>
                    </a:cubicBezTo>
                    <a:cubicBezTo>
                      <a:pt x="2941" y="11676"/>
                      <a:pt x="2701" y="11612"/>
                      <a:pt x="2461" y="11553"/>
                    </a:cubicBezTo>
                    <a:cubicBezTo>
                      <a:pt x="2194" y="11490"/>
                      <a:pt x="2062" y="11282"/>
                      <a:pt x="1999" y="11046"/>
                    </a:cubicBezTo>
                    <a:cubicBezTo>
                      <a:pt x="1881" y="10593"/>
                      <a:pt x="1781" y="10140"/>
                      <a:pt x="1682" y="9682"/>
                    </a:cubicBezTo>
                    <a:cubicBezTo>
                      <a:pt x="1460" y="8645"/>
                      <a:pt x="1247" y="7603"/>
                      <a:pt x="1029" y="6561"/>
                    </a:cubicBezTo>
                    <a:cubicBezTo>
                      <a:pt x="993" y="6393"/>
                      <a:pt x="952" y="6230"/>
                      <a:pt x="907" y="6021"/>
                    </a:cubicBezTo>
                    <a:lnTo>
                      <a:pt x="907" y="6021"/>
                    </a:lnTo>
                    <a:cubicBezTo>
                      <a:pt x="1684" y="6301"/>
                      <a:pt x="2455" y="6459"/>
                      <a:pt x="3237" y="6459"/>
                    </a:cubicBezTo>
                    <a:cubicBezTo>
                      <a:pt x="3595" y="6459"/>
                      <a:pt x="3955" y="6426"/>
                      <a:pt x="4319" y="6357"/>
                    </a:cubicBezTo>
                    <a:cubicBezTo>
                      <a:pt x="5456" y="6144"/>
                      <a:pt x="6529" y="5804"/>
                      <a:pt x="7445" y="4988"/>
                    </a:cubicBezTo>
                    <a:close/>
                    <a:moveTo>
                      <a:pt x="4634" y="1"/>
                    </a:moveTo>
                    <a:cubicBezTo>
                      <a:pt x="4592" y="1"/>
                      <a:pt x="4552" y="12"/>
                      <a:pt x="4518" y="36"/>
                    </a:cubicBezTo>
                    <a:cubicBezTo>
                      <a:pt x="4359" y="150"/>
                      <a:pt x="4187" y="281"/>
                      <a:pt x="4205" y="521"/>
                    </a:cubicBezTo>
                    <a:cubicBezTo>
                      <a:pt x="4223" y="784"/>
                      <a:pt x="4255" y="1042"/>
                      <a:pt x="4278" y="1305"/>
                    </a:cubicBezTo>
                    <a:cubicBezTo>
                      <a:pt x="4287" y="1387"/>
                      <a:pt x="4296" y="1468"/>
                      <a:pt x="4300" y="1550"/>
                    </a:cubicBezTo>
                    <a:cubicBezTo>
                      <a:pt x="4284" y="1551"/>
                      <a:pt x="4269" y="1552"/>
                      <a:pt x="4254" y="1552"/>
                    </a:cubicBezTo>
                    <a:cubicBezTo>
                      <a:pt x="4141" y="1552"/>
                      <a:pt x="4088" y="1504"/>
                      <a:pt x="4056" y="1396"/>
                    </a:cubicBezTo>
                    <a:cubicBezTo>
                      <a:pt x="3970" y="1092"/>
                      <a:pt x="3865" y="788"/>
                      <a:pt x="3784" y="480"/>
                    </a:cubicBezTo>
                    <a:cubicBezTo>
                      <a:pt x="3715" y="229"/>
                      <a:pt x="3666" y="114"/>
                      <a:pt x="3572" y="114"/>
                    </a:cubicBezTo>
                    <a:cubicBezTo>
                      <a:pt x="3501" y="114"/>
                      <a:pt x="3403" y="182"/>
                      <a:pt x="3249" y="308"/>
                    </a:cubicBezTo>
                    <a:cubicBezTo>
                      <a:pt x="3104" y="426"/>
                      <a:pt x="3054" y="562"/>
                      <a:pt x="3100" y="739"/>
                    </a:cubicBezTo>
                    <a:cubicBezTo>
                      <a:pt x="3154" y="933"/>
                      <a:pt x="3199" y="1133"/>
                      <a:pt x="3276" y="1319"/>
                    </a:cubicBezTo>
                    <a:cubicBezTo>
                      <a:pt x="3390" y="1590"/>
                      <a:pt x="3286" y="1844"/>
                      <a:pt x="3258" y="2111"/>
                    </a:cubicBezTo>
                    <a:cubicBezTo>
                      <a:pt x="3195" y="2048"/>
                      <a:pt x="3150" y="1980"/>
                      <a:pt x="3131" y="1903"/>
                    </a:cubicBezTo>
                    <a:cubicBezTo>
                      <a:pt x="3036" y="1518"/>
                      <a:pt x="2950" y="1133"/>
                      <a:pt x="2851" y="748"/>
                    </a:cubicBezTo>
                    <a:cubicBezTo>
                      <a:pt x="2832" y="675"/>
                      <a:pt x="2787" y="607"/>
                      <a:pt x="2746" y="526"/>
                    </a:cubicBezTo>
                    <a:cubicBezTo>
                      <a:pt x="2574" y="612"/>
                      <a:pt x="2429" y="680"/>
                      <a:pt x="2284" y="752"/>
                    </a:cubicBezTo>
                    <a:cubicBezTo>
                      <a:pt x="2189" y="798"/>
                      <a:pt x="2139" y="870"/>
                      <a:pt x="2148" y="979"/>
                    </a:cubicBezTo>
                    <a:cubicBezTo>
                      <a:pt x="2153" y="1020"/>
                      <a:pt x="2148" y="1065"/>
                      <a:pt x="2144" y="1115"/>
                    </a:cubicBezTo>
                    <a:cubicBezTo>
                      <a:pt x="2031" y="1010"/>
                      <a:pt x="1935" y="906"/>
                      <a:pt x="1827" y="829"/>
                    </a:cubicBezTo>
                    <a:cubicBezTo>
                      <a:pt x="1774" y="792"/>
                      <a:pt x="1728" y="773"/>
                      <a:pt x="1689" y="773"/>
                    </a:cubicBezTo>
                    <a:cubicBezTo>
                      <a:pt x="1624" y="773"/>
                      <a:pt x="1579" y="824"/>
                      <a:pt x="1550" y="929"/>
                    </a:cubicBezTo>
                    <a:cubicBezTo>
                      <a:pt x="1519" y="1056"/>
                      <a:pt x="1509" y="1192"/>
                      <a:pt x="1523" y="1319"/>
                    </a:cubicBezTo>
                    <a:cubicBezTo>
                      <a:pt x="1541" y="1486"/>
                      <a:pt x="1591" y="1649"/>
                      <a:pt x="1632" y="1817"/>
                    </a:cubicBezTo>
                    <a:cubicBezTo>
                      <a:pt x="1559" y="1840"/>
                      <a:pt x="1496" y="1858"/>
                      <a:pt x="1423" y="1880"/>
                    </a:cubicBezTo>
                    <a:cubicBezTo>
                      <a:pt x="1383" y="1803"/>
                      <a:pt x="1346" y="1735"/>
                      <a:pt x="1306" y="1672"/>
                    </a:cubicBezTo>
                    <a:cubicBezTo>
                      <a:pt x="1265" y="1595"/>
                      <a:pt x="1224" y="1522"/>
                      <a:pt x="1174" y="1450"/>
                    </a:cubicBezTo>
                    <a:cubicBezTo>
                      <a:pt x="1090" y="1328"/>
                      <a:pt x="1023" y="1273"/>
                      <a:pt x="932" y="1273"/>
                    </a:cubicBezTo>
                    <a:cubicBezTo>
                      <a:pt x="870" y="1273"/>
                      <a:pt x="798" y="1298"/>
                      <a:pt x="703" y="1346"/>
                    </a:cubicBezTo>
                    <a:cubicBezTo>
                      <a:pt x="504" y="1445"/>
                      <a:pt x="467" y="1513"/>
                      <a:pt x="549" y="1740"/>
                    </a:cubicBezTo>
                    <a:cubicBezTo>
                      <a:pt x="640" y="1980"/>
                      <a:pt x="753" y="2211"/>
                      <a:pt x="862" y="2442"/>
                    </a:cubicBezTo>
                    <a:cubicBezTo>
                      <a:pt x="911" y="2542"/>
                      <a:pt x="975" y="2637"/>
                      <a:pt x="1034" y="2746"/>
                    </a:cubicBezTo>
                    <a:cubicBezTo>
                      <a:pt x="853" y="2805"/>
                      <a:pt x="667" y="2809"/>
                      <a:pt x="626" y="3045"/>
                    </a:cubicBezTo>
                    <a:cubicBezTo>
                      <a:pt x="540" y="2968"/>
                      <a:pt x="476" y="2913"/>
                      <a:pt x="409" y="2859"/>
                    </a:cubicBezTo>
                    <a:cubicBezTo>
                      <a:pt x="362" y="2823"/>
                      <a:pt x="310" y="2801"/>
                      <a:pt x="260" y="2801"/>
                    </a:cubicBezTo>
                    <a:cubicBezTo>
                      <a:pt x="222" y="2801"/>
                      <a:pt x="186" y="2814"/>
                      <a:pt x="155" y="2841"/>
                    </a:cubicBezTo>
                    <a:cubicBezTo>
                      <a:pt x="100" y="2891"/>
                      <a:pt x="73" y="2990"/>
                      <a:pt x="69" y="3067"/>
                    </a:cubicBezTo>
                    <a:cubicBezTo>
                      <a:pt x="64" y="3149"/>
                      <a:pt x="105" y="3231"/>
                      <a:pt x="119" y="3298"/>
                    </a:cubicBezTo>
                    <a:cubicBezTo>
                      <a:pt x="82" y="3385"/>
                      <a:pt x="19" y="3457"/>
                      <a:pt x="14" y="3530"/>
                    </a:cubicBezTo>
                    <a:cubicBezTo>
                      <a:pt x="1" y="4055"/>
                      <a:pt x="37" y="4576"/>
                      <a:pt x="390" y="5007"/>
                    </a:cubicBezTo>
                    <a:cubicBezTo>
                      <a:pt x="495" y="5133"/>
                      <a:pt x="590" y="5269"/>
                      <a:pt x="689" y="5396"/>
                    </a:cubicBezTo>
                    <a:cubicBezTo>
                      <a:pt x="748" y="5464"/>
                      <a:pt x="766" y="5541"/>
                      <a:pt x="748" y="5632"/>
                    </a:cubicBezTo>
                    <a:cubicBezTo>
                      <a:pt x="708" y="5822"/>
                      <a:pt x="717" y="6012"/>
                      <a:pt x="757" y="6203"/>
                    </a:cubicBezTo>
                    <a:cubicBezTo>
                      <a:pt x="911" y="6950"/>
                      <a:pt x="1038" y="7702"/>
                      <a:pt x="1197" y="8445"/>
                    </a:cubicBezTo>
                    <a:cubicBezTo>
                      <a:pt x="1401" y="9383"/>
                      <a:pt x="1627" y="10321"/>
                      <a:pt x="1840" y="11259"/>
                    </a:cubicBezTo>
                    <a:cubicBezTo>
                      <a:pt x="1867" y="11377"/>
                      <a:pt x="1926" y="11463"/>
                      <a:pt x="2035" y="11535"/>
                    </a:cubicBezTo>
                    <a:cubicBezTo>
                      <a:pt x="2420" y="11780"/>
                      <a:pt x="2842" y="11898"/>
                      <a:pt x="3290" y="11911"/>
                    </a:cubicBezTo>
                    <a:cubicBezTo>
                      <a:pt x="3525" y="11918"/>
                      <a:pt x="3760" y="11924"/>
                      <a:pt x="3994" y="11924"/>
                    </a:cubicBezTo>
                    <a:cubicBezTo>
                      <a:pt x="4373" y="11924"/>
                      <a:pt x="4751" y="11909"/>
                      <a:pt x="5130" y="11862"/>
                    </a:cubicBezTo>
                    <a:cubicBezTo>
                      <a:pt x="5786" y="11784"/>
                      <a:pt x="6403" y="11590"/>
                      <a:pt x="6987" y="11286"/>
                    </a:cubicBezTo>
                    <a:cubicBezTo>
                      <a:pt x="7123" y="11214"/>
                      <a:pt x="7250" y="11118"/>
                      <a:pt x="7363" y="11014"/>
                    </a:cubicBezTo>
                    <a:cubicBezTo>
                      <a:pt x="7490" y="10892"/>
                      <a:pt x="7558" y="10742"/>
                      <a:pt x="7562" y="10557"/>
                    </a:cubicBezTo>
                    <a:cubicBezTo>
                      <a:pt x="7567" y="10226"/>
                      <a:pt x="7594" y="9891"/>
                      <a:pt x="7603" y="9555"/>
                    </a:cubicBezTo>
                    <a:cubicBezTo>
                      <a:pt x="7626" y="8704"/>
                      <a:pt x="7644" y="7847"/>
                      <a:pt x="7662" y="6996"/>
                    </a:cubicBezTo>
                    <a:cubicBezTo>
                      <a:pt x="7671" y="6456"/>
                      <a:pt x="7685" y="5922"/>
                      <a:pt x="7694" y="5387"/>
                    </a:cubicBezTo>
                    <a:cubicBezTo>
                      <a:pt x="7694" y="5170"/>
                      <a:pt x="7689" y="4948"/>
                      <a:pt x="7481" y="4798"/>
                    </a:cubicBezTo>
                    <a:cubicBezTo>
                      <a:pt x="7531" y="4658"/>
                      <a:pt x="7581" y="4526"/>
                      <a:pt x="7626" y="4395"/>
                    </a:cubicBezTo>
                    <a:cubicBezTo>
                      <a:pt x="7735" y="4087"/>
                      <a:pt x="7834" y="3779"/>
                      <a:pt x="7939" y="3471"/>
                    </a:cubicBezTo>
                    <a:cubicBezTo>
                      <a:pt x="8002" y="3289"/>
                      <a:pt x="7979" y="3117"/>
                      <a:pt x="7920" y="2945"/>
                    </a:cubicBezTo>
                    <a:cubicBezTo>
                      <a:pt x="7863" y="2779"/>
                      <a:pt x="7822" y="2714"/>
                      <a:pt x="7723" y="2714"/>
                    </a:cubicBezTo>
                    <a:cubicBezTo>
                      <a:pt x="7674" y="2714"/>
                      <a:pt x="7610" y="2730"/>
                      <a:pt x="7522" y="2759"/>
                    </a:cubicBezTo>
                    <a:cubicBezTo>
                      <a:pt x="7499" y="2764"/>
                      <a:pt x="7467" y="2764"/>
                      <a:pt x="7436" y="2768"/>
                    </a:cubicBezTo>
                    <a:cubicBezTo>
                      <a:pt x="7472" y="2474"/>
                      <a:pt x="7345" y="2225"/>
                      <a:pt x="7064" y="2007"/>
                    </a:cubicBezTo>
                    <a:cubicBezTo>
                      <a:pt x="7069" y="1971"/>
                      <a:pt x="7073" y="1935"/>
                      <a:pt x="7078" y="1898"/>
                    </a:cubicBezTo>
                    <a:cubicBezTo>
                      <a:pt x="7096" y="1541"/>
                      <a:pt x="7118" y="1183"/>
                      <a:pt x="7123" y="829"/>
                    </a:cubicBezTo>
                    <a:cubicBezTo>
                      <a:pt x="7123" y="730"/>
                      <a:pt x="7128" y="585"/>
                      <a:pt x="7001" y="548"/>
                    </a:cubicBezTo>
                    <a:cubicBezTo>
                      <a:pt x="6985" y="544"/>
                      <a:pt x="6971" y="542"/>
                      <a:pt x="6958" y="542"/>
                    </a:cubicBezTo>
                    <a:cubicBezTo>
                      <a:pt x="6861" y="542"/>
                      <a:pt x="6802" y="644"/>
                      <a:pt x="6742" y="711"/>
                    </a:cubicBezTo>
                    <a:cubicBezTo>
                      <a:pt x="6480" y="1010"/>
                      <a:pt x="6326" y="1364"/>
                      <a:pt x="6212" y="1740"/>
                    </a:cubicBezTo>
                    <a:cubicBezTo>
                      <a:pt x="6194" y="1799"/>
                      <a:pt x="6176" y="1871"/>
                      <a:pt x="6131" y="1898"/>
                    </a:cubicBezTo>
                    <a:cubicBezTo>
                      <a:pt x="6031" y="1962"/>
                      <a:pt x="6022" y="2062"/>
                      <a:pt x="6004" y="2157"/>
                    </a:cubicBezTo>
                    <a:cubicBezTo>
                      <a:pt x="5990" y="2247"/>
                      <a:pt x="5972" y="2338"/>
                      <a:pt x="5954" y="2424"/>
                    </a:cubicBezTo>
                    <a:cubicBezTo>
                      <a:pt x="5909" y="2347"/>
                      <a:pt x="5895" y="2265"/>
                      <a:pt x="5895" y="2184"/>
                    </a:cubicBezTo>
                    <a:cubicBezTo>
                      <a:pt x="5868" y="1527"/>
                      <a:pt x="5759" y="884"/>
                      <a:pt x="5610" y="249"/>
                    </a:cubicBezTo>
                    <a:cubicBezTo>
                      <a:pt x="5592" y="172"/>
                      <a:pt x="5546" y="104"/>
                      <a:pt x="5510" y="32"/>
                    </a:cubicBezTo>
                    <a:cubicBezTo>
                      <a:pt x="5342" y="95"/>
                      <a:pt x="5347" y="227"/>
                      <a:pt x="5329" y="335"/>
                    </a:cubicBezTo>
                    <a:cubicBezTo>
                      <a:pt x="5261" y="693"/>
                      <a:pt x="5207" y="1056"/>
                      <a:pt x="5143" y="1454"/>
                    </a:cubicBezTo>
                    <a:cubicBezTo>
                      <a:pt x="5120" y="1341"/>
                      <a:pt x="5107" y="1264"/>
                      <a:pt x="5098" y="1187"/>
                    </a:cubicBezTo>
                    <a:cubicBezTo>
                      <a:pt x="5075" y="1020"/>
                      <a:pt x="5066" y="847"/>
                      <a:pt x="5034" y="680"/>
                    </a:cubicBezTo>
                    <a:cubicBezTo>
                      <a:pt x="5007" y="521"/>
                      <a:pt x="4975" y="358"/>
                      <a:pt x="4921" y="209"/>
                    </a:cubicBezTo>
                    <a:cubicBezTo>
                      <a:pt x="4871" y="83"/>
                      <a:pt x="4747" y="1"/>
                      <a:pt x="4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5" name="Google Shape;2175;p45"/>
              <p:cNvSpPr/>
              <p:nvPr/>
            </p:nvSpPr>
            <p:spPr>
              <a:xfrm>
                <a:off x="2750343" y="1286416"/>
                <a:ext cx="660485" cy="392554"/>
              </a:xfrm>
              <a:custGeom>
                <a:avLst/>
                <a:gdLst/>
                <a:ahLst/>
                <a:cxnLst/>
                <a:rect l="l" t="t" r="r" b="b"/>
                <a:pathLst>
                  <a:path w="4595" h="2731" extrusionOk="0">
                    <a:moveTo>
                      <a:pt x="2450" y="165"/>
                    </a:moveTo>
                    <a:cubicBezTo>
                      <a:pt x="2731" y="165"/>
                      <a:pt x="3017" y="209"/>
                      <a:pt x="3308" y="305"/>
                    </a:cubicBezTo>
                    <a:cubicBezTo>
                      <a:pt x="3485" y="364"/>
                      <a:pt x="3657" y="468"/>
                      <a:pt x="3811" y="590"/>
                    </a:cubicBezTo>
                    <a:cubicBezTo>
                      <a:pt x="4345" y="1011"/>
                      <a:pt x="4259" y="1967"/>
                      <a:pt x="3657" y="2271"/>
                    </a:cubicBezTo>
                    <a:cubicBezTo>
                      <a:pt x="3276" y="2466"/>
                      <a:pt x="2832" y="2584"/>
                      <a:pt x="2144" y="2584"/>
                    </a:cubicBezTo>
                    <a:cubicBezTo>
                      <a:pt x="1822" y="2570"/>
                      <a:pt x="1400" y="2552"/>
                      <a:pt x="997" y="2434"/>
                    </a:cubicBezTo>
                    <a:cubicBezTo>
                      <a:pt x="721" y="2357"/>
                      <a:pt x="476" y="2230"/>
                      <a:pt x="345" y="1949"/>
                    </a:cubicBezTo>
                    <a:cubicBezTo>
                      <a:pt x="191" y="1628"/>
                      <a:pt x="245" y="1320"/>
                      <a:pt x="445" y="1052"/>
                    </a:cubicBezTo>
                    <a:cubicBezTo>
                      <a:pt x="571" y="880"/>
                      <a:pt x="725" y="703"/>
                      <a:pt x="911" y="604"/>
                    </a:cubicBezTo>
                    <a:cubicBezTo>
                      <a:pt x="1403" y="325"/>
                      <a:pt x="1917" y="165"/>
                      <a:pt x="2450" y="165"/>
                    </a:cubicBezTo>
                    <a:close/>
                    <a:moveTo>
                      <a:pt x="2440" y="0"/>
                    </a:moveTo>
                    <a:cubicBezTo>
                      <a:pt x="1867" y="0"/>
                      <a:pt x="1316" y="168"/>
                      <a:pt x="789" y="472"/>
                    </a:cubicBezTo>
                    <a:cubicBezTo>
                      <a:pt x="594" y="586"/>
                      <a:pt x="426" y="771"/>
                      <a:pt x="295" y="957"/>
                    </a:cubicBezTo>
                    <a:cubicBezTo>
                      <a:pt x="64" y="1279"/>
                      <a:pt x="1" y="1637"/>
                      <a:pt x="173" y="2013"/>
                    </a:cubicBezTo>
                    <a:cubicBezTo>
                      <a:pt x="318" y="2334"/>
                      <a:pt x="585" y="2489"/>
                      <a:pt x="902" y="2579"/>
                    </a:cubicBezTo>
                    <a:cubicBezTo>
                      <a:pt x="1246" y="2681"/>
                      <a:pt x="1597" y="2730"/>
                      <a:pt x="1954" y="2730"/>
                    </a:cubicBezTo>
                    <a:cubicBezTo>
                      <a:pt x="2025" y="2730"/>
                      <a:pt x="2095" y="2728"/>
                      <a:pt x="2166" y="2724"/>
                    </a:cubicBezTo>
                    <a:cubicBezTo>
                      <a:pt x="2275" y="2724"/>
                      <a:pt x="2384" y="2730"/>
                      <a:pt x="2492" y="2730"/>
                    </a:cubicBezTo>
                    <a:cubicBezTo>
                      <a:pt x="2547" y="2730"/>
                      <a:pt x="2601" y="2729"/>
                      <a:pt x="2655" y="2724"/>
                    </a:cubicBezTo>
                    <a:cubicBezTo>
                      <a:pt x="3022" y="2692"/>
                      <a:pt x="3362" y="2575"/>
                      <a:pt x="3693" y="2407"/>
                    </a:cubicBezTo>
                    <a:cubicBezTo>
                      <a:pt x="4327" y="2090"/>
                      <a:pt x="4595" y="907"/>
                      <a:pt x="3788" y="373"/>
                    </a:cubicBezTo>
                    <a:cubicBezTo>
                      <a:pt x="3639" y="268"/>
                      <a:pt x="3471" y="173"/>
                      <a:pt x="3294" y="123"/>
                    </a:cubicBezTo>
                    <a:cubicBezTo>
                      <a:pt x="3005" y="40"/>
                      <a:pt x="2720" y="0"/>
                      <a:pt x="2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6" name="Google Shape;2176;p45"/>
              <p:cNvSpPr/>
              <p:nvPr/>
            </p:nvSpPr>
            <p:spPr>
              <a:xfrm>
                <a:off x="2715845" y="1190111"/>
                <a:ext cx="485266" cy="64396"/>
              </a:xfrm>
              <a:custGeom>
                <a:avLst/>
                <a:gdLst/>
                <a:ahLst/>
                <a:cxnLst/>
                <a:rect l="l" t="t" r="r" b="b"/>
                <a:pathLst>
                  <a:path w="3376" h="448" extrusionOk="0">
                    <a:moveTo>
                      <a:pt x="3376" y="1"/>
                    </a:moveTo>
                    <a:lnTo>
                      <a:pt x="3376" y="1"/>
                    </a:lnTo>
                    <a:cubicBezTo>
                      <a:pt x="3000" y="46"/>
                      <a:pt x="2633" y="127"/>
                      <a:pt x="2261" y="182"/>
                    </a:cubicBezTo>
                    <a:cubicBezTo>
                      <a:pt x="1885" y="241"/>
                      <a:pt x="1505" y="277"/>
                      <a:pt x="1129" y="313"/>
                    </a:cubicBezTo>
                    <a:cubicBezTo>
                      <a:pt x="752" y="345"/>
                      <a:pt x="376" y="300"/>
                      <a:pt x="0" y="377"/>
                    </a:cubicBezTo>
                    <a:lnTo>
                      <a:pt x="5" y="377"/>
                    </a:lnTo>
                    <a:cubicBezTo>
                      <a:pt x="274" y="429"/>
                      <a:pt x="545" y="448"/>
                      <a:pt x="817" y="448"/>
                    </a:cubicBezTo>
                    <a:cubicBezTo>
                      <a:pt x="1112" y="448"/>
                      <a:pt x="1409" y="425"/>
                      <a:pt x="1704" y="399"/>
                    </a:cubicBezTo>
                    <a:cubicBezTo>
                      <a:pt x="2279" y="345"/>
                      <a:pt x="2832" y="191"/>
                      <a:pt x="3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7" name="Google Shape;2177;p45"/>
              <p:cNvSpPr/>
              <p:nvPr/>
            </p:nvSpPr>
            <p:spPr>
              <a:xfrm>
                <a:off x="2649438" y="1420669"/>
                <a:ext cx="103062" cy="387667"/>
              </a:xfrm>
              <a:custGeom>
                <a:avLst/>
                <a:gdLst/>
                <a:ahLst/>
                <a:cxnLst/>
                <a:rect l="l" t="t" r="r" b="b"/>
                <a:pathLst>
                  <a:path w="717" h="2697" extrusionOk="0">
                    <a:moveTo>
                      <a:pt x="36" y="0"/>
                    </a:moveTo>
                    <a:cubicBezTo>
                      <a:pt x="23" y="55"/>
                      <a:pt x="0" y="100"/>
                      <a:pt x="9" y="141"/>
                    </a:cubicBezTo>
                    <a:cubicBezTo>
                      <a:pt x="159" y="988"/>
                      <a:pt x="381" y="1817"/>
                      <a:pt x="625" y="2642"/>
                    </a:cubicBezTo>
                    <a:cubicBezTo>
                      <a:pt x="635" y="2665"/>
                      <a:pt x="666" y="2678"/>
                      <a:pt x="684" y="2696"/>
                    </a:cubicBezTo>
                    <a:cubicBezTo>
                      <a:pt x="693" y="2692"/>
                      <a:pt x="707" y="2683"/>
                      <a:pt x="716" y="2678"/>
                    </a:cubicBezTo>
                    <a:cubicBezTo>
                      <a:pt x="707" y="2651"/>
                      <a:pt x="698" y="2628"/>
                      <a:pt x="693" y="2601"/>
                    </a:cubicBezTo>
                    <a:cubicBezTo>
                      <a:pt x="607" y="2257"/>
                      <a:pt x="521" y="1908"/>
                      <a:pt x="444" y="1564"/>
                    </a:cubicBezTo>
                    <a:cubicBezTo>
                      <a:pt x="345" y="1124"/>
                      <a:pt x="263" y="680"/>
                      <a:pt x="163" y="241"/>
                    </a:cubicBezTo>
                    <a:cubicBezTo>
                      <a:pt x="145" y="164"/>
                      <a:pt x="159" y="55"/>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8" name="Google Shape;2178;p45"/>
              <p:cNvSpPr/>
              <p:nvPr/>
            </p:nvSpPr>
            <p:spPr>
              <a:xfrm>
                <a:off x="3240780" y="1149720"/>
                <a:ext cx="116717" cy="54190"/>
              </a:xfrm>
              <a:custGeom>
                <a:avLst/>
                <a:gdLst/>
                <a:ahLst/>
                <a:cxnLst/>
                <a:rect l="l" t="t" r="r" b="b"/>
                <a:pathLst>
                  <a:path w="812" h="377" extrusionOk="0">
                    <a:moveTo>
                      <a:pt x="811" y="1"/>
                    </a:moveTo>
                    <a:lnTo>
                      <a:pt x="811" y="1"/>
                    </a:lnTo>
                    <a:cubicBezTo>
                      <a:pt x="521" y="78"/>
                      <a:pt x="231" y="159"/>
                      <a:pt x="0" y="377"/>
                    </a:cubicBezTo>
                    <a:cubicBezTo>
                      <a:pt x="299" y="309"/>
                      <a:pt x="566" y="182"/>
                      <a:pt x="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9" name="Google Shape;2179;p45"/>
              <p:cNvSpPr/>
              <p:nvPr/>
            </p:nvSpPr>
            <p:spPr>
              <a:xfrm>
                <a:off x="3223819" y="1834925"/>
                <a:ext cx="103062" cy="37229"/>
              </a:xfrm>
              <a:custGeom>
                <a:avLst/>
                <a:gdLst/>
                <a:ahLst/>
                <a:cxnLst/>
                <a:rect l="l" t="t" r="r" b="b"/>
                <a:pathLst>
                  <a:path w="717" h="259" extrusionOk="0">
                    <a:moveTo>
                      <a:pt x="716" y="0"/>
                    </a:moveTo>
                    <a:lnTo>
                      <a:pt x="716" y="0"/>
                    </a:lnTo>
                    <a:cubicBezTo>
                      <a:pt x="453" y="27"/>
                      <a:pt x="222" y="122"/>
                      <a:pt x="0" y="258"/>
                    </a:cubicBezTo>
                    <a:cubicBezTo>
                      <a:pt x="263" y="236"/>
                      <a:pt x="503" y="159"/>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0" name="Google Shape;2180;p45"/>
              <p:cNvSpPr/>
              <p:nvPr/>
            </p:nvSpPr>
            <p:spPr>
              <a:xfrm>
                <a:off x="3371583" y="1769092"/>
                <a:ext cx="51603" cy="27742"/>
              </a:xfrm>
              <a:custGeom>
                <a:avLst/>
                <a:gdLst/>
                <a:ahLst/>
                <a:cxnLst/>
                <a:rect l="l" t="t" r="r" b="b"/>
                <a:pathLst>
                  <a:path w="359" h="193" extrusionOk="0">
                    <a:moveTo>
                      <a:pt x="359" y="0"/>
                    </a:moveTo>
                    <a:lnTo>
                      <a:pt x="359" y="0"/>
                    </a:lnTo>
                    <a:cubicBezTo>
                      <a:pt x="159" y="28"/>
                      <a:pt x="37" y="91"/>
                      <a:pt x="1" y="186"/>
                    </a:cubicBezTo>
                    <a:cubicBezTo>
                      <a:pt x="10" y="191"/>
                      <a:pt x="19" y="193"/>
                      <a:pt x="27" y="193"/>
                    </a:cubicBezTo>
                    <a:cubicBezTo>
                      <a:pt x="71" y="193"/>
                      <a:pt x="104" y="139"/>
                      <a:pt x="155" y="139"/>
                    </a:cubicBezTo>
                    <a:cubicBezTo>
                      <a:pt x="170" y="139"/>
                      <a:pt x="186" y="143"/>
                      <a:pt x="205" y="154"/>
                    </a:cubicBezTo>
                    <a:cubicBezTo>
                      <a:pt x="219" y="162"/>
                      <a:pt x="231" y="166"/>
                      <a:pt x="243" y="166"/>
                    </a:cubicBezTo>
                    <a:cubicBezTo>
                      <a:pt x="300" y="166"/>
                      <a:pt x="332" y="83"/>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1" name="Google Shape;2181;p45"/>
              <p:cNvSpPr/>
              <p:nvPr/>
            </p:nvSpPr>
            <p:spPr>
              <a:xfrm>
                <a:off x="2638945" y="1366623"/>
                <a:ext cx="29467" cy="24867"/>
              </a:xfrm>
              <a:custGeom>
                <a:avLst/>
                <a:gdLst/>
                <a:ahLst/>
                <a:cxnLst/>
                <a:rect l="l" t="t" r="r" b="b"/>
                <a:pathLst>
                  <a:path w="205" h="173" extrusionOk="0">
                    <a:moveTo>
                      <a:pt x="205" y="0"/>
                    </a:moveTo>
                    <a:lnTo>
                      <a:pt x="205" y="0"/>
                    </a:lnTo>
                    <a:cubicBezTo>
                      <a:pt x="69" y="5"/>
                      <a:pt x="1" y="64"/>
                      <a:pt x="1" y="173"/>
                    </a:cubicBezTo>
                    <a:cubicBezTo>
                      <a:pt x="78" y="109"/>
                      <a:pt x="141" y="55"/>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2" name="Google Shape;2182;p45"/>
              <p:cNvSpPr/>
              <p:nvPr/>
            </p:nvSpPr>
            <p:spPr>
              <a:xfrm>
                <a:off x="2642826" y="1223315"/>
                <a:ext cx="30185" cy="34066"/>
              </a:xfrm>
              <a:custGeom>
                <a:avLst/>
                <a:gdLst/>
                <a:ahLst/>
                <a:cxnLst/>
                <a:rect l="l" t="t" r="r" b="b"/>
                <a:pathLst>
                  <a:path w="210" h="237" extrusionOk="0">
                    <a:moveTo>
                      <a:pt x="169" y="1"/>
                    </a:moveTo>
                    <a:cubicBezTo>
                      <a:pt x="69" y="41"/>
                      <a:pt x="1" y="87"/>
                      <a:pt x="37" y="236"/>
                    </a:cubicBezTo>
                    <a:cubicBezTo>
                      <a:pt x="110" y="159"/>
                      <a:pt x="209" y="137"/>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3" name="Google Shape;2183;p45"/>
              <p:cNvSpPr/>
              <p:nvPr/>
            </p:nvSpPr>
            <p:spPr>
              <a:xfrm>
                <a:off x="2623996" y="1216128"/>
                <a:ext cx="26161" cy="26879"/>
              </a:xfrm>
              <a:custGeom>
                <a:avLst/>
                <a:gdLst/>
                <a:ahLst/>
                <a:cxnLst/>
                <a:rect l="l" t="t" r="r" b="b"/>
                <a:pathLst>
                  <a:path w="182" h="187" extrusionOk="0">
                    <a:moveTo>
                      <a:pt x="182" y="1"/>
                    </a:moveTo>
                    <a:lnTo>
                      <a:pt x="182" y="1"/>
                    </a:lnTo>
                    <a:cubicBezTo>
                      <a:pt x="55" y="19"/>
                      <a:pt x="1" y="82"/>
                      <a:pt x="10" y="187"/>
                    </a:cubicBezTo>
                    <a:cubicBezTo>
                      <a:pt x="78" y="114"/>
                      <a:pt x="127" y="55"/>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4" name="Google Shape;2184;p45"/>
              <p:cNvSpPr/>
              <p:nvPr/>
            </p:nvSpPr>
            <p:spPr>
              <a:xfrm>
                <a:off x="2666399" y="1241570"/>
                <a:ext cx="22280" cy="23573"/>
              </a:xfrm>
              <a:custGeom>
                <a:avLst/>
                <a:gdLst/>
                <a:ahLst/>
                <a:cxnLst/>
                <a:rect l="l" t="t" r="r" b="b"/>
                <a:pathLst>
                  <a:path w="155" h="164" extrusionOk="0">
                    <a:moveTo>
                      <a:pt x="136" y="1"/>
                    </a:moveTo>
                    <a:lnTo>
                      <a:pt x="136" y="1"/>
                    </a:lnTo>
                    <a:cubicBezTo>
                      <a:pt x="27" y="14"/>
                      <a:pt x="0" y="68"/>
                      <a:pt x="18" y="164"/>
                    </a:cubicBezTo>
                    <a:cubicBezTo>
                      <a:pt x="122" y="146"/>
                      <a:pt x="154" y="96"/>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5" name="Google Shape;2185;p45"/>
              <p:cNvSpPr/>
              <p:nvPr/>
            </p:nvSpPr>
            <p:spPr>
              <a:xfrm>
                <a:off x="2650731" y="1390052"/>
                <a:ext cx="25442" cy="22280"/>
              </a:xfrm>
              <a:custGeom>
                <a:avLst/>
                <a:gdLst/>
                <a:ahLst/>
                <a:cxnLst/>
                <a:rect l="l" t="t" r="r" b="b"/>
                <a:pathLst>
                  <a:path w="177" h="155" extrusionOk="0">
                    <a:moveTo>
                      <a:pt x="105" y="1"/>
                    </a:moveTo>
                    <a:lnTo>
                      <a:pt x="0" y="123"/>
                    </a:lnTo>
                    <a:cubicBezTo>
                      <a:pt x="14" y="132"/>
                      <a:pt x="27" y="141"/>
                      <a:pt x="37" y="155"/>
                    </a:cubicBezTo>
                    <a:cubicBezTo>
                      <a:pt x="86" y="127"/>
                      <a:pt x="132" y="100"/>
                      <a:pt x="177" y="68"/>
                    </a:cubicBezTo>
                    <a:cubicBezTo>
                      <a:pt x="150" y="50"/>
                      <a:pt x="127" y="23"/>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6" name="Google Shape;2186;p45"/>
              <p:cNvSpPr/>
              <p:nvPr/>
            </p:nvSpPr>
            <p:spPr>
              <a:xfrm>
                <a:off x="2759398" y="1860941"/>
                <a:ext cx="7331" cy="17105"/>
              </a:xfrm>
              <a:custGeom>
                <a:avLst/>
                <a:gdLst/>
                <a:ahLst/>
                <a:cxnLst/>
                <a:rect l="l" t="t" r="r" b="b"/>
                <a:pathLst>
                  <a:path w="51" h="119" extrusionOk="0">
                    <a:moveTo>
                      <a:pt x="1" y="0"/>
                    </a:moveTo>
                    <a:lnTo>
                      <a:pt x="1" y="114"/>
                    </a:lnTo>
                    <a:lnTo>
                      <a:pt x="37" y="118"/>
                    </a:lnTo>
                    <a:cubicBezTo>
                      <a:pt x="42" y="82"/>
                      <a:pt x="46" y="41"/>
                      <a:pt x="51" y="5"/>
                    </a:cubicBezTo>
                    <a:cubicBezTo>
                      <a:pt x="33" y="5"/>
                      <a:pt x="15" y="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7" name="Google Shape;2187;p45"/>
              <p:cNvSpPr/>
              <p:nvPr/>
            </p:nvSpPr>
            <p:spPr>
              <a:xfrm>
                <a:off x="2519785" y="491970"/>
                <a:ext cx="23573" cy="30185"/>
              </a:xfrm>
              <a:custGeom>
                <a:avLst/>
                <a:gdLst/>
                <a:ahLst/>
                <a:cxnLst/>
                <a:rect l="l" t="t" r="r" b="b"/>
                <a:pathLst>
                  <a:path w="164" h="210" extrusionOk="0">
                    <a:moveTo>
                      <a:pt x="9" y="0"/>
                    </a:moveTo>
                    <a:cubicBezTo>
                      <a:pt x="6" y="0"/>
                      <a:pt x="3" y="1"/>
                      <a:pt x="1" y="1"/>
                    </a:cubicBezTo>
                    <a:cubicBezTo>
                      <a:pt x="41" y="73"/>
                      <a:pt x="82" y="141"/>
                      <a:pt x="118" y="209"/>
                    </a:cubicBezTo>
                    <a:cubicBezTo>
                      <a:pt x="132" y="200"/>
                      <a:pt x="150" y="191"/>
                      <a:pt x="164" y="186"/>
                    </a:cubicBezTo>
                    <a:cubicBezTo>
                      <a:pt x="137" y="64"/>
                      <a:pt x="86"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88" name="Google Shape;2188;p45"/>
            <p:cNvGrpSpPr/>
            <p:nvPr/>
          </p:nvGrpSpPr>
          <p:grpSpPr>
            <a:xfrm rot="-4500279">
              <a:off x="4136730" y="4411794"/>
              <a:ext cx="658621" cy="1152597"/>
              <a:chOff x="4060891" y="3168324"/>
              <a:chExt cx="606881" cy="1061811"/>
            </a:xfrm>
          </p:grpSpPr>
          <p:sp>
            <p:nvSpPr>
              <p:cNvPr id="2189" name="Google Shape;2189;p45"/>
              <p:cNvSpPr/>
              <p:nvPr/>
            </p:nvSpPr>
            <p:spPr>
              <a:xfrm>
                <a:off x="4060891" y="3168324"/>
                <a:ext cx="606881" cy="1061811"/>
              </a:xfrm>
              <a:custGeom>
                <a:avLst/>
                <a:gdLst/>
                <a:ahLst/>
                <a:cxnLst/>
                <a:rect l="l" t="t" r="r" b="b"/>
                <a:pathLst>
                  <a:path w="5913" h="10345" extrusionOk="0">
                    <a:moveTo>
                      <a:pt x="3154" y="230"/>
                    </a:moveTo>
                    <a:cubicBezTo>
                      <a:pt x="3253" y="230"/>
                      <a:pt x="3350" y="237"/>
                      <a:pt x="3443" y="250"/>
                    </a:cubicBezTo>
                    <a:cubicBezTo>
                      <a:pt x="3910" y="318"/>
                      <a:pt x="4359" y="431"/>
                      <a:pt x="4726" y="748"/>
                    </a:cubicBezTo>
                    <a:cubicBezTo>
                      <a:pt x="4975" y="961"/>
                      <a:pt x="5165" y="1206"/>
                      <a:pt x="5283" y="1514"/>
                    </a:cubicBezTo>
                    <a:cubicBezTo>
                      <a:pt x="5654" y="2484"/>
                      <a:pt x="5577" y="3412"/>
                      <a:pt x="5038" y="4300"/>
                    </a:cubicBezTo>
                    <a:cubicBezTo>
                      <a:pt x="4762" y="4758"/>
                      <a:pt x="4422" y="5161"/>
                      <a:pt x="4032" y="5519"/>
                    </a:cubicBezTo>
                    <a:cubicBezTo>
                      <a:pt x="3801" y="5728"/>
                      <a:pt x="3579" y="5950"/>
                      <a:pt x="3339" y="6144"/>
                    </a:cubicBezTo>
                    <a:cubicBezTo>
                      <a:pt x="3063" y="6362"/>
                      <a:pt x="2904" y="6638"/>
                      <a:pt x="2845" y="6983"/>
                    </a:cubicBezTo>
                    <a:cubicBezTo>
                      <a:pt x="2814" y="7153"/>
                      <a:pt x="2761" y="7319"/>
                      <a:pt x="2707" y="7533"/>
                    </a:cubicBezTo>
                    <a:lnTo>
                      <a:pt x="2707" y="7533"/>
                    </a:lnTo>
                    <a:cubicBezTo>
                      <a:pt x="2407" y="7275"/>
                      <a:pt x="2537" y="6914"/>
                      <a:pt x="2343" y="6634"/>
                    </a:cubicBezTo>
                    <a:cubicBezTo>
                      <a:pt x="2198" y="6847"/>
                      <a:pt x="2071" y="7032"/>
                      <a:pt x="1935" y="7236"/>
                    </a:cubicBezTo>
                    <a:cubicBezTo>
                      <a:pt x="1817" y="7114"/>
                      <a:pt x="1867" y="7001"/>
                      <a:pt x="1871" y="6892"/>
                    </a:cubicBezTo>
                    <a:cubicBezTo>
                      <a:pt x="1880" y="6797"/>
                      <a:pt x="1962" y="6688"/>
                      <a:pt x="1840" y="6616"/>
                    </a:cubicBezTo>
                    <a:cubicBezTo>
                      <a:pt x="1815" y="6601"/>
                      <a:pt x="1792" y="6594"/>
                      <a:pt x="1769" y="6594"/>
                    </a:cubicBezTo>
                    <a:cubicBezTo>
                      <a:pt x="1697" y="6594"/>
                      <a:pt x="1633" y="6658"/>
                      <a:pt x="1568" y="6693"/>
                    </a:cubicBezTo>
                    <a:cubicBezTo>
                      <a:pt x="1459" y="6751"/>
                      <a:pt x="1355" y="6824"/>
                      <a:pt x="1246" y="6878"/>
                    </a:cubicBezTo>
                    <a:cubicBezTo>
                      <a:pt x="1189" y="6903"/>
                      <a:pt x="1125" y="6920"/>
                      <a:pt x="1063" y="6920"/>
                    </a:cubicBezTo>
                    <a:cubicBezTo>
                      <a:pt x="1056" y="6920"/>
                      <a:pt x="1049" y="6920"/>
                      <a:pt x="1042" y="6919"/>
                    </a:cubicBezTo>
                    <a:cubicBezTo>
                      <a:pt x="933" y="6910"/>
                      <a:pt x="893" y="6810"/>
                      <a:pt x="952" y="6715"/>
                    </a:cubicBezTo>
                    <a:cubicBezTo>
                      <a:pt x="965" y="6688"/>
                      <a:pt x="988" y="6665"/>
                      <a:pt x="1011" y="6643"/>
                    </a:cubicBezTo>
                    <a:cubicBezTo>
                      <a:pt x="1223" y="6439"/>
                      <a:pt x="1278" y="6181"/>
                      <a:pt x="1242" y="5895"/>
                    </a:cubicBezTo>
                    <a:cubicBezTo>
                      <a:pt x="1165" y="5243"/>
                      <a:pt x="1083" y="4586"/>
                      <a:pt x="1011" y="3933"/>
                    </a:cubicBezTo>
                    <a:cubicBezTo>
                      <a:pt x="929" y="3204"/>
                      <a:pt x="992" y="2488"/>
                      <a:pt x="1187" y="1786"/>
                    </a:cubicBezTo>
                    <a:cubicBezTo>
                      <a:pt x="1233" y="1623"/>
                      <a:pt x="1310" y="1469"/>
                      <a:pt x="1377" y="1310"/>
                    </a:cubicBezTo>
                    <a:cubicBezTo>
                      <a:pt x="1722" y="551"/>
                      <a:pt x="2476" y="230"/>
                      <a:pt x="3154" y="230"/>
                    </a:cubicBezTo>
                    <a:close/>
                    <a:moveTo>
                      <a:pt x="1613" y="6878"/>
                    </a:moveTo>
                    <a:cubicBezTo>
                      <a:pt x="1631" y="6883"/>
                      <a:pt x="1649" y="6887"/>
                      <a:pt x="1663" y="6892"/>
                    </a:cubicBezTo>
                    <a:cubicBezTo>
                      <a:pt x="1667" y="6992"/>
                      <a:pt x="1667" y="7091"/>
                      <a:pt x="1681" y="7191"/>
                    </a:cubicBezTo>
                    <a:cubicBezTo>
                      <a:pt x="1699" y="7295"/>
                      <a:pt x="1758" y="7381"/>
                      <a:pt x="1867" y="7408"/>
                    </a:cubicBezTo>
                    <a:cubicBezTo>
                      <a:pt x="1887" y="7414"/>
                      <a:pt x="1906" y="7416"/>
                      <a:pt x="1923" y="7416"/>
                    </a:cubicBezTo>
                    <a:cubicBezTo>
                      <a:pt x="2009" y="7416"/>
                      <a:pt x="2067" y="7357"/>
                      <a:pt x="2116" y="7282"/>
                    </a:cubicBezTo>
                    <a:cubicBezTo>
                      <a:pt x="2166" y="7214"/>
                      <a:pt x="2211" y="7141"/>
                      <a:pt x="2256" y="7069"/>
                    </a:cubicBezTo>
                    <a:cubicBezTo>
                      <a:pt x="2352" y="7236"/>
                      <a:pt x="2343" y="7241"/>
                      <a:pt x="2275" y="7422"/>
                    </a:cubicBezTo>
                    <a:cubicBezTo>
                      <a:pt x="2130" y="7798"/>
                      <a:pt x="1998" y="8179"/>
                      <a:pt x="1862" y="8559"/>
                    </a:cubicBezTo>
                    <a:cubicBezTo>
                      <a:pt x="1776" y="8786"/>
                      <a:pt x="1817" y="8981"/>
                      <a:pt x="1985" y="9157"/>
                    </a:cubicBezTo>
                    <a:cubicBezTo>
                      <a:pt x="2148" y="9325"/>
                      <a:pt x="2211" y="9524"/>
                      <a:pt x="2157" y="9755"/>
                    </a:cubicBezTo>
                    <a:cubicBezTo>
                      <a:pt x="2116" y="9937"/>
                      <a:pt x="1935" y="10104"/>
                      <a:pt x="1754" y="10127"/>
                    </a:cubicBezTo>
                    <a:cubicBezTo>
                      <a:pt x="1736" y="10129"/>
                      <a:pt x="1719" y="10131"/>
                      <a:pt x="1702" y="10131"/>
                    </a:cubicBezTo>
                    <a:cubicBezTo>
                      <a:pt x="1623" y="10131"/>
                      <a:pt x="1554" y="10103"/>
                      <a:pt x="1509" y="10032"/>
                    </a:cubicBezTo>
                    <a:cubicBezTo>
                      <a:pt x="1432" y="9923"/>
                      <a:pt x="1368" y="9810"/>
                      <a:pt x="1287" y="9678"/>
                    </a:cubicBezTo>
                    <a:cubicBezTo>
                      <a:pt x="1400" y="9665"/>
                      <a:pt x="1486" y="9656"/>
                      <a:pt x="1577" y="9647"/>
                    </a:cubicBezTo>
                    <a:cubicBezTo>
                      <a:pt x="1581" y="9511"/>
                      <a:pt x="1491" y="9483"/>
                      <a:pt x="1396" y="9465"/>
                    </a:cubicBezTo>
                    <a:cubicBezTo>
                      <a:pt x="1374" y="9462"/>
                      <a:pt x="1352" y="9460"/>
                      <a:pt x="1331" y="9460"/>
                    </a:cubicBezTo>
                    <a:cubicBezTo>
                      <a:pt x="1222" y="9460"/>
                      <a:pt x="1122" y="9505"/>
                      <a:pt x="1015" y="9547"/>
                    </a:cubicBezTo>
                    <a:cubicBezTo>
                      <a:pt x="861" y="9615"/>
                      <a:pt x="702" y="9678"/>
                      <a:pt x="535" y="9710"/>
                    </a:cubicBezTo>
                    <a:cubicBezTo>
                      <a:pt x="510" y="9714"/>
                      <a:pt x="486" y="9716"/>
                      <a:pt x="463" y="9716"/>
                    </a:cubicBezTo>
                    <a:cubicBezTo>
                      <a:pt x="288" y="9716"/>
                      <a:pt x="200" y="9594"/>
                      <a:pt x="236" y="9393"/>
                    </a:cubicBezTo>
                    <a:cubicBezTo>
                      <a:pt x="267" y="9216"/>
                      <a:pt x="363" y="9076"/>
                      <a:pt x="530" y="9003"/>
                    </a:cubicBezTo>
                    <a:cubicBezTo>
                      <a:pt x="666" y="8944"/>
                      <a:pt x="802" y="8885"/>
                      <a:pt x="947" y="8849"/>
                    </a:cubicBezTo>
                    <a:cubicBezTo>
                      <a:pt x="1160" y="8795"/>
                      <a:pt x="1282" y="8668"/>
                      <a:pt x="1319" y="8455"/>
                    </a:cubicBezTo>
                    <a:cubicBezTo>
                      <a:pt x="1377" y="8102"/>
                      <a:pt x="1436" y="7748"/>
                      <a:pt x="1495" y="7399"/>
                    </a:cubicBezTo>
                    <a:cubicBezTo>
                      <a:pt x="1513" y="7277"/>
                      <a:pt x="1527" y="7150"/>
                      <a:pt x="1550" y="7032"/>
                    </a:cubicBezTo>
                    <a:cubicBezTo>
                      <a:pt x="1563" y="6978"/>
                      <a:pt x="1595" y="6928"/>
                      <a:pt x="1613" y="6878"/>
                    </a:cubicBezTo>
                    <a:close/>
                    <a:moveTo>
                      <a:pt x="3242" y="0"/>
                    </a:moveTo>
                    <a:cubicBezTo>
                      <a:pt x="3034" y="0"/>
                      <a:pt x="2822" y="22"/>
                      <a:pt x="2605" y="64"/>
                    </a:cubicBezTo>
                    <a:cubicBezTo>
                      <a:pt x="2148" y="155"/>
                      <a:pt x="1731" y="377"/>
                      <a:pt x="1436" y="775"/>
                    </a:cubicBezTo>
                    <a:cubicBezTo>
                      <a:pt x="1183" y="1115"/>
                      <a:pt x="992" y="1487"/>
                      <a:pt x="906" y="1904"/>
                    </a:cubicBezTo>
                    <a:cubicBezTo>
                      <a:pt x="743" y="2678"/>
                      <a:pt x="698" y="3458"/>
                      <a:pt x="825" y="4241"/>
                    </a:cubicBezTo>
                    <a:cubicBezTo>
                      <a:pt x="906" y="4749"/>
                      <a:pt x="979" y="5252"/>
                      <a:pt x="1051" y="5759"/>
                    </a:cubicBezTo>
                    <a:cubicBezTo>
                      <a:pt x="1097" y="6063"/>
                      <a:pt x="1088" y="6344"/>
                      <a:pt x="834" y="6575"/>
                    </a:cubicBezTo>
                    <a:cubicBezTo>
                      <a:pt x="711" y="6693"/>
                      <a:pt x="707" y="6842"/>
                      <a:pt x="779" y="6960"/>
                    </a:cubicBezTo>
                    <a:cubicBezTo>
                      <a:pt x="843" y="7060"/>
                      <a:pt x="958" y="7118"/>
                      <a:pt x="1082" y="7118"/>
                    </a:cubicBezTo>
                    <a:cubicBezTo>
                      <a:pt x="1109" y="7118"/>
                      <a:pt x="1137" y="7115"/>
                      <a:pt x="1165" y="7109"/>
                    </a:cubicBezTo>
                    <a:cubicBezTo>
                      <a:pt x="1233" y="7096"/>
                      <a:pt x="1291" y="7073"/>
                      <a:pt x="1377" y="7050"/>
                    </a:cubicBezTo>
                    <a:lnTo>
                      <a:pt x="1377" y="7050"/>
                    </a:lnTo>
                    <a:cubicBezTo>
                      <a:pt x="1305" y="7481"/>
                      <a:pt x="1233" y="7884"/>
                      <a:pt x="1174" y="8292"/>
                    </a:cubicBezTo>
                    <a:cubicBezTo>
                      <a:pt x="1137" y="8528"/>
                      <a:pt x="1033" y="8663"/>
                      <a:pt x="789" y="8713"/>
                    </a:cubicBezTo>
                    <a:cubicBezTo>
                      <a:pt x="458" y="8786"/>
                      <a:pt x="186" y="8962"/>
                      <a:pt x="64" y="9302"/>
                    </a:cubicBezTo>
                    <a:cubicBezTo>
                      <a:pt x="55" y="9329"/>
                      <a:pt x="23" y="9348"/>
                      <a:pt x="5" y="9375"/>
                    </a:cubicBezTo>
                    <a:lnTo>
                      <a:pt x="0" y="9370"/>
                    </a:lnTo>
                    <a:lnTo>
                      <a:pt x="0" y="9606"/>
                    </a:lnTo>
                    <a:cubicBezTo>
                      <a:pt x="18" y="9624"/>
                      <a:pt x="41" y="9633"/>
                      <a:pt x="50" y="9656"/>
                    </a:cubicBezTo>
                    <a:cubicBezTo>
                      <a:pt x="147" y="9879"/>
                      <a:pt x="284" y="9943"/>
                      <a:pt x="459" y="9943"/>
                    </a:cubicBezTo>
                    <a:cubicBezTo>
                      <a:pt x="530" y="9943"/>
                      <a:pt x="606" y="9933"/>
                      <a:pt x="689" y="9918"/>
                    </a:cubicBezTo>
                    <a:cubicBezTo>
                      <a:pt x="798" y="9900"/>
                      <a:pt x="897" y="9850"/>
                      <a:pt x="997" y="9810"/>
                    </a:cubicBezTo>
                    <a:cubicBezTo>
                      <a:pt x="1051" y="9787"/>
                      <a:pt x="1106" y="9764"/>
                      <a:pt x="1178" y="9733"/>
                    </a:cubicBezTo>
                    <a:cubicBezTo>
                      <a:pt x="1237" y="9864"/>
                      <a:pt x="1287" y="9986"/>
                      <a:pt x="1346" y="10104"/>
                    </a:cubicBezTo>
                    <a:cubicBezTo>
                      <a:pt x="1423" y="10267"/>
                      <a:pt x="1559" y="10344"/>
                      <a:pt x="1735" y="10344"/>
                    </a:cubicBezTo>
                    <a:cubicBezTo>
                      <a:pt x="2048" y="10340"/>
                      <a:pt x="2352" y="10054"/>
                      <a:pt x="2388" y="9746"/>
                    </a:cubicBezTo>
                    <a:cubicBezTo>
                      <a:pt x="2420" y="9470"/>
                      <a:pt x="2370" y="9221"/>
                      <a:pt x="2170" y="9012"/>
                    </a:cubicBezTo>
                    <a:cubicBezTo>
                      <a:pt x="2084" y="8917"/>
                      <a:pt x="2021" y="8817"/>
                      <a:pt x="2066" y="8677"/>
                    </a:cubicBezTo>
                    <a:cubicBezTo>
                      <a:pt x="2175" y="8305"/>
                      <a:pt x="2284" y="7934"/>
                      <a:pt x="2397" y="7562"/>
                    </a:cubicBezTo>
                    <a:cubicBezTo>
                      <a:pt x="2520" y="7649"/>
                      <a:pt x="2618" y="7693"/>
                      <a:pt x="2695" y="7693"/>
                    </a:cubicBezTo>
                    <a:cubicBezTo>
                      <a:pt x="2814" y="7693"/>
                      <a:pt x="2879" y="7582"/>
                      <a:pt x="2895" y="7350"/>
                    </a:cubicBezTo>
                    <a:cubicBezTo>
                      <a:pt x="2927" y="6860"/>
                      <a:pt x="3149" y="6525"/>
                      <a:pt x="3548" y="6235"/>
                    </a:cubicBezTo>
                    <a:cubicBezTo>
                      <a:pt x="4264" y="5709"/>
                      <a:pt x="4893" y="5089"/>
                      <a:pt x="5333" y="4296"/>
                    </a:cubicBezTo>
                    <a:cubicBezTo>
                      <a:pt x="5872" y="3326"/>
                      <a:pt x="5913" y="2334"/>
                      <a:pt x="5478" y="1319"/>
                    </a:cubicBezTo>
                    <a:cubicBezTo>
                      <a:pt x="5360" y="1052"/>
                      <a:pt x="5188" y="821"/>
                      <a:pt x="4966" y="635"/>
                    </a:cubicBezTo>
                    <a:cubicBezTo>
                      <a:pt x="4449" y="197"/>
                      <a:pt x="3867" y="0"/>
                      <a:pt x="3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0" name="Google Shape;2190;p45"/>
              <p:cNvSpPr/>
              <p:nvPr/>
            </p:nvSpPr>
            <p:spPr>
              <a:xfrm>
                <a:off x="4424531" y="3417122"/>
                <a:ext cx="171195" cy="318184"/>
              </a:xfrm>
              <a:custGeom>
                <a:avLst/>
                <a:gdLst/>
                <a:ahLst/>
                <a:cxnLst/>
                <a:rect l="l" t="t" r="r" b="b"/>
                <a:pathLst>
                  <a:path w="1668" h="3100" extrusionOk="0">
                    <a:moveTo>
                      <a:pt x="1599" y="1"/>
                    </a:moveTo>
                    <a:cubicBezTo>
                      <a:pt x="1581" y="1"/>
                      <a:pt x="1568" y="5"/>
                      <a:pt x="1550" y="5"/>
                    </a:cubicBezTo>
                    <a:cubicBezTo>
                      <a:pt x="1545" y="96"/>
                      <a:pt x="1536" y="186"/>
                      <a:pt x="1532" y="277"/>
                    </a:cubicBezTo>
                    <a:cubicBezTo>
                      <a:pt x="1522" y="839"/>
                      <a:pt x="1387" y="1360"/>
                      <a:pt x="1051" y="1827"/>
                    </a:cubicBezTo>
                    <a:cubicBezTo>
                      <a:pt x="856" y="2094"/>
                      <a:pt x="671" y="2370"/>
                      <a:pt x="422" y="2597"/>
                    </a:cubicBezTo>
                    <a:cubicBezTo>
                      <a:pt x="299" y="2705"/>
                      <a:pt x="190" y="2823"/>
                      <a:pt x="77" y="2946"/>
                    </a:cubicBezTo>
                    <a:cubicBezTo>
                      <a:pt x="55" y="2973"/>
                      <a:pt x="41" y="3014"/>
                      <a:pt x="0" y="3100"/>
                    </a:cubicBezTo>
                    <a:cubicBezTo>
                      <a:pt x="82" y="3059"/>
                      <a:pt x="118" y="3045"/>
                      <a:pt x="145" y="3027"/>
                    </a:cubicBezTo>
                    <a:cubicBezTo>
                      <a:pt x="580" y="2656"/>
                      <a:pt x="952" y="2239"/>
                      <a:pt x="1255" y="1754"/>
                    </a:cubicBezTo>
                    <a:cubicBezTo>
                      <a:pt x="1568" y="1256"/>
                      <a:pt x="1667" y="726"/>
                      <a:pt x="1640" y="155"/>
                    </a:cubicBezTo>
                    <a:cubicBezTo>
                      <a:pt x="1640" y="105"/>
                      <a:pt x="1618" y="50"/>
                      <a:pt x="1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1" name="Google Shape;2191;p45"/>
              <p:cNvSpPr/>
              <p:nvPr/>
            </p:nvSpPr>
            <p:spPr>
              <a:xfrm>
                <a:off x="4199860" y="3562664"/>
                <a:ext cx="36846" cy="192655"/>
              </a:xfrm>
              <a:custGeom>
                <a:avLst/>
                <a:gdLst/>
                <a:ahLst/>
                <a:cxnLst/>
                <a:rect l="l" t="t" r="r" b="b"/>
                <a:pathLst>
                  <a:path w="359" h="1877" extrusionOk="0">
                    <a:moveTo>
                      <a:pt x="33" y="1"/>
                    </a:moveTo>
                    <a:cubicBezTo>
                      <a:pt x="23" y="78"/>
                      <a:pt x="1" y="159"/>
                      <a:pt x="5" y="236"/>
                    </a:cubicBezTo>
                    <a:cubicBezTo>
                      <a:pt x="60" y="667"/>
                      <a:pt x="114" y="1097"/>
                      <a:pt x="173" y="1528"/>
                    </a:cubicBezTo>
                    <a:cubicBezTo>
                      <a:pt x="187" y="1618"/>
                      <a:pt x="209" y="1709"/>
                      <a:pt x="241" y="1795"/>
                    </a:cubicBezTo>
                    <a:cubicBezTo>
                      <a:pt x="255" y="1827"/>
                      <a:pt x="309" y="1845"/>
                      <a:pt x="359" y="1876"/>
                    </a:cubicBezTo>
                    <a:cubicBezTo>
                      <a:pt x="304" y="1537"/>
                      <a:pt x="264" y="1233"/>
                      <a:pt x="214" y="930"/>
                    </a:cubicBezTo>
                    <a:cubicBezTo>
                      <a:pt x="164" y="621"/>
                      <a:pt x="178" y="304"/>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2" name="Google Shape;2192;p45"/>
              <p:cNvSpPr/>
              <p:nvPr/>
            </p:nvSpPr>
            <p:spPr>
              <a:xfrm>
                <a:off x="4351454" y="3712928"/>
                <a:ext cx="62402" cy="55836"/>
              </a:xfrm>
              <a:custGeom>
                <a:avLst/>
                <a:gdLst/>
                <a:ahLst/>
                <a:cxnLst/>
                <a:rect l="l" t="t" r="r" b="b"/>
                <a:pathLst>
                  <a:path w="608" h="544" extrusionOk="0">
                    <a:moveTo>
                      <a:pt x="608" y="0"/>
                    </a:moveTo>
                    <a:lnTo>
                      <a:pt x="608" y="0"/>
                    </a:lnTo>
                    <a:cubicBezTo>
                      <a:pt x="390" y="64"/>
                      <a:pt x="78" y="354"/>
                      <a:pt x="1" y="544"/>
                    </a:cubicBezTo>
                    <a:cubicBezTo>
                      <a:pt x="146" y="480"/>
                      <a:pt x="477" y="19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3" name="Google Shape;2193;p45"/>
              <p:cNvSpPr/>
              <p:nvPr/>
            </p:nvSpPr>
            <p:spPr>
              <a:xfrm>
                <a:off x="4347759" y="3761681"/>
                <a:ext cx="36333" cy="46599"/>
              </a:xfrm>
              <a:custGeom>
                <a:avLst/>
                <a:gdLst/>
                <a:ahLst/>
                <a:cxnLst/>
                <a:rect l="l" t="t" r="r" b="b"/>
                <a:pathLst>
                  <a:path w="354" h="454" extrusionOk="0">
                    <a:moveTo>
                      <a:pt x="354" y="1"/>
                    </a:moveTo>
                    <a:lnTo>
                      <a:pt x="354" y="1"/>
                    </a:lnTo>
                    <a:cubicBezTo>
                      <a:pt x="182" y="105"/>
                      <a:pt x="82" y="273"/>
                      <a:pt x="1" y="454"/>
                    </a:cubicBezTo>
                    <a:cubicBezTo>
                      <a:pt x="164" y="336"/>
                      <a:pt x="295" y="200"/>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4" name="Google Shape;2194;p45"/>
              <p:cNvSpPr/>
              <p:nvPr/>
            </p:nvSpPr>
            <p:spPr>
              <a:xfrm>
                <a:off x="4208276" y="3490098"/>
                <a:ext cx="21553" cy="26276"/>
              </a:xfrm>
              <a:custGeom>
                <a:avLst/>
                <a:gdLst/>
                <a:ahLst/>
                <a:cxnLst/>
                <a:rect l="l" t="t" r="r" b="b"/>
                <a:pathLst>
                  <a:path w="210" h="256" extrusionOk="0">
                    <a:moveTo>
                      <a:pt x="195" y="1"/>
                    </a:moveTo>
                    <a:lnTo>
                      <a:pt x="195" y="1"/>
                    </a:lnTo>
                    <a:cubicBezTo>
                      <a:pt x="59" y="5"/>
                      <a:pt x="0" y="92"/>
                      <a:pt x="14" y="255"/>
                    </a:cubicBezTo>
                    <a:cubicBezTo>
                      <a:pt x="20" y="255"/>
                      <a:pt x="26" y="255"/>
                      <a:pt x="31" y="255"/>
                    </a:cubicBezTo>
                    <a:cubicBezTo>
                      <a:pt x="210" y="255"/>
                      <a:pt x="76" y="4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5" name="Google Shape;2195;p45"/>
              <p:cNvSpPr/>
              <p:nvPr/>
            </p:nvSpPr>
            <p:spPr>
              <a:xfrm>
                <a:off x="4204068" y="3462283"/>
                <a:ext cx="34075" cy="14985"/>
              </a:xfrm>
              <a:custGeom>
                <a:avLst/>
                <a:gdLst/>
                <a:ahLst/>
                <a:cxnLst/>
                <a:rect l="l" t="t" r="r" b="b"/>
                <a:pathLst>
                  <a:path w="332" h="146" extrusionOk="0">
                    <a:moveTo>
                      <a:pt x="197" y="0"/>
                    </a:moveTo>
                    <a:cubicBezTo>
                      <a:pt x="143" y="0"/>
                      <a:pt x="90" y="45"/>
                      <a:pt x="1" y="145"/>
                    </a:cubicBezTo>
                    <a:cubicBezTo>
                      <a:pt x="132" y="113"/>
                      <a:pt x="223" y="91"/>
                      <a:pt x="331" y="68"/>
                    </a:cubicBezTo>
                    <a:cubicBezTo>
                      <a:pt x="276" y="24"/>
                      <a:pt x="236"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6" name="Google Shape;2196;p45"/>
              <p:cNvSpPr/>
              <p:nvPr/>
            </p:nvSpPr>
            <p:spPr>
              <a:xfrm>
                <a:off x="4567708" y="3327415"/>
                <a:ext cx="8929" cy="26584"/>
              </a:xfrm>
              <a:custGeom>
                <a:avLst/>
                <a:gdLst/>
                <a:ahLst/>
                <a:cxnLst/>
                <a:rect l="l" t="t" r="r" b="b"/>
                <a:pathLst>
                  <a:path w="87" h="259" extrusionOk="0">
                    <a:moveTo>
                      <a:pt x="87" y="0"/>
                    </a:moveTo>
                    <a:cubicBezTo>
                      <a:pt x="1" y="113"/>
                      <a:pt x="1" y="200"/>
                      <a:pt x="87" y="258"/>
                    </a:cubicBez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7" name="Google Shape;2197;p45"/>
              <p:cNvSpPr/>
              <p:nvPr/>
            </p:nvSpPr>
            <p:spPr>
              <a:xfrm>
                <a:off x="4191547" y="3532796"/>
                <a:ext cx="22888" cy="13138"/>
              </a:xfrm>
              <a:custGeom>
                <a:avLst/>
                <a:gdLst/>
                <a:ahLst/>
                <a:cxnLst/>
                <a:rect l="l" t="t" r="r" b="b"/>
                <a:pathLst>
                  <a:path w="223" h="128" extrusionOk="0">
                    <a:moveTo>
                      <a:pt x="127" y="0"/>
                    </a:moveTo>
                    <a:cubicBezTo>
                      <a:pt x="69" y="0"/>
                      <a:pt x="31" y="33"/>
                      <a:pt x="0" y="111"/>
                    </a:cubicBezTo>
                    <a:cubicBezTo>
                      <a:pt x="29" y="121"/>
                      <a:pt x="55" y="127"/>
                      <a:pt x="79" y="127"/>
                    </a:cubicBezTo>
                    <a:cubicBezTo>
                      <a:pt x="134" y="127"/>
                      <a:pt x="178" y="96"/>
                      <a:pt x="222" y="20"/>
                    </a:cubicBezTo>
                    <a:cubicBezTo>
                      <a:pt x="185" y="7"/>
                      <a:pt x="154"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8" name="Google Shape;2198;p45"/>
              <p:cNvSpPr/>
              <p:nvPr/>
            </p:nvSpPr>
            <p:spPr>
              <a:xfrm>
                <a:off x="4538457" y="3307811"/>
                <a:ext cx="12111" cy="21554"/>
              </a:xfrm>
              <a:custGeom>
                <a:avLst/>
                <a:gdLst/>
                <a:ahLst/>
                <a:cxnLst/>
                <a:rect l="l" t="t" r="r" b="b"/>
                <a:pathLst>
                  <a:path w="118" h="210" extrusionOk="0">
                    <a:moveTo>
                      <a:pt x="27" y="1"/>
                    </a:moveTo>
                    <a:cubicBezTo>
                      <a:pt x="18" y="69"/>
                      <a:pt x="9" y="137"/>
                      <a:pt x="0" y="205"/>
                    </a:cubicBezTo>
                    <a:cubicBezTo>
                      <a:pt x="23" y="205"/>
                      <a:pt x="41" y="209"/>
                      <a:pt x="59" y="209"/>
                    </a:cubicBezTo>
                    <a:cubicBezTo>
                      <a:pt x="109" y="146"/>
                      <a:pt x="118" y="78"/>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99" name="Google Shape;2199;p45"/>
          <p:cNvGrpSpPr/>
          <p:nvPr/>
        </p:nvGrpSpPr>
        <p:grpSpPr>
          <a:xfrm>
            <a:off x="3804377" y="8340714"/>
            <a:ext cx="1463334" cy="1431945"/>
            <a:chOff x="3857827" y="7811328"/>
            <a:chExt cx="1463334" cy="1431945"/>
          </a:xfrm>
        </p:grpSpPr>
        <p:grpSp>
          <p:nvGrpSpPr>
            <p:cNvPr id="2200" name="Google Shape;2200;p45"/>
            <p:cNvGrpSpPr/>
            <p:nvPr/>
          </p:nvGrpSpPr>
          <p:grpSpPr>
            <a:xfrm>
              <a:off x="3857827" y="7811328"/>
              <a:ext cx="503376" cy="998093"/>
              <a:chOff x="3094975" y="1536150"/>
              <a:chExt cx="276125" cy="547500"/>
            </a:xfrm>
          </p:grpSpPr>
          <p:sp>
            <p:nvSpPr>
              <p:cNvPr id="2201" name="Google Shape;2201;p45"/>
              <p:cNvSpPr/>
              <p:nvPr/>
            </p:nvSpPr>
            <p:spPr>
              <a:xfrm>
                <a:off x="3094975" y="1536150"/>
                <a:ext cx="276125" cy="547500"/>
              </a:xfrm>
              <a:custGeom>
                <a:avLst/>
                <a:gdLst/>
                <a:ahLst/>
                <a:cxnLst/>
                <a:rect l="l" t="t" r="r" b="b"/>
                <a:pathLst>
                  <a:path w="11045" h="21900" extrusionOk="0">
                    <a:moveTo>
                      <a:pt x="5971" y="131"/>
                    </a:moveTo>
                    <a:cubicBezTo>
                      <a:pt x="6085" y="131"/>
                      <a:pt x="6193" y="160"/>
                      <a:pt x="6295" y="216"/>
                    </a:cubicBezTo>
                    <a:lnTo>
                      <a:pt x="6295" y="216"/>
                    </a:lnTo>
                    <a:cubicBezTo>
                      <a:pt x="6148" y="887"/>
                      <a:pt x="5997" y="1559"/>
                      <a:pt x="5846" y="2235"/>
                    </a:cubicBezTo>
                    <a:lnTo>
                      <a:pt x="5778" y="2529"/>
                    </a:lnTo>
                    <a:cubicBezTo>
                      <a:pt x="5773" y="2565"/>
                      <a:pt x="5805" y="2602"/>
                      <a:pt x="5837" y="2606"/>
                    </a:cubicBezTo>
                    <a:cubicBezTo>
                      <a:pt x="6688" y="2674"/>
                      <a:pt x="7572" y="2905"/>
                      <a:pt x="8306" y="3363"/>
                    </a:cubicBezTo>
                    <a:cubicBezTo>
                      <a:pt x="9031" y="3811"/>
                      <a:pt x="9606" y="4482"/>
                      <a:pt x="10050" y="5207"/>
                    </a:cubicBezTo>
                    <a:cubicBezTo>
                      <a:pt x="10304" y="5628"/>
                      <a:pt x="10521" y="6095"/>
                      <a:pt x="10630" y="6580"/>
                    </a:cubicBezTo>
                    <a:cubicBezTo>
                      <a:pt x="10635" y="6611"/>
                      <a:pt x="10657" y="6629"/>
                      <a:pt x="10684" y="6638"/>
                    </a:cubicBezTo>
                    <a:cubicBezTo>
                      <a:pt x="10834" y="6679"/>
                      <a:pt x="10893" y="6774"/>
                      <a:pt x="10902" y="6924"/>
                    </a:cubicBezTo>
                    <a:cubicBezTo>
                      <a:pt x="10911" y="7060"/>
                      <a:pt x="10893" y="7205"/>
                      <a:pt x="10757" y="7273"/>
                    </a:cubicBezTo>
                    <a:cubicBezTo>
                      <a:pt x="10707" y="7295"/>
                      <a:pt x="10703" y="7345"/>
                      <a:pt x="10739" y="7382"/>
                    </a:cubicBezTo>
                    <a:cubicBezTo>
                      <a:pt x="10816" y="7459"/>
                      <a:pt x="10838" y="7540"/>
                      <a:pt x="10784" y="7635"/>
                    </a:cubicBezTo>
                    <a:cubicBezTo>
                      <a:pt x="10771" y="7658"/>
                      <a:pt x="10752" y="7671"/>
                      <a:pt x="10748" y="7699"/>
                    </a:cubicBezTo>
                    <a:cubicBezTo>
                      <a:pt x="10748" y="7703"/>
                      <a:pt x="10748" y="7708"/>
                      <a:pt x="10748" y="7712"/>
                    </a:cubicBezTo>
                    <a:cubicBezTo>
                      <a:pt x="10743" y="7735"/>
                      <a:pt x="10748" y="7767"/>
                      <a:pt x="10748" y="7789"/>
                    </a:cubicBezTo>
                    <a:cubicBezTo>
                      <a:pt x="10743" y="7907"/>
                      <a:pt x="10743" y="8025"/>
                      <a:pt x="10743" y="8138"/>
                    </a:cubicBezTo>
                    <a:cubicBezTo>
                      <a:pt x="10734" y="8587"/>
                      <a:pt x="10730" y="9035"/>
                      <a:pt x="10725" y="9479"/>
                    </a:cubicBezTo>
                    <a:cubicBezTo>
                      <a:pt x="10716" y="10136"/>
                      <a:pt x="10703" y="10793"/>
                      <a:pt x="10693" y="11446"/>
                    </a:cubicBezTo>
                    <a:lnTo>
                      <a:pt x="10662" y="13743"/>
                    </a:lnTo>
                    <a:cubicBezTo>
                      <a:pt x="10653" y="14522"/>
                      <a:pt x="10639" y="15306"/>
                      <a:pt x="10630" y="16085"/>
                    </a:cubicBezTo>
                    <a:lnTo>
                      <a:pt x="10603" y="18201"/>
                    </a:lnTo>
                    <a:cubicBezTo>
                      <a:pt x="10594" y="18735"/>
                      <a:pt x="10585" y="19270"/>
                      <a:pt x="10580" y="19805"/>
                    </a:cubicBezTo>
                    <a:cubicBezTo>
                      <a:pt x="10576" y="20072"/>
                      <a:pt x="10571" y="20344"/>
                      <a:pt x="10567" y="20611"/>
                    </a:cubicBezTo>
                    <a:cubicBezTo>
                      <a:pt x="10567" y="20615"/>
                      <a:pt x="10568" y="20623"/>
                      <a:pt x="10568" y="20631"/>
                    </a:cubicBezTo>
                    <a:lnTo>
                      <a:pt x="10568" y="20631"/>
                    </a:lnTo>
                    <a:cubicBezTo>
                      <a:pt x="10566" y="20632"/>
                      <a:pt x="10564" y="20633"/>
                      <a:pt x="10562" y="20634"/>
                    </a:cubicBezTo>
                    <a:cubicBezTo>
                      <a:pt x="10530" y="20647"/>
                      <a:pt x="10503" y="20666"/>
                      <a:pt x="10471" y="20684"/>
                    </a:cubicBezTo>
                    <a:cubicBezTo>
                      <a:pt x="10390" y="20724"/>
                      <a:pt x="10308" y="20770"/>
                      <a:pt x="10227" y="20811"/>
                    </a:cubicBezTo>
                    <a:cubicBezTo>
                      <a:pt x="10082" y="20883"/>
                      <a:pt x="9941" y="20951"/>
                      <a:pt x="9792" y="21019"/>
                    </a:cubicBezTo>
                    <a:cubicBezTo>
                      <a:pt x="9212" y="21273"/>
                      <a:pt x="8605" y="21467"/>
                      <a:pt x="7984" y="21594"/>
                    </a:cubicBezTo>
                    <a:cubicBezTo>
                      <a:pt x="7379" y="21714"/>
                      <a:pt x="6766" y="21770"/>
                      <a:pt x="6152" y="21770"/>
                    </a:cubicBezTo>
                    <a:cubicBezTo>
                      <a:pt x="5424" y="21770"/>
                      <a:pt x="4695" y="21692"/>
                      <a:pt x="3979" y="21549"/>
                    </a:cubicBezTo>
                    <a:cubicBezTo>
                      <a:pt x="3647" y="21484"/>
                      <a:pt x="3319" y="21407"/>
                      <a:pt x="2991" y="21318"/>
                    </a:cubicBezTo>
                    <a:lnTo>
                      <a:pt x="2991" y="21318"/>
                    </a:lnTo>
                    <a:cubicBezTo>
                      <a:pt x="2908" y="20899"/>
                      <a:pt x="2825" y="20483"/>
                      <a:pt x="2742" y="20063"/>
                    </a:cubicBezTo>
                    <a:cubicBezTo>
                      <a:pt x="2538" y="19030"/>
                      <a:pt x="2334" y="17992"/>
                      <a:pt x="2126" y="16959"/>
                    </a:cubicBezTo>
                    <a:lnTo>
                      <a:pt x="1392" y="13240"/>
                    </a:lnTo>
                    <a:cubicBezTo>
                      <a:pt x="1184" y="12189"/>
                      <a:pt x="975" y="11133"/>
                      <a:pt x="767" y="10082"/>
                    </a:cubicBezTo>
                    <a:cubicBezTo>
                      <a:pt x="699" y="9747"/>
                      <a:pt x="635" y="9411"/>
                      <a:pt x="567" y="9076"/>
                    </a:cubicBezTo>
                    <a:cubicBezTo>
                      <a:pt x="540" y="8936"/>
                      <a:pt x="527" y="8786"/>
                      <a:pt x="486" y="8650"/>
                    </a:cubicBezTo>
                    <a:cubicBezTo>
                      <a:pt x="481" y="8646"/>
                      <a:pt x="481" y="8641"/>
                      <a:pt x="477" y="8632"/>
                    </a:cubicBezTo>
                    <a:cubicBezTo>
                      <a:pt x="459" y="8587"/>
                      <a:pt x="413" y="8564"/>
                      <a:pt x="395" y="8514"/>
                    </a:cubicBezTo>
                    <a:cubicBezTo>
                      <a:pt x="373" y="8442"/>
                      <a:pt x="409" y="8369"/>
                      <a:pt x="445" y="8306"/>
                    </a:cubicBezTo>
                    <a:cubicBezTo>
                      <a:pt x="468" y="8265"/>
                      <a:pt x="427" y="8224"/>
                      <a:pt x="391" y="8215"/>
                    </a:cubicBezTo>
                    <a:cubicBezTo>
                      <a:pt x="132" y="8152"/>
                      <a:pt x="119" y="7721"/>
                      <a:pt x="318" y="7585"/>
                    </a:cubicBezTo>
                    <a:cubicBezTo>
                      <a:pt x="354" y="7563"/>
                      <a:pt x="386" y="7554"/>
                      <a:pt x="395" y="7513"/>
                    </a:cubicBezTo>
                    <a:cubicBezTo>
                      <a:pt x="413" y="7454"/>
                      <a:pt x="404" y="7368"/>
                      <a:pt x="409" y="7304"/>
                    </a:cubicBezTo>
                    <a:cubicBezTo>
                      <a:pt x="422" y="7164"/>
                      <a:pt x="445" y="7024"/>
                      <a:pt x="472" y="6883"/>
                    </a:cubicBezTo>
                    <a:cubicBezTo>
                      <a:pt x="572" y="6426"/>
                      <a:pt x="731" y="5982"/>
                      <a:pt x="934" y="5560"/>
                    </a:cubicBezTo>
                    <a:cubicBezTo>
                      <a:pt x="1138" y="5143"/>
                      <a:pt x="1374" y="4740"/>
                      <a:pt x="1673" y="4382"/>
                    </a:cubicBezTo>
                    <a:cubicBezTo>
                      <a:pt x="2235" y="3698"/>
                      <a:pt x="2991" y="3222"/>
                      <a:pt x="3816" y="2910"/>
                    </a:cubicBezTo>
                    <a:cubicBezTo>
                      <a:pt x="4292" y="2728"/>
                      <a:pt x="4785" y="2615"/>
                      <a:pt x="5293" y="2593"/>
                    </a:cubicBezTo>
                    <a:cubicBezTo>
                      <a:pt x="5320" y="2593"/>
                      <a:pt x="5343" y="2570"/>
                      <a:pt x="5347" y="2543"/>
                    </a:cubicBezTo>
                    <a:cubicBezTo>
                      <a:pt x="5506" y="1827"/>
                      <a:pt x="5664" y="1111"/>
                      <a:pt x="5818" y="395"/>
                    </a:cubicBezTo>
                    <a:cubicBezTo>
                      <a:pt x="5838" y="311"/>
                      <a:pt x="5857" y="223"/>
                      <a:pt x="5876" y="138"/>
                    </a:cubicBezTo>
                    <a:lnTo>
                      <a:pt x="5876" y="138"/>
                    </a:lnTo>
                    <a:cubicBezTo>
                      <a:pt x="5908" y="134"/>
                      <a:pt x="5940" y="131"/>
                      <a:pt x="5971" y="131"/>
                    </a:cubicBezTo>
                    <a:close/>
                    <a:moveTo>
                      <a:pt x="5958" y="0"/>
                    </a:moveTo>
                    <a:cubicBezTo>
                      <a:pt x="5910" y="0"/>
                      <a:pt x="5860" y="5"/>
                      <a:pt x="5809" y="15"/>
                    </a:cubicBezTo>
                    <a:cubicBezTo>
                      <a:pt x="5782" y="19"/>
                      <a:pt x="5760" y="37"/>
                      <a:pt x="5755" y="69"/>
                    </a:cubicBezTo>
                    <a:cubicBezTo>
                      <a:pt x="5596" y="785"/>
                      <a:pt x="5438" y="1501"/>
                      <a:pt x="5284" y="2212"/>
                    </a:cubicBezTo>
                    <a:cubicBezTo>
                      <a:pt x="5265" y="2298"/>
                      <a:pt x="5246" y="2382"/>
                      <a:pt x="5227" y="2467"/>
                    </a:cubicBezTo>
                    <a:lnTo>
                      <a:pt x="5227" y="2467"/>
                    </a:lnTo>
                    <a:cubicBezTo>
                      <a:pt x="4313" y="2508"/>
                      <a:pt x="3405" y="2858"/>
                      <a:pt x="2638" y="3349"/>
                    </a:cubicBezTo>
                    <a:cubicBezTo>
                      <a:pt x="1877" y="3834"/>
                      <a:pt x="1320" y="4532"/>
                      <a:pt x="903" y="5325"/>
                    </a:cubicBezTo>
                    <a:cubicBezTo>
                      <a:pt x="649" y="5809"/>
                      <a:pt x="454" y="6326"/>
                      <a:pt x="341" y="6860"/>
                    </a:cubicBezTo>
                    <a:cubicBezTo>
                      <a:pt x="341" y="6860"/>
                      <a:pt x="341" y="6860"/>
                      <a:pt x="341" y="6860"/>
                    </a:cubicBezTo>
                    <a:lnTo>
                      <a:pt x="341" y="6860"/>
                    </a:lnTo>
                    <a:cubicBezTo>
                      <a:pt x="340" y="6862"/>
                      <a:pt x="340" y="6864"/>
                      <a:pt x="340" y="6866"/>
                    </a:cubicBezTo>
                    <a:lnTo>
                      <a:pt x="340" y="6866"/>
                    </a:lnTo>
                    <a:cubicBezTo>
                      <a:pt x="322" y="6964"/>
                      <a:pt x="304" y="7057"/>
                      <a:pt x="291" y="7150"/>
                    </a:cubicBezTo>
                    <a:cubicBezTo>
                      <a:pt x="282" y="7237"/>
                      <a:pt x="291" y="7341"/>
                      <a:pt x="268" y="7422"/>
                    </a:cubicBezTo>
                    <a:cubicBezTo>
                      <a:pt x="263" y="7443"/>
                      <a:pt x="263" y="7453"/>
                      <a:pt x="263" y="7457"/>
                    </a:cubicBezTo>
                    <a:lnTo>
                      <a:pt x="263" y="7457"/>
                    </a:lnTo>
                    <a:cubicBezTo>
                      <a:pt x="263" y="7457"/>
                      <a:pt x="263" y="7457"/>
                      <a:pt x="262" y="7457"/>
                    </a:cubicBezTo>
                    <a:cubicBezTo>
                      <a:pt x="259" y="7457"/>
                      <a:pt x="252" y="7461"/>
                      <a:pt x="237" y="7477"/>
                    </a:cubicBezTo>
                    <a:cubicBezTo>
                      <a:pt x="214" y="7499"/>
                      <a:pt x="182" y="7517"/>
                      <a:pt x="160" y="7540"/>
                    </a:cubicBezTo>
                    <a:cubicBezTo>
                      <a:pt x="119" y="7585"/>
                      <a:pt x="92" y="7635"/>
                      <a:pt x="74" y="7690"/>
                    </a:cubicBezTo>
                    <a:cubicBezTo>
                      <a:pt x="1" y="7912"/>
                      <a:pt x="83" y="8203"/>
                      <a:pt x="292" y="8311"/>
                    </a:cubicBezTo>
                    <a:lnTo>
                      <a:pt x="292" y="8311"/>
                    </a:lnTo>
                    <a:cubicBezTo>
                      <a:pt x="261" y="8381"/>
                      <a:pt x="246" y="8455"/>
                      <a:pt x="264" y="8532"/>
                    </a:cubicBezTo>
                    <a:cubicBezTo>
                      <a:pt x="277" y="8569"/>
                      <a:pt x="305" y="8646"/>
                      <a:pt x="341" y="8668"/>
                    </a:cubicBezTo>
                    <a:cubicBezTo>
                      <a:pt x="347" y="8671"/>
                      <a:pt x="352" y="8675"/>
                      <a:pt x="355" y="8676"/>
                    </a:cubicBezTo>
                    <a:lnTo>
                      <a:pt x="355" y="8676"/>
                    </a:lnTo>
                    <a:cubicBezTo>
                      <a:pt x="356" y="8681"/>
                      <a:pt x="357" y="8687"/>
                      <a:pt x="359" y="8691"/>
                    </a:cubicBezTo>
                    <a:cubicBezTo>
                      <a:pt x="373" y="8759"/>
                      <a:pt x="386" y="8822"/>
                      <a:pt x="395" y="8890"/>
                    </a:cubicBezTo>
                    <a:cubicBezTo>
                      <a:pt x="454" y="9171"/>
                      <a:pt x="509" y="9457"/>
                      <a:pt x="563" y="9737"/>
                    </a:cubicBezTo>
                    <a:lnTo>
                      <a:pt x="1161" y="12746"/>
                    </a:lnTo>
                    <a:cubicBezTo>
                      <a:pt x="1406" y="13992"/>
                      <a:pt x="1655" y="15238"/>
                      <a:pt x="1899" y="16484"/>
                    </a:cubicBezTo>
                    <a:lnTo>
                      <a:pt x="2547" y="19755"/>
                    </a:lnTo>
                    <a:lnTo>
                      <a:pt x="2760" y="20838"/>
                    </a:lnTo>
                    <a:cubicBezTo>
                      <a:pt x="2797" y="21010"/>
                      <a:pt x="2819" y="21182"/>
                      <a:pt x="2864" y="21350"/>
                    </a:cubicBezTo>
                    <a:cubicBezTo>
                      <a:pt x="2864" y="21359"/>
                      <a:pt x="2864" y="21368"/>
                      <a:pt x="2869" y="21372"/>
                    </a:cubicBezTo>
                    <a:cubicBezTo>
                      <a:pt x="2874" y="21404"/>
                      <a:pt x="2892" y="21422"/>
                      <a:pt x="2923" y="21431"/>
                    </a:cubicBezTo>
                    <a:cubicBezTo>
                      <a:pt x="3977" y="21722"/>
                      <a:pt x="5067" y="21899"/>
                      <a:pt x="6158" y="21899"/>
                    </a:cubicBezTo>
                    <a:cubicBezTo>
                      <a:pt x="6460" y="21899"/>
                      <a:pt x="6763" y="21886"/>
                      <a:pt x="7064" y="21857"/>
                    </a:cubicBezTo>
                    <a:cubicBezTo>
                      <a:pt x="7699" y="21798"/>
                      <a:pt x="8328" y="21671"/>
                      <a:pt x="8936" y="21481"/>
                    </a:cubicBezTo>
                    <a:cubicBezTo>
                      <a:pt x="9244" y="21381"/>
                      <a:pt x="9543" y="21268"/>
                      <a:pt x="9842" y="21137"/>
                    </a:cubicBezTo>
                    <a:cubicBezTo>
                      <a:pt x="9991" y="21073"/>
                      <a:pt x="10141" y="21001"/>
                      <a:pt x="10290" y="20924"/>
                    </a:cubicBezTo>
                    <a:cubicBezTo>
                      <a:pt x="10349" y="20892"/>
                      <a:pt x="10413" y="20860"/>
                      <a:pt x="10471" y="20829"/>
                    </a:cubicBezTo>
                    <a:cubicBezTo>
                      <a:pt x="10526" y="20801"/>
                      <a:pt x="10644" y="20761"/>
                      <a:pt x="10680" y="20711"/>
                    </a:cubicBezTo>
                    <a:cubicBezTo>
                      <a:pt x="10704" y="20680"/>
                      <a:pt x="10702" y="20628"/>
                      <a:pt x="10700" y="20585"/>
                    </a:cubicBezTo>
                    <a:lnTo>
                      <a:pt x="10700" y="20585"/>
                    </a:lnTo>
                    <a:cubicBezTo>
                      <a:pt x="10751" y="20555"/>
                      <a:pt x="10796" y="20527"/>
                      <a:pt x="10788" y="20527"/>
                    </a:cubicBezTo>
                    <a:cubicBezTo>
                      <a:pt x="10783" y="20527"/>
                      <a:pt x="10757" y="20538"/>
                      <a:pt x="10699" y="20566"/>
                    </a:cubicBezTo>
                    <a:lnTo>
                      <a:pt x="10699" y="20566"/>
                    </a:lnTo>
                    <a:cubicBezTo>
                      <a:pt x="10698" y="20560"/>
                      <a:pt x="10698" y="20553"/>
                      <a:pt x="10698" y="20548"/>
                    </a:cubicBezTo>
                    <a:lnTo>
                      <a:pt x="10703" y="20149"/>
                    </a:lnTo>
                    <a:cubicBezTo>
                      <a:pt x="10707" y="19669"/>
                      <a:pt x="10716" y="19189"/>
                      <a:pt x="10721" y="18708"/>
                    </a:cubicBezTo>
                    <a:lnTo>
                      <a:pt x="10752" y="16674"/>
                    </a:lnTo>
                    <a:cubicBezTo>
                      <a:pt x="10761" y="15886"/>
                      <a:pt x="10775" y="15102"/>
                      <a:pt x="10784" y="14313"/>
                    </a:cubicBezTo>
                    <a:cubicBezTo>
                      <a:pt x="10798" y="13525"/>
                      <a:pt x="10807" y="12732"/>
                      <a:pt x="10820" y="11944"/>
                    </a:cubicBezTo>
                    <a:cubicBezTo>
                      <a:pt x="10829" y="11246"/>
                      <a:pt x="10838" y="10553"/>
                      <a:pt x="10848" y="9855"/>
                    </a:cubicBezTo>
                    <a:cubicBezTo>
                      <a:pt x="10852" y="9352"/>
                      <a:pt x="10861" y="8849"/>
                      <a:pt x="10870" y="8351"/>
                    </a:cubicBezTo>
                    <a:cubicBezTo>
                      <a:pt x="10870" y="8202"/>
                      <a:pt x="10875" y="8057"/>
                      <a:pt x="10875" y="7907"/>
                    </a:cubicBezTo>
                    <a:cubicBezTo>
                      <a:pt x="10875" y="7857"/>
                      <a:pt x="10861" y="7771"/>
                      <a:pt x="10879" y="7721"/>
                    </a:cubicBezTo>
                    <a:cubicBezTo>
                      <a:pt x="10888" y="7690"/>
                      <a:pt x="10929" y="7649"/>
                      <a:pt x="10938" y="7604"/>
                    </a:cubicBezTo>
                    <a:cubicBezTo>
                      <a:pt x="10966" y="7506"/>
                      <a:pt x="10935" y="7422"/>
                      <a:pt x="10879" y="7348"/>
                    </a:cubicBezTo>
                    <a:lnTo>
                      <a:pt x="10879" y="7348"/>
                    </a:lnTo>
                    <a:cubicBezTo>
                      <a:pt x="11010" y="7245"/>
                      <a:pt x="11045" y="7085"/>
                      <a:pt x="11033" y="6915"/>
                    </a:cubicBezTo>
                    <a:cubicBezTo>
                      <a:pt x="11017" y="6718"/>
                      <a:pt x="10926" y="6586"/>
                      <a:pt x="10747" y="6525"/>
                    </a:cubicBezTo>
                    <a:lnTo>
                      <a:pt x="10747" y="6525"/>
                    </a:lnTo>
                    <a:cubicBezTo>
                      <a:pt x="10544" y="5646"/>
                      <a:pt x="10031" y="4846"/>
                      <a:pt x="9443" y="4174"/>
                    </a:cubicBezTo>
                    <a:cubicBezTo>
                      <a:pt x="8899" y="3549"/>
                      <a:pt x="8206" y="3073"/>
                      <a:pt x="7422" y="2810"/>
                    </a:cubicBezTo>
                    <a:cubicBezTo>
                      <a:pt x="6938" y="2646"/>
                      <a:pt x="6433" y="2531"/>
                      <a:pt x="5924" y="2485"/>
                    </a:cubicBezTo>
                    <a:lnTo>
                      <a:pt x="5924" y="2485"/>
                    </a:lnTo>
                    <a:cubicBezTo>
                      <a:pt x="6069" y="1823"/>
                      <a:pt x="6218" y="1161"/>
                      <a:pt x="6367" y="495"/>
                    </a:cubicBezTo>
                    <a:lnTo>
                      <a:pt x="6435" y="200"/>
                    </a:lnTo>
                    <a:cubicBezTo>
                      <a:pt x="6439" y="178"/>
                      <a:pt x="6426" y="150"/>
                      <a:pt x="6407" y="137"/>
                    </a:cubicBezTo>
                    <a:cubicBezTo>
                      <a:pt x="6265" y="50"/>
                      <a:pt x="6117" y="0"/>
                      <a:pt x="59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2" name="Google Shape;2202;p45"/>
              <p:cNvSpPr/>
              <p:nvPr/>
            </p:nvSpPr>
            <p:spPr>
              <a:xfrm>
                <a:off x="3204300" y="1597875"/>
                <a:ext cx="39075" cy="22600"/>
              </a:xfrm>
              <a:custGeom>
                <a:avLst/>
                <a:gdLst/>
                <a:ahLst/>
                <a:cxnLst/>
                <a:rect l="l" t="t" r="r" b="b"/>
                <a:pathLst>
                  <a:path w="1563" h="904" extrusionOk="0">
                    <a:moveTo>
                      <a:pt x="909" y="0"/>
                    </a:moveTo>
                    <a:cubicBezTo>
                      <a:pt x="880" y="0"/>
                      <a:pt x="851" y="16"/>
                      <a:pt x="843" y="51"/>
                    </a:cubicBezTo>
                    <a:cubicBezTo>
                      <a:pt x="824" y="133"/>
                      <a:pt x="806" y="219"/>
                      <a:pt x="787" y="302"/>
                    </a:cubicBezTo>
                    <a:lnTo>
                      <a:pt x="787" y="302"/>
                    </a:lnTo>
                    <a:cubicBezTo>
                      <a:pt x="588" y="311"/>
                      <a:pt x="380" y="353"/>
                      <a:pt x="204" y="441"/>
                    </a:cubicBezTo>
                    <a:cubicBezTo>
                      <a:pt x="132" y="477"/>
                      <a:pt x="55" y="522"/>
                      <a:pt x="27" y="599"/>
                    </a:cubicBezTo>
                    <a:cubicBezTo>
                      <a:pt x="0" y="667"/>
                      <a:pt x="27" y="735"/>
                      <a:pt x="77" y="776"/>
                    </a:cubicBezTo>
                    <a:cubicBezTo>
                      <a:pt x="150" y="839"/>
                      <a:pt x="245" y="862"/>
                      <a:pt x="335" y="880"/>
                    </a:cubicBezTo>
                    <a:cubicBezTo>
                      <a:pt x="422" y="895"/>
                      <a:pt x="511" y="904"/>
                      <a:pt x="601" y="904"/>
                    </a:cubicBezTo>
                    <a:cubicBezTo>
                      <a:pt x="620" y="904"/>
                      <a:pt x="638" y="904"/>
                      <a:pt x="657" y="903"/>
                    </a:cubicBezTo>
                    <a:cubicBezTo>
                      <a:pt x="875" y="898"/>
                      <a:pt x="1110" y="867"/>
                      <a:pt x="1310" y="776"/>
                    </a:cubicBezTo>
                    <a:cubicBezTo>
                      <a:pt x="1391" y="740"/>
                      <a:pt x="1491" y="694"/>
                      <a:pt x="1527" y="608"/>
                    </a:cubicBezTo>
                    <a:cubicBezTo>
                      <a:pt x="1563" y="526"/>
                      <a:pt x="1522" y="460"/>
                      <a:pt x="1463" y="412"/>
                    </a:cubicBezTo>
                    <a:lnTo>
                      <a:pt x="1463" y="412"/>
                    </a:lnTo>
                    <a:cubicBezTo>
                      <a:pt x="1487" y="302"/>
                      <a:pt x="1512" y="192"/>
                      <a:pt x="1536" y="83"/>
                    </a:cubicBezTo>
                    <a:cubicBezTo>
                      <a:pt x="1547" y="38"/>
                      <a:pt x="1507" y="11"/>
                      <a:pt x="1469" y="11"/>
                    </a:cubicBezTo>
                    <a:cubicBezTo>
                      <a:pt x="1440" y="11"/>
                      <a:pt x="1412" y="26"/>
                      <a:pt x="1405" y="60"/>
                    </a:cubicBezTo>
                    <a:cubicBezTo>
                      <a:pt x="1378" y="182"/>
                      <a:pt x="1355" y="305"/>
                      <a:pt x="1328" y="427"/>
                    </a:cubicBezTo>
                    <a:cubicBezTo>
                      <a:pt x="1319" y="454"/>
                      <a:pt x="1341" y="481"/>
                      <a:pt x="1368" y="495"/>
                    </a:cubicBezTo>
                    <a:cubicBezTo>
                      <a:pt x="1464" y="554"/>
                      <a:pt x="1350" y="608"/>
                      <a:pt x="1291" y="640"/>
                    </a:cubicBezTo>
                    <a:cubicBezTo>
                      <a:pt x="1205" y="685"/>
                      <a:pt x="1106" y="717"/>
                      <a:pt x="1011" y="735"/>
                    </a:cubicBezTo>
                    <a:cubicBezTo>
                      <a:pt x="887" y="761"/>
                      <a:pt x="756" y="775"/>
                      <a:pt x="627" y="775"/>
                    </a:cubicBezTo>
                    <a:cubicBezTo>
                      <a:pt x="548" y="775"/>
                      <a:pt x="470" y="770"/>
                      <a:pt x="394" y="758"/>
                    </a:cubicBezTo>
                    <a:cubicBezTo>
                      <a:pt x="331" y="749"/>
                      <a:pt x="200" y="735"/>
                      <a:pt x="159" y="676"/>
                    </a:cubicBezTo>
                    <a:cubicBezTo>
                      <a:pt x="123" y="626"/>
                      <a:pt x="240" y="572"/>
                      <a:pt x="272" y="554"/>
                    </a:cubicBezTo>
                    <a:cubicBezTo>
                      <a:pt x="449" y="472"/>
                      <a:pt x="657" y="436"/>
                      <a:pt x="852" y="432"/>
                    </a:cubicBezTo>
                    <a:cubicBezTo>
                      <a:pt x="879" y="432"/>
                      <a:pt x="902" y="404"/>
                      <a:pt x="906" y="377"/>
                    </a:cubicBezTo>
                    <a:cubicBezTo>
                      <a:pt x="929" y="273"/>
                      <a:pt x="952" y="173"/>
                      <a:pt x="974" y="74"/>
                    </a:cubicBezTo>
                    <a:cubicBezTo>
                      <a:pt x="985" y="27"/>
                      <a:pt x="947" y="0"/>
                      <a:pt x="9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3" name="Google Shape;2203;p45"/>
              <p:cNvSpPr/>
              <p:nvPr/>
            </p:nvSpPr>
            <p:spPr>
              <a:xfrm>
                <a:off x="3212875" y="1623350"/>
                <a:ext cx="18675" cy="3900"/>
              </a:xfrm>
              <a:custGeom>
                <a:avLst/>
                <a:gdLst/>
                <a:ahLst/>
                <a:cxnLst/>
                <a:rect l="l" t="t" r="r" b="b"/>
                <a:pathLst>
                  <a:path w="747" h="156" extrusionOk="0">
                    <a:moveTo>
                      <a:pt x="85" y="1"/>
                    </a:moveTo>
                    <a:cubicBezTo>
                      <a:pt x="9" y="1"/>
                      <a:pt x="1" y="120"/>
                      <a:pt x="79" y="128"/>
                    </a:cubicBezTo>
                    <a:cubicBezTo>
                      <a:pt x="178" y="142"/>
                      <a:pt x="278" y="156"/>
                      <a:pt x="382" y="156"/>
                    </a:cubicBezTo>
                    <a:cubicBezTo>
                      <a:pt x="477" y="156"/>
                      <a:pt x="572" y="147"/>
                      <a:pt x="668" y="133"/>
                    </a:cubicBezTo>
                    <a:cubicBezTo>
                      <a:pt x="746" y="120"/>
                      <a:pt x="732" y="1"/>
                      <a:pt x="658" y="1"/>
                    </a:cubicBezTo>
                    <a:cubicBezTo>
                      <a:pt x="655" y="1"/>
                      <a:pt x="652" y="1"/>
                      <a:pt x="649" y="2"/>
                    </a:cubicBezTo>
                    <a:cubicBezTo>
                      <a:pt x="559" y="15"/>
                      <a:pt x="464" y="24"/>
                      <a:pt x="373" y="24"/>
                    </a:cubicBezTo>
                    <a:cubicBezTo>
                      <a:pt x="278" y="24"/>
                      <a:pt x="187" y="15"/>
                      <a:pt x="97" y="2"/>
                    </a:cubicBezTo>
                    <a:cubicBezTo>
                      <a:pt x="92" y="1"/>
                      <a:pt x="88" y="1"/>
                      <a:pt x="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4" name="Google Shape;2204;p45"/>
              <p:cNvSpPr/>
              <p:nvPr/>
            </p:nvSpPr>
            <p:spPr>
              <a:xfrm>
                <a:off x="3233625" y="1622700"/>
                <a:ext cx="3650" cy="4775"/>
              </a:xfrm>
              <a:custGeom>
                <a:avLst/>
                <a:gdLst/>
                <a:ahLst/>
                <a:cxnLst/>
                <a:rect l="l" t="t" r="r" b="b"/>
                <a:pathLst>
                  <a:path w="146" h="191" extrusionOk="0">
                    <a:moveTo>
                      <a:pt x="73" y="0"/>
                    </a:moveTo>
                    <a:cubicBezTo>
                      <a:pt x="60" y="0"/>
                      <a:pt x="50" y="5"/>
                      <a:pt x="41" y="9"/>
                    </a:cubicBezTo>
                    <a:lnTo>
                      <a:pt x="28" y="23"/>
                    </a:lnTo>
                    <a:cubicBezTo>
                      <a:pt x="23" y="32"/>
                      <a:pt x="19" y="41"/>
                      <a:pt x="14" y="55"/>
                    </a:cubicBezTo>
                    <a:cubicBezTo>
                      <a:pt x="10" y="73"/>
                      <a:pt x="10" y="91"/>
                      <a:pt x="5" y="109"/>
                    </a:cubicBezTo>
                    <a:lnTo>
                      <a:pt x="1" y="118"/>
                    </a:lnTo>
                    <a:cubicBezTo>
                      <a:pt x="1" y="127"/>
                      <a:pt x="1" y="132"/>
                      <a:pt x="5" y="141"/>
                    </a:cubicBezTo>
                    <a:cubicBezTo>
                      <a:pt x="5" y="150"/>
                      <a:pt x="10" y="159"/>
                      <a:pt x="14" y="164"/>
                    </a:cubicBezTo>
                    <a:cubicBezTo>
                      <a:pt x="19" y="173"/>
                      <a:pt x="28" y="177"/>
                      <a:pt x="37" y="182"/>
                    </a:cubicBezTo>
                    <a:cubicBezTo>
                      <a:pt x="41" y="186"/>
                      <a:pt x="50" y="191"/>
                      <a:pt x="60" y="191"/>
                    </a:cubicBezTo>
                    <a:lnTo>
                      <a:pt x="78" y="191"/>
                    </a:lnTo>
                    <a:cubicBezTo>
                      <a:pt x="87" y="191"/>
                      <a:pt x="96" y="186"/>
                      <a:pt x="109" y="182"/>
                    </a:cubicBezTo>
                    <a:lnTo>
                      <a:pt x="118" y="168"/>
                    </a:lnTo>
                    <a:cubicBezTo>
                      <a:pt x="127" y="159"/>
                      <a:pt x="132" y="150"/>
                      <a:pt x="132" y="141"/>
                    </a:cubicBezTo>
                    <a:cubicBezTo>
                      <a:pt x="137" y="118"/>
                      <a:pt x="141" y="100"/>
                      <a:pt x="146" y="82"/>
                    </a:cubicBezTo>
                    <a:lnTo>
                      <a:pt x="146" y="73"/>
                    </a:lnTo>
                    <a:cubicBezTo>
                      <a:pt x="146" y="68"/>
                      <a:pt x="146" y="59"/>
                      <a:pt x="146" y="50"/>
                    </a:cubicBezTo>
                    <a:cubicBezTo>
                      <a:pt x="141" y="41"/>
                      <a:pt x="141" y="32"/>
                      <a:pt x="132" y="28"/>
                    </a:cubicBezTo>
                    <a:cubicBezTo>
                      <a:pt x="127" y="19"/>
                      <a:pt x="123" y="14"/>
                      <a:pt x="114" y="9"/>
                    </a:cubicBezTo>
                    <a:cubicBezTo>
                      <a:pt x="105" y="5"/>
                      <a:pt x="96" y="0"/>
                      <a:pt x="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5" name="Google Shape;2205;p45"/>
              <p:cNvSpPr/>
              <p:nvPr/>
            </p:nvSpPr>
            <p:spPr>
              <a:xfrm>
                <a:off x="3220950" y="1605350"/>
                <a:ext cx="6250" cy="15050"/>
              </a:xfrm>
              <a:custGeom>
                <a:avLst/>
                <a:gdLst/>
                <a:ahLst/>
                <a:cxnLst/>
                <a:rect l="l" t="t" r="r" b="b"/>
                <a:pathLst>
                  <a:path w="250" h="602" extrusionOk="0">
                    <a:moveTo>
                      <a:pt x="177" y="1"/>
                    </a:moveTo>
                    <a:cubicBezTo>
                      <a:pt x="145" y="1"/>
                      <a:pt x="118" y="22"/>
                      <a:pt x="113" y="56"/>
                    </a:cubicBezTo>
                    <a:cubicBezTo>
                      <a:pt x="82" y="192"/>
                      <a:pt x="50" y="327"/>
                      <a:pt x="18" y="468"/>
                    </a:cubicBezTo>
                    <a:cubicBezTo>
                      <a:pt x="14" y="486"/>
                      <a:pt x="14" y="504"/>
                      <a:pt x="9" y="527"/>
                    </a:cubicBezTo>
                    <a:cubicBezTo>
                      <a:pt x="0" y="559"/>
                      <a:pt x="32" y="595"/>
                      <a:pt x="64" y="599"/>
                    </a:cubicBezTo>
                    <a:cubicBezTo>
                      <a:pt x="68" y="600"/>
                      <a:pt x="73" y="601"/>
                      <a:pt x="78" y="601"/>
                    </a:cubicBezTo>
                    <a:cubicBezTo>
                      <a:pt x="108" y="601"/>
                      <a:pt x="132" y="576"/>
                      <a:pt x="136" y="545"/>
                    </a:cubicBezTo>
                    <a:cubicBezTo>
                      <a:pt x="168" y="409"/>
                      <a:pt x="200" y="273"/>
                      <a:pt x="231" y="137"/>
                    </a:cubicBezTo>
                    <a:lnTo>
                      <a:pt x="240" y="78"/>
                    </a:lnTo>
                    <a:cubicBezTo>
                      <a:pt x="249" y="42"/>
                      <a:pt x="218" y="6"/>
                      <a:pt x="186" y="1"/>
                    </a:cubicBezTo>
                    <a:cubicBezTo>
                      <a:pt x="183" y="1"/>
                      <a:pt x="180" y="1"/>
                      <a:pt x="17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6" name="Google Shape;2206;p45"/>
              <p:cNvSpPr/>
              <p:nvPr/>
            </p:nvSpPr>
            <p:spPr>
              <a:xfrm>
                <a:off x="3235900" y="1607175"/>
                <a:ext cx="5000" cy="9550"/>
              </a:xfrm>
              <a:custGeom>
                <a:avLst/>
                <a:gdLst/>
                <a:ahLst/>
                <a:cxnLst/>
                <a:rect l="l" t="t" r="r" b="b"/>
                <a:pathLst>
                  <a:path w="200" h="382" extrusionOk="0">
                    <a:moveTo>
                      <a:pt x="125" y="0"/>
                    </a:moveTo>
                    <a:cubicBezTo>
                      <a:pt x="94" y="0"/>
                      <a:pt x="68" y="18"/>
                      <a:pt x="64" y="55"/>
                    </a:cubicBezTo>
                    <a:cubicBezTo>
                      <a:pt x="46" y="128"/>
                      <a:pt x="32" y="200"/>
                      <a:pt x="14" y="273"/>
                    </a:cubicBezTo>
                    <a:cubicBezTo>
                      <a:pt x="14" y="286"/>
                      <a:pt x="9" y="295"/>
                      <a:pt x="9" y="304"/>
                    </a:cubicBezTo>
                    <a:cubicBezTo>
                      <a:pt x="0" y="341"/>
                      <a:pt x="32" y="377"/>
                      <a:pt x="64" y="381"/>
                    </a:cubicBezTo>
                    <a:cubicBezTo>
                      <a:pt x="67" y="382"/>
                      <a:pt x="70" y="382"/>
                      <a:pt x="73" y="382"/>
                    </a:cubicBezTo>
                    <a:cubicBezTo>
                      <a:pt x="105" y="382"/>
                      <a:pt x="132" y="360"/>
                      <a:pt x="136" y="327"/>
                    </a:cubicBezTo>
                    <a:cubicBezTo>
                      <a:pt x="154" y="254"/>
                      <a:pt x="168" y="182"/>
                      <a:pt x="186" y="105"/>
                    </a:cubicBezTo>
                    <a:cubicBezTo>
                      <a:pt x="191" y="96"/>
                      <a:pt x="191" y="87"/>
                      <a:pt x="195" y="73"/>
                    </a:cubicBezTo>
                    <a:cubicBezTo>
                      <a:pt x="200" y="42"/>
                      <a:pt x="168" y="5"/>
                      <a:pt x="136" y="1"/>
                    </a:cubicBezTo>
                    <a:cubicBezTo>
                      <a:pt x="133" y="0"/>
                      <a:pt x="129" y="0"/>
                      <a:pt x="12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7" name="Google Shape;2207;p45"/>
              <p:cNvSpPr/>
              <p:nvPr/>
            </p:nvSpPr>
            <p:spPr>
              <a:xfrm>
                <a:off x="3206325" y="1622200"/>
                <a:ext cx="6375" cy="3850"/>
              </a:xfrm>
              <a:custGeom>
                <a:avLst/>
                <a:gdLst/>
                <a:ahLst/>
                <a:cxnLst/>
                <a:rect l="l" t="t" r="r" b="b"/>
                <a:pathLst>
                  <a:path w="255" h="154" extrusionOk="0">
                    <a:moveTo>
                      <a:pt x="63" y="1"/>
                    </a:moveTo>
                    <a:cubicBezTo>
                      <a:pt x="50" y="1"/>
                      <a:pt x="38" y="5"/>
                      <a:pt x="28" y="11"/>
                    </a:cubicBezTo>
                    <a:cubicBezTo>
                      <a:pt x="14" y="20"/>
                      <a:pt x="5" y="39"/>
                      <a:pt x="5" y="57"/>
                    </a:cubicBezTo>
                    <a:cubicBezTo>
                      <a:pt x="1" y="93"/>
                      <a:pt x="23" y="125"/>
                      <a:pt x="60" y="129"/>
                    </a:cubicBezTo>
                    <a:cubicBezTo>
                      <a:pt x="100" y="138"/>
                      <a:pt x="137" y="147"/>
                      <a:pt x="177" y="152"/>
                    </a:cubicBezTo>
                    <a:cubicBezTo>
                      <a:pt x="182" y="153"/>
                      <a:pt x="187" y="154"/>
                      <a:pt x="192" y="154"/>
                    </a:cubicBezTo>
                    <a:cubicBezTo>
                      <a:pt x="205" y="154"/>
                      <a:pt x="217" y="149"/>
                      <a:pt x="227" y="143"/>
                    </a:cubicBezTo>
                    <a:cubicBezTo>
                      <a:pt x="241" y="134"/>
                      <a:pt x="250" y="116"/>
                      <a:pt x="250" y="102"/>
                    </a:cubicBezTo>
                    <a:cubicBezTo>
                      <a:pt x="254" y="66"/>
                      <a:pt x="232" y="34"/>
                      <a:pt x="196" y="25"/>
                    </a:cubicBezTo>
                    <a:cubicBezTo>
                      <a:pt x="155" y="16"/>
                      <a:pt x="119" y="11"/>
                      <a:pt x="78" y="2"/>
                    </a:cubicBezTo>
                    <a:cubicBezTo>
                      <a:pt x="73" y="1"/>
                      <a:pt x="68" y="1"/>
                      <a:pt x="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8" name="Google Shape;2208;p45"/>
              <p:cNvSpPr/>
              <p:nvPr/>
            </p:nvSpPr>
            <p:spPr>
              <a:xfrm>
                <a:off x="3210525" y="1660950"/>
                <a:ext cx="4225" cy="6975"/>
              </a:xfrm>
              <a:custGeom>
                <a:avLst/>
                <a:gdLst/>
                <a:ahLst/>
                <a:cxnLst/>
                <a:rect l="l" t="t" r="r" b="b"/>
                <a:pathLst>
                  <a:path w="169" h="279" extrusionOk="0">
                    <a:moveTo>
                      <a:pt x="95" y="0"/>
                    </a:moveTo>
                    <a:cubicBezTo>
                      <a:pt x="82" y="0"/>
                      <a:pt x="69" y="4"/>
                      <a:pt x="59" y="11"/>
                    </a:cubicBezTo>
                    <a:lnTo>
                      <a:pt x="50" y="20"/>
                    </a:lnTo>
                    <a:cubicBezTo>
                      <a:pt x="41" y="29"/>
                      <a:pt x="37" y="43"/>
                      <a:pt x="37" y="52"/>
                    </a:cubicBezTo>
                    <a:cubicBezTo>
                      <a:pt x="28" y="97"/>
                      <a:pt x="14" y="138"/>
                      <a:pt x="5" y="183"/>
                    </a:cubicBezTo>
                    <a:cubicBezTo>
                      <a:pt x="5" y="188"/>
                      <a:pt x="5" y="197"/>
                      <a:pt x="0" y="201"/>
                    </a:cubicBezTo>
                    <a:cubicBezTo>
                      <a:pt x="0" y="215"/>
                      <a:pt x="5" y="237"/>
                      <a:pt x="14" y="246"/>
                    </a:cubicBezTo>
                    <a:cubicBezTo>
                      <a:pt x="23" y="260"/>
                      <a:pt x="41" y="274"/>
                      <a:pt x="59" y="278"/>
                    </a:cubicBezTo>
                    <a:cubicBezTo>
                      <a:pt x="73" y="278"/>
                      <a:pt x="91" y="278"/>
                      <a:pt x="105" y="265"/>
                    </a:cubicBezTo>
                    <a:lnTo>
                      <a:pt x="118" y="256"/>
                    </a:lnTo>
                    <a:cubicBezTo>
                      <a:pt x="127" y="246"/>
                      <a:pt x="132" y="233"/>
                      <a:pt x="132" y="224"/>
                    </a:cubicBezTo>
                    <a:cubicBezTo>
                      <a:pt x="141" y="179"/>
                      <a:pt x="150" y="138"/>
                      <a:pt x="163" y="92"/>
                    </a:cubicBezTo>
                    <a:cubicBezTo>
                      <a:pt x="163" y="88"/>
                      <a:pt x="163" y="83"/>
                      <a:pt x="163" y="74"/>
                    </a:cubicBezTo>
                    <a:cubicBezTo>
                      <a:pt x="168" y="61"/>
                      <a:pt x="163" y="38"/>
                      <a:pt x="154" y="29"/>
                    </a:cubicBezTo>
                    <a:cubicBezTo>
                      <a:pt x="145" y="15"/>
                      <a:pt x="127" y="2"/>
                      <a:pt x="109" y="2"/>
                    </a:cubicBezTo>
                    <a:cubicBezTo>
                      <a:pt x="104" y="1"/>
                      <a:pt x="99" y="0"/>
                      <a:pt x="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9" name="Google Shape;2209;p45"/>
              <p:cNvSpPr/>
              <p:nvPr/>
            </p:nvSpPr>
            <p:spPr>
              <a:xfrm>
                <a:off x="3212875" y="1624925"/>
                <a:ext cx="10050" cy="31525"/>
              </a:xfrm>
              <a:custGeom>
                <a:avLst/>
                <a:gdLst/>
                <a:ahLst/>
                <a:cxnLst/>
                <a:rect l="l" t="t" r="r" b="b"/>
                <a:pathLst>
                  <a:path w="402" h="1261" extrusionOk="0">
                    <a:moveTo>
                      <a:pt x="325" y="1"/>
                    </a:moveTo>
                    <a:cubicBezTo>
                      <a:pt x="297" y="1"/>
                      <a:pt x="268" y="17"/>
                      <a:pt x="260" y="52"/>
                    </a:cubicBezTo>
                    <a:cubicBezTo>
                      <a:pt x="187" y="383"/>
                      <a:pt x="115" y="713"/>
                      <a:pt x="42" y="1044"/>
                    </a:cubicBezTo>
                    <a:cubicBezTo>
                      <a:pt x="33" y="1094"/>
                      <a:pt x="20" y="1139"/>
                      <a:pt x="11" y="1189"/>
                    </a:cubicBezTo>
                    <a:cubicBezTo>
                      <a:pt x="0" y="1233"/>
                      <a:pt x="38" y="1260"/>
                      <a:pt x="76" y="1260"/>
                    </a:cubicBezTo>
                    <a:cubicBezTo>
                      <a:pt x="105" y="1260"/>
                      <a:pt x="134" y="1244"/>
                      <a:pt x="142" y="1207"/>
                    </a:cubicBezTo>
                    <a:cubicBezTo>
                      <a:pt x="214" y="876"/>
                      <a:pt x="287" y="546"/>
                      <a:pt x="359" y="215"/>
                    </a:cubicBezTo>
                    <a:cubicBezTo>
                      <a:pt x="369" y="170"/>
                      <a:pt x="382" y="120"/>
                      <a:pt x="391" y="75"/>
                    </a:cubicBezTo>
                    <a:cubicBezTo>
                      <a:pt x="401" y="28"/>
                      <a:pt x="363" y="1"/>
                      <a:pt x="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0" name="Google Shape;2210;p45"/>
              <p:cNvSpPr/>
              <p:nvPr/>
            </p:nvSpPr>
            <p:spPr>
              <a:xfrm>
                <a:off x="3101475" y="1698925"/>
                <a:ext cx="263575" cy="46750"/>
              </a:xfrm>
              <a:custGeom>
                <a:avLst/>
                <a:gdLst/>
                <a:ahLst/>
                <a:cxnLst/>
                <a:rect l="l" t="t" r="r" b="b"/>
                <a:pathLst>
                  <a:path w="10543" h="1870" extrusionOk="0">
                    <a:moveTo>
                      <a:pt x="10428" y="0"/>
                    </a:moveTo>
                    <a:cubicBezTo>
                      <a:pt x="10393" y="0"/>
                      <a:pt x="10360" y="23"/>
                      <a:pt x="10370" y="69"/>
                    </a:cubicBezTo>
                    <a:cubicBezTo>
                      <a:pt x="10385" y="139"/>
                      <a:pt x="10397" y="213"/>
                      <a:pt x="10406" y="288"/>
                    </a:cubicBezTo>
                    <a:lnTo>
                      <a:pt x="10406" y="288"/>
                    </a:lnTo>
                    <a:cubicBezTo>
                      <a:pt x="9146" y="836"/>
                      <a:pt x="7830" y="1259"/>
                      <a:pt x="6474" y="1505"/>
                    </a:cubicBezTo>
                    <a:cubicBezTo>
                      <a:pt x="5618" y="1659"/>
                      <a:pt x="4747" y="1740"/>
                      <a:pt x="3877" y="1740"/>
                    </a:cubicBezTo>
                    <a:cubicBezTo>
                      <a:pt x="3393" y="1740"/>
                      <a:pt x="2909" y="1715"/>
                      <a:pt x="2428" y="1663"/>
                    </a:cubicBezTo>
                    <a:cubicBezTo>
                      <a:pt x="1635" y="1582"/>
                      <a:pt x="856" y="1428"/>
                      <a:pt x="90" y="1210"/>
                    </a:cubicBezTo>
                    <a:cubicBezTo>
                      <a:pt x="84" y="1209"/>
                      <a:pt x="78" y="1208"/>
                      <a:pt x="72" y="1208"/>
                    </a:cubicBezTo>
                    <a:cubicBezTo>
                      <a:pt x="7" y="1208"/>
                      <a:pt x="1" y="1321"/>
                      <a:pt x="72" y="1342"/>
                    </a:cubicBezTo>
                    <a:cubicBezTo>
                      <a:pt x="1311" y="1688"/>
                      <a:pt x="2590" y="1870"/>
                      <a:pt x="3873" y="1870"/>
                    </a:cubicBezTo>
                    <a:cubicBezTo>
                      <a:pt x="4017" y="1870"/>
                      <a:pt x="4160" y="1867"/>
                      <a:pt x="4303" y="1863"/>
                    </a:cubicBezTo>
                    <a:cubicBezTo>
                      <a:pt x="5635" y="1822"/>
                      <a:pt x="6954" y="1595"/>
                      <a:pt x="8232" y="1219"/>
                    </a:cubicBezTo>
                    <a:cubicBezTo>
                      <a:pt x="9006" y="993"/>
                      <a:pt x="9763" y="712"/>
                      <a:pt x="10501" y="390"/>
                    </a:cubicBezTo>
                    <a:cubicBezTo>
                      <a:pt x="10529" y="381"/>
                      <a:pt x="10542" y="354"/>
                      <a:pt x="10542" y="327"/>
                    </a:cubicBezTo>
                    <a:cubicBezTo>
                      <a:pt x="10533" y="236"/>
                      <a:pt x="10520" y="146"/>
                      <a:pt x="10501" y="55"/>
                    </a:cubicBezTo>
                    <a:cubicBezTo>
                      <a:pt x="10493" y="19"/>
                      <a:pt x="10459" y="0"/>
                      <a:pt x="104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1" name="Google Shape;2211;p45"/>
              <p:cNvSpPr/>
              <p:nvPr/>
            </p:nvSpPr>
            <p:spPr>
              <a:xfrm>
                <a:off x="3328550" y="1709800"/>
                <a:ext cx="10675" cy="5800"/>
              </a:xfrm>
              <a:custGeom>
                <a:avLst/>
                <a:gdLst/>
                <a:ahLst/>
                <a:cxnLst/>
                <a:rect l="l" t="t" r="r" b="b"/>
                <a:pathLst>
                  <a:path w="427" h="232" extrusionOk="0">
                    <a:moveTo>
                      <a:pt x="351" y="1"/>
                    </a:moveTo>
                    <a:cubicBezTo>
                      <a:pt x="343" y="1"/>
                      <a:pt x="335" y="2"/>
                      <a:pt x="327" y="5"/>
                    </a:cubicBezTo>
                    <a:cubicBezTo>
                      <a:pt x="236" y="37"/>
                      <a:pt x="145" y="73"/>
                      <a:pt x="50" y="105"/>
                    </a:cubicBezTo>
                    <a:cubicBezTo>
                      <a:pt x="18" y="114"/>
                      <a:pt x="0" y="155"/>
                      <a:pt x="14" y="186"/>
                    </a:cubicBezTo>
                    <a:cubicBezTo>
                      <a:pt x="28" y="212"/>
                      <a:pt x="54" y="231"/>
                      <a:pt x="80" y="231"/>
                    </a:cubicBezTo>
                    <a:cubicBezTo>
                      <a:pt x="87" y="231"/>
                      <a:pt x="94" y="230"/>
                      <a:pt x="100" y="227"/>
                    </a:cubicBezTo>
                    <a:cubicBezTo>
                      <a:pt x="195" y="195"/>
                      <a:pt x="286" y="159"/>
                      <a:pt x="376" y="127"/>
                    </a:cubicBezTo>
                    <a:cubicBezTo>
                      <a:pt x="408" y="114"/>
                      <a:pt x="426" y="78"/>
                      <a:pt x="413" y="46"/>
                    </a:cubicBezTo>
                    <a:cubicBezTo>
                      <a:pt x="402" y="18"/>
                      <a:pt x="378" y="1"/>
                      <a:pt x="3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2" name="Google Shape;2212;p45"/>
              <p:cNvSpPr/>
              <p:nvPr/>
            </p:nvSpPr>
            <p:spPr>
              <a:xfrm>
                <a:off x="3103425" y="1727125"/>
                <a:ext cx="264225" cy="40150"/>
              </a:xfrm>
              <a:custGeom>
                <a:avLst/>
                <a:gdLst/>
                <a:ahLst/>
                <a:cxnLst/>
                <a:rect l="l" t="t" r="r" b="b"/>
                <a:pathLst>
                  <a:path w="10569" h="1606" extrusionOk="0">
                    <a:moveTo>
                      <a:pt x="10476" y="0"/>
                    </a:moveTo>
                    <a:cubicBezTo>
                      <a:pt x="10468" y="0"/>
                      <a:pt x="10459" y="2"/>
                      <a:pt x="10451" y="5"/>
                    </a:cubicBezTo>
                    <a:cubicBezTo>
                      <a:pt x="9141" y="576"/>
                      <a:pt x="7773" y="1016"/>
                      <a:pt x="6359" y="1260"/>
                    </a:cubicBezTo>
                    <a:cubicBezTo>
                      <a:pt x="5539" y="1402"/>
                      <a:pt x="4706" y="1476"/>
                      <a:pt x="3872" y="1476"/>
                    </a:cubicBezTo>
                    <a:cubicBezTo>
                      <a:pt x="3348" y="1476"/>
                      <a:pt x="2823" y="1447"/>
                      <a:pt x="2300" y="1387"/>
                    </a:cubicBezTo>
                    <a:cubicBezTo>
                      <a:pt x="1552" y="1301"/>
                      <a:pt x="814" y="1152"/>
                      <a:pt x="89" y="948"/>
                    </a:cubicBezTo>
                    <a:cubicBezTo>
                      <a:pt x="82" y="946"/>
                      <a:pt x="76" y="945"/>
                      <a:pt x="70" y="945"/>
                    </a:cubicBezTo>
                    <a:cubicBezTo>
                      <a:pt x="6" y="945"/>
                      <a:pt x="0" y="1054"/>
                      <a:pt x="71" y="1075"/>
                    </a:cubicBezTo>
                    <a:lnTo>
                      <a:pt x="75" y="1075"/>
                    </a:lnTo>
                    <a:cubicBezTo>
                      <a:pt x="1315" y="1429"/>
                      <a:pt x="2600" y="1606"/>
                      <a:pt x="3892" y="1606"/>
                    </a:cubicBezTo>
                    <a:cubicBezTo>
                      <a:pt x="3954" y="1606"/>
                      <a:pt x="4017" y="1605"/>
                      <a:pt x="4080" y="1605"/>
                    </a:cubicBezTo>
                    <a:cubicBezTo>
                      <a:pt x="5480" y="1587"/>
                      <a:pt x="6871" y="1355"/>
                      <a:pt x="8212" y="966"/>
                    </a:cubicBezTo>
                    <a:cubicBezTo>
                      <a:pt x="8992" y="735"/>
                      <a:pt x="9757" y="454"/>
                      <a:pt x="10500" y="128"/>
                    </a:cubicBezTo>
                    <a:cubicBezTo>
                      <a:pt x="10569" y="99"/>
                      <a:pt x="10537" y="0"/>
                      <a:pt x="1047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3" name="Google Shape;2213;p45"/>
              <p:cNvSpPr/>
              <p:nvPr/>
            </p:nvSpPr>
            <p:spPr>
              <a:xfrm>
                <a:off x="3277800" y="1725975"/>
                <a:ext cx="8525" cy="4425"/>
              </a:xfrm>
              <a:custGeom>
                <a:avLst/>
                <a:gdLst/>
                <a:ahLst/>
                <a:cxnLst/>
                <a:rect l="l" t="t" r="r" b="b"/>
                <a:pathLst>
                  <a:path w="341" h="177" extrusionOk="0">
                    <a:moveTo>
                      <a:pt x="272" y="0"/>
                    </a:moveTo>
                    <a:cubicBezTo>
                      <a:pt x="263" y="0"/>
                      <a:pt x="254" y="1"/>
                      <a:pt x="245" y="1"/>
                    </a:cubicBezTo>
                    <a:cubicBezTo>
                      <a:pt x="182" y="20"/>
                      <a:pt x="114" y="33"/>
                      <a:pt x="46" y="51"/>
                    </a:cubicBezTo>
                    <a:cubicBezTo>
                      <a:pt x="28" y="51"/>
                      <a:pt x="14" y="69"/>
                      <a:pt x="10" y="83"/>
                    </a:cubicBezTo>
                    <a:cubicBezTo>
                      <a:pt x="1" y="97"/>
                      <a:pt x="1" y="119"/>
                      <a:pt x="10" y="133"/>
                    </a:cubicBezTo>
                    <a:cubicBezTo>
                      <a:pt x="14" y="151"/>
                      <a:pt x="28" y="165"/>
                      <a:pt x="46" y="169"/>
                    </a:cubicBezTo>
                    <a:cubicBezTo>
                      <a:pt x="54" y="174"/>
                      <a:pt x="63" y="177"/>
                      <a:pt x="74" y="177"/>
                    </a:cubicBezTo>
                    <a:cubicBezTo>
                      <a:pt x="81" y="177"/>
                      <a:pt x="88" y="175"/>
                      <a:pt x="96" y="174"/>
                    </a:cubicBezTo>
                    <a:cubicBezTo>
                      <a:pt x="164" y="155"/>
                      <a:pt x="232" y="142"/>
                      <a:pt x="295" y="128"/>
                    </a:cubicBezTo>
                    <a:cubicBezTo>
                      <a:pt x="313" y="124"/>
                      <a:pt x="327" y="106"/>
                      <a:pt x="331" y="92"/>
                    </a:cubicBezTo>
                    <a:cubicBezTo>
                      <a:pt x="340" y="78"/>
                      <a:pt x="340" y="56"/>
                      <a:pt x="331" y="42"/>
                    </a:cubicBezTo>
                    <a:cubicBezTo>
                      <a:pt x="327" y="29"/>
                      <a:pt x="313" y="11"/>
                      <a:pt x="295" y="6"/>
                    </a:cubicBezTo>
                    <a:cubicBezTo>
                      <a:pt x="288" y="1"/>
                      <a:pt x="280" y="0"/>
                      <a:pt x="2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4" name="Google Shape;2214;p45"/>
              <p:cNvSpPr/>
              <p:nvPr/>
            </p:nvSpPr>
            <p:spPr>
              <a:xfrm>
                <a:off x="3289875" y="1715150"/>
                <a:ext cx="34650" cy="12075"/>
              </a:xfrm>
              <a:custGeom>
                <a:avLst/>
                <a:gdLst/>
                <a:ahLst/>
                <a:cxnLst/>
                <a:rect l="l" t="t" r="r" b="b"/>
                <a:pathLst>
                  <a:path w="1386" h="483" extrusionOk="0">
                    <a:moveTo>
                      <a:pt x="1285" y="0"/>
                    </a:moveTo>
                    <a:cubicBezTo>
                      <a:pt x="1278" y="0"/>
                      <a:pt x="1270" y="1"/>
                      <a:pt x="1262" y="4"/>
                    </a:cubicBezTo>
                    <a:cubicBezTo>
                      <a:pt x="872" y="135"/>
                      <a:pt x="474" y="253"/>
                      <a:pt x="75" y="357"/>
                    </a:cubicBezTo>
                    <a:cubicBezTo>
                      <a:pt x="0" y="378"/>
                      <a:pt x="36" y="483"/>
                      <a:pt x="105" y="483"/>
                    </a:cubicBezTo>
                    <a:cubicBezTo>
                      <a:pt x="111" y="483"/>
                      <a:pt x="118" y="482"/>
                      <a:pt x="125" y="480"/>
                    </a:cubicBezTo>
                    <a:cubicBezTo>
                      <a:pt x="523" y="376"/>
                      <a:pt x="922" y="258"/>
                      <a:pt x="1312" y="126"/>
                    </a:cubicBezTo>
                    <a:cubicBezTo>
                      <a:pt x="1385" y="102"/>
                      <a:pt x="1352" y="0"/>
                      <a:pt x="12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5" name="Google Shape;2215;p45"/>
              <p:cNvSpPr/>
              <p:nvPr/>
            </p:nvSpPr>
            <p:spPr>
              <a:xfrm>
                <a:off x="3228075" y="1697675"/>
                <a:ext cx="10450" cy="4475"/>
              </a:xfrm>
              <a:custGeom>
                <a:avLst/>
                <a:gdLst/>
                <a:ahLst/>
                <a:cxnLst/>
                <a:rect l="l" t="t" r="r" b="b"/>
                <a:pathLst>
                  <a:path w="418" h="179" extrusionOk="0">
                    <a:moveTo>
                      <a:pt x="343" y="0"/>
                    </a:moveTo>
                    <a:cubicBezTo>
                      <a:pt x="341" y="0"/>
                      <a:pt x="338" y="0"/>
                      <a:pt x="336" y="1"/>
                    </a:cubicBezTo>
                    <a:cubicBezTo>
                      <a:pt x="241" y="19"/>
                      <a:pt x="150" y="32"/>
                      <a:pt x="60" y="51"/>
                    </a:cubicBezTo>
                    <a:cubicBezTo>
                      <a:pt x="41" y="55"/>
                      <a:pt x="28" y="60"/>
                      <a:pt x="14" y="73"/>
                    </a:cubicBezTo>
                    <a:cubicBezTo>
                      <a:pt x="5" y="87"/>
                      <a:pt x="1" y="105"/>
                      <a:pt x="1" y="119"/>
                    </a:cubicBezTo>
                    <a:cubicBezTo>
                      <a:pt x="5" y="147"/>
                      <a:pt x="30" y="179"/>
                      <a:pt x="62" y="179"/>
                    </a:cubicBezTo>
                    <a:cubicBezTo>
                      <a:pt x="65" y="179"/>
                      <a:pt x="69" y="178"/>
                      <a:pt x="73" y="177"/>
                    </a:cubicBezTo>
                    <a:cubicBezTo>
                      <a:pt x="168" y="164"/>
                      <a:pt x="259" y="146"/>
                      <a:pt x="354" y="132"/>
                    </a:cubicBezTo>
                    <a:cubicBezTo>
                      <a:pt x="386" y="128"/>
                      <a:pt x="417" y="100"/>
                      <a:pt x="408" y="64"/>
                    </a:cubicBezTo>
                    <a:cubicBezTo>
                      <a:pt x="404" y="30"/>
                      <a:pt x="376" y="0"/>
                      <a:pt x="3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6" name="Google Shape;2216;p45"/>
              <p:cNvSpPr/>
              <p:nvPr/>
            </p:nvSpPr>
            <p:spPr>
              <a:xfrm>
                <a:off x="3217775" y="1687475"/>
                <a:ext cx="5225" cy="10250"/>
              </a:xfrm>
              <a:custGeom>
                <a:avLst/>
                <a:gdLst/>
                <a:ahLst/>
                <a:cxnLst/>
                <a:rect l="l" t="t" r="r" b="b"/>
                <a:pathLst>
                  <a:path w="209" h="410" extrusionOk="0">
                    <a:moveTo>
                      <a:pt x="133" y="0"/>
                    </a:moveTo>
                    <a:cubicBezTo>
                      <a:pt x="99" y="0"/>
                      <a:pt x="76" y="18"/>
                      <a:pt x="68" y="51"/>
                    </a:cubicBezTo>
                    <a:lnTo>
                      <a:pt x="14" y="300"/>
                    </a:lnTo>
                    <a:cubicBezTo>
                      <a:pt x="14" y="309"/>
                      <a:pt x="9" y="323"/>
                      <a:pt x="9" y="336"/>
                    </a:cubicBezTo>
                    <a:cubicBezTo>
                      <a:pt x="0" y="368"/>
                      <a:pt x="32" y="404"/>
                      <a:pt x="64" y="409"/>
                    </a:cubicBezTo>
                    <a:cubicBezTo>
                      <a:pt x="67" y="409"/>
                      <a:pt x="70" y="409"/>
                      <a:pt x="73" y="409"/>
                    </a:cubicBezTo>
                    <a:cubicBezTo>
                      <a:pt x="105" y="409"/>
                      <a:pt x="132" y="388"/>
                      <a:pt x="136" y="354"/>
                    </a:cubicBezTo>
                    <a:lnTo>
                      <a:pt x="191" y="110"/>
                    </a:lnTo>
                    <a:cubicBezTo>
                      <a:pt x="195" y="96"/>
                      <a:pt x="200" y="87"/>
                      <a:pt x="200" y="73"/>
                    </a:cubicBezTo>
                    <a:cubicBezTo>
                      <a:pt x="209" y="42"/>
                      <a:pt x="177" y="6"/>
                      <a:pt x="145" y="1"/>
                    </a:cubicBezTo>
                    <a:cubicBezTo>
                      <a:pt x="141" y="1"/>
                      <a:pt x="137"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7" name="Google Shape;2217;p45"/>
              <p:cNvSpPr/>
              <p:nvPr/>
            </p:nvSpPr>
            <p:spPr>
              <a:xfrm>
                <a:off x="3205775" y="1727100"/>
                <a:ext cx="6800" cy="3475"/>
              </a:xfrm>
              <a:custGeom>
                <a:avLst/>
                <a:gdLst/>
                <a:ahLst/>
                <a:cxnLst/>
                <a:rect l="l" t="t" r="r" b="b"/>
                <a:pathLst>
                  <a:path w="272" h="139" extrusionOk="0">
                    <a:moveTo>
                      <a:pt x="204" y="1"/>
                    </a:moveTo>
                    <a:cubicBezTo>
                      <a:pt x="201" y="1"/>
                      <a:pt x="198" y="1"/>
                      <a:pt x="195" y="2"/>
                    </a:cubicBezTo>
                    <a:cubicBezTo>
                      <a:pt x="150" y="6"/>
                      <a:pt x="104" y="6"/>
                      <a:pt x="64" y="11"/>
                    </a:cubicBezTo>
                    <a:cubicBezTo>
                      <a:pt x="27" y="11"/>
                      <a:pt x="0" y="47"/>
                      <a:pt x="5" y="79"/>
                    </a:cubicBezTo>
                    <a:cubicBezTo>
                      <a:pt x="13" y="112"/>
                      <a:pt x="37" y="138"/>
                      <a:pt x="69" y="138"/>
                    </a:cubicBezTo>
                    <a:cubicBezTo>
                      <a:pt x="72" y="138"/>
                      <a:pt x="74" y="138"/>
                      <a:pt x="77" y="138"/>
                    </a:cubicBezTo>
                    <a:lnTo>
                      <a:pt x="82" y="138"/>
                    </a:lnTo>
                    <a:cubicBezTo>
                      <a:pt x="122" y="138"/>
                      <a:pt x="168" y="133"/>
                      <a:pt x="209" y="129"/>
                    </a:cubicBezTo>
                    <a:cubicBezTo>
                      <a:pt x="227" y="129"/>
                      <a:pt x="245" y="120"/>
                      <a:pt x="254" y="106"/>
                    </a:cubicBezTo>
                    <a:cubicBezTo>
                      <a:pt x="263" y="92"/>
                      <a:pt x="272" y="74"/>
                      <a:pt x="267" y="61"/>
                    </a:cubicBezTo>
                    <a:cubicBezTo>
                      <a:pt x="263" y="43"/>
                      <a:pt x="254" y="24"/>
                      <a:pt x="240" y="15"/>
                    </a:cubicBezTo>
                    <a:cubicBezTo>
                      <a:pt x="229" y="8"/>
                      <a:pt x="218" y="1"/>
                      <a:pt x="2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8" name="Google Shape;2218;p45"/>
              <p:cNvSpPr/>
              <p:nvPr/>
            </p:nvSpPr>
            <p:spPr>
              <a:xfrm>
                <a:off x="3137275" y="1728900"/>
                <a:ext cx="136100" cy="10700"/>
              </a:xfrm>
              <a:custGeom>
                <a:avLst/>
                <a:gdLst/>
                <a:ahLst/>
                <a:cxnLst/>
                <a:rect l="l" t="t" r="r" b="b"/>
                <a:pathLst>
                  <a:path w="5444" h="428" extrusionOk="0">
                    <a:moveTo>
                      <a:pt x="5360" y="1"/>
                    </a:moveTo>
                    <a:cubicBezTo>
                      <a:pt x="5355" y="1"/>
                      <a:pt x="5350" y="1"/>
                      <a:pt x="5345" y="2"/>
                    </a:cubicBezTo>
                    <a:cubicBezTo>
                      <a:pt x="4378" y="195"/>
                      <a:pt x="3391" y="298"/>
                      <a:pt x="2403" y="298"/>
                    </a:cubicBezTo>
                    <a:cubicBezTo>
                      <a:pt x="2021" y="298"/>
                      <a:pt x="1640" y="283"/>
                      <a:pt x="1259" y="251"/>
                    </a:cubicBezTo>
                    <a:cubicBezTo>
                      <a:pt x="869" y="215"/>
                      <a:pt x="479" y="165"/>
                      <a:pt x="94" y="102"/>
                    </a:cubicBezTo>
                    <a:cubicBezTo>
                      <a:pt x="89" y="101"/>
                      <a:pt x="83" y="100"/>
                      <a:pt x="78" y="100"/>
                    </a:cubicBezTo>
                    <a:cubicBezTo>
                      <a:pt x="7" y="100"/>
                      <a:pt x="0" y="216"/>
                      <a:pt x="81" y="229"/>
                    </a:cubicBezTo>
                    <a:lnTo>
                      <a:pt x="76" y="229"/>
                    </a:lnTo>
                    <a:cubicBezTo>
                      <a:pt x="859" y="362"/>
                      <a:pt x="1651" y="428"/>
                      <a:pt x="2442" y="428"/>
                    </a:cubicBezTo>
                    <a:cubicBezTo>
                      <a:pt x="3020" y="428"/>
                      <a:pt x="3598" y="393"/>
                      <a:pt x="4172" y="324"/>
                    </a:cubicBezTo>
                    <a:cubicBezTo>
                      <a:pt x="4570" y="274"/>
                      <a:pt x="4969" y="211"/>
                      <a:pt x="5363" y="129"/>
                    </a:cubicBezTo>
                    <a:cubicBezTo>
                      <a:pt x="5444" y="116"/>
                      <a:pt x="5429" y="1"/>
                      <a:pt x="5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9" name="Google Shape;2219;p45"/>
              <p:cNvSpPr/>
              <p:nvPr/>
            </p:nvSpPr>
            <p:spPr>
              <a:xfrm>
                <a:off x="3198075" y="1671725"/>
                <a:ext cx="22125" cy="52800"/>
              </a:xfrm>
              <a:custGeom>
                <a:avLst/>
                <a:gdLst/>
                <a:ahLst/>
                <a:cxnLst/>
                <a:rect l="l" t="t" r="r" b="b"/>
                <a:pathLst>
                  <a:path w="885" h="2112" extrusionOk="0">
                    <a:moveTo>
                      <a:pt x="503" y="0"/>
                    </a:moveTo>
                    <a:cubicBezTo>
                      <a:pt x="475" y="0"/>
                      <a:pt x="447" y="16"/>
                      <a:pt x="439" y="51"/>
                    </a:cubicBezTo>
                    <a:cubicBezTo>
                      <a:pt x="313" y="617"/>
                      <a:pt x="186" y="1184"/>
                      <a:pt x="59" y="1750"/>
                    </a:cubicBezTo>
                    <a:cubicBezTo>
                      <a:pt x="41" y="1832"/>
                      <a:pt x="23" y="1909"/>
                      <a:pt x="5" y="1990"/>
                    </a:cubicBezTo>
                    <a:cubicBezTo>
                      <a:pt x="0" y="2017"/>
                      <a:pt x="23" y="2049"/>
                      <a:pt x="45" y="2058"/>
                    </a:cubicBezTo>
                    <a:cubicBezTo>
                      <a:pt x="121" y="2096"/>
                      <a:pt x="200" y="2112"/>
                      <a:pt x="280" y="2112"/>
                    </a:cubicBezTo>
                    <a:cubicBezTo>
                      <a:pt x="392" y="2112"/>
                      <a:pt x="506" y="2081"/>
                      <a:pt x="612" y="2036"/>
                    </a:cubicBezTo>
                    <a:cubicBezTo>
                      <a:pt x="666" y="2013"/>
                      <a:pt x="698" y="1999"/>
                      <a:pt x="711" y="1945"/>
                    </a:cubicBezTo>
                    <a:cubicBezTo>
                      <a:pt x="720" y="1904"/>
                      <a:pt x="729" y="1863"/>
                      <a:pt x="739" y="1827"/>
                    </a:cubicBezTo>
                    <a:cubicBezTo>
                      <a:pt x="784" y="1628"/>
                      <a:pt x="829" y="1424"/>
                      <a:pt x="874" y="1225"/>
                    </a:cubicBezTo>
                    <a:cubicBezTo>
                      <a:pt x="885" y="1178"/>
                      <a:pt x="847" y="1151"/>
                      <a:pt x="809" y="1151"/>
                    </a:cubicBezTo>
                    <a:cubicBezTo>
                      <a:pt x="780" y="1151"/>
                      <a:pt x="751" y="1167"/>
                      <a:pt x="743" y="1202"/>
                    </a:cubicBezTo>
                    <a:lnTo>
                      <a:pt x="583" y="1902"/>
                    </a:lnTo>
                    <a:lnTo>
                      <a:pt x="583" y="1902"/>
                    </a:lnTo>
                    <a:cubicBezTo>
                      <a:pt x="487" y="1946"/>
                      <a:pt x="381" y="1982"/>
                      <a:pt x="275" y="1982"/>
                    </a:cubicBezTo>
                    <a:cubicBezTo>
                      <a:pt x="232" y="1982"/>
                      <a:pt x="190" y="1976"/>
                      <a:pt x="147" y="1962"/>
                    </a:cubicBezTo>
                    <a:lnTo>
                      <a:pt x="147" y="1962"/>
                    </a:lnTo>
                    <a:cubicBezTo>
                      <a:pt x="270" y="1413"/>
                      <a:pt x="393" y="863"/>
                      <a:pt x="517" y="309"/>
                    </a:cubicBezTo>
                    <a:cubicBezTo>
                      <a:pt x="535" y="232"/>
                      <a:pt x="553" y="151"/>
                      <a:pt x="566" y="74"/>
                    </a:cubicBezTo>
                    <a:cubicBezTo>
                      <a:pt x="577" y="27"/>
                      <a:pt x="540" y="0"/>
                      <a:pt x="5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0" name="Google Shape;2220;p45"/>
              <p:cNvSpPr/>
              <p:nvPr/>
            </p:nvSpPr>
            <p:spPr>
              <a:xfrm>
                <a:off x="3271925" y="1789775"/>
                <a:ext cx="12475" cy="12025"/>
              </a:xfrm>
              <a:custGeom>
                <a:avLst/>
                <a:gdLst/>
                <a:ahLst/>
                <a:cxnLst/>
                <a:rect l="l" t="t" r="r" b="b"/>
                <a:pathLst>
                  <a:path w="499" h="481" extrusionOk="0">
                    <a:moveTo>
                      <a:pt x="340" y="163"/>
                    </a:moveTo>
                    <a:lnTo>
                      <a:pt x="340" y="163"/>
                    </a:lnTo>
                    <a:cubicBezTo>
                      <a:pt x="340" y="164"/>
                      <a:pt x="340" y="164"/>
                      <a:pt x="339" y="164"/>
                    </a:cubicBezTo>
                    <a:cubicBezTo>
                      <a:pt x="339" y="164"/>
                      <a:pt x="339" y="164"/>
                      <a:pt x="338" y="164"/>
                    </a:cubicBezTo>
                    <a:lnTo>
                      <a:pt x="338" y="164"/>
                    </a:lnTo>
                    <a:cubicBezTo>
                      <a:pt x="339" y="164"/>
                      <a:pt x="339" y="164"/>
                      <a:pt x="339" y="164"/>
                    </a:cubicBezTo>
                    <a:cubicBezTo>
                      <a:pt x="340" y="164"/>
                      <a:pt x="340" y="164"/>
                      <a:pt x="340" y="163"/>
                    </a:cubicBezTo>
                    <a:close/>
                    <a:moveTo>
                      <a:pt x="163" y="181"/>
                    </a:moveTo>
                    <a:cubicBezTo>
                      <a:pt x="163" y="183"/>
                      <a:pt x="162" y="184"/>
                      <a:pt x="162" y="185"/>
                    </a:cubicBezTo>
                    <a:lnTo>
                      <a:pt x="162" y="185"/>
                    </a:lnTo>
                    <a:cubicBezTo>
                      <a:pt x="163" y="184"/>
                      <a:pt x="163" y="183"/>
                      <a:pt x="163" y="181"/>
                    </a:cubicBezTo>
                    <a:close/>
                    <a:moveTo>
                      <a:pt x="145" y="240"/>
                    </a:moveTo>
                    <a:cubicBezTo>
                      <a:pt x="147" y="244"/>
                      <a:pt x="147" y="246"/>
                      <a:pt x="147" y="246"/>
                    </a:cubicBezTo>
                    <a:cubicBezTo>
                      <a:pt x="146" y="246"/>
                      <a:pt x="145" y="243"/>
                      <a:pt x="145" y="240"/>
                    </a:cubicBezTo>
                    <a:close/>
                    <a:moveTo>
                      <a:pt x="174" y="316"/>
                    </a:moveTo>
                    <a:cubicBezTo>
                      <a:pt x="173" y="316"/>
                      <a:pt x="176" y="318"/>
                      <a:pt x="178" y="321"/>
                    </a:cubicBezTo>
                    <a:lnTo>
                      <a:pt x="178" y="321"/>
                    </a:lnTo>
                    <a:cubicBezTo>
                      <a:pt x="178" y="320"/>
                      <a:pt x="178" y="319"/>
                      <a:pt x="177" y="317"/>
                    </a:cubicBezTo>
                    <a:cubicBezTo>
                      <a:pt x="175" y="317"/>
                      <a:pt x="174" y="316"/>
                      <a:pt x="174" y="316"/>
                    </a:cubicBezTo>
                    <a:close/>
                    <a:moveTo>
                      <a:pt x="267" y="132"/>
                    </a:moveTo>
                    <a:cubicBezTo>
                      <a:pt x="276" y="132"/>
                      <a:pt x="285" y="136"/>
                      <a:pt x="295" y="136"/>
                    </a:cubicBezTo>
                    <a:cubicBezTo>
                      <a:pt x="299" y="136"/>
                      <a:pt x="304" y="141"/>
                      <a:pt x="308" y="141"/>
                    </a:cubicBezTo>
                    <a:lnTo>
                      <a:pt x="311" y="142"/>
                    </a:lnTo>
                    <a:lnTo>
                      <a:pt x="311" y="142"/>
                    </a:lnTo>
                    <a:cubicBezTo>
                      <a:pt x="311" y="143"/>
                      <a:pt x="311" y="144"/>
                      <a:pt x="313" y="145"/>
                    </a:cubicBezTo>
                    <a:cubicBezTo>
                      <a:pt x="317" y="145"/>
                      <a:pt x="317" y="145"/>
                      <a:pt x="322" y="150"/>
                    </a:cubicBezTo>
                    <a:cubicBezTo>
                      <a:pt x="322" y="150"/>
                      <a:pt x="334" y="162"/>
                      <a:pt x="338" y="164"/>
                    </a:cubicBezTo>
                    <a:lnTo>
                      <a:pt x="338" y="164"/>
                    </a:lnTo>
                    <a:cubicBezTo>
                      <a:pt x="337" y="163"/>
                      <a:pt x="335" y="160"/>
                      <a:pt x="336" y="160"/>
                    </a:cubicBezTo>
                    <a:lnTo>
                      <a:pt x="336" y="160"/>
                    </a:lnTo>
                    <a:cubicBezTo>
                      <a:pt x="336" y="160"/>
                      <a:pt x="337" y="161"/>
                      <a:pt x="340" y="163"/>
                    </a:cubicBezTo>
                    <a:cubicBezTo>
                      <a:pt x="340" y="168"/>
                      <a:pt x="344" y="172"/>
                      <a:pt x="349" y="177"/>
                    </a:cubicBezTo>
                    <a:cubicBezTo>
                      <a:pt x="349" y="177"/>
                      <a:pt x="349" y="178"/>
                      <a:pt x="350" y="179"/>
                    </a:cubicBezTo>
                    <a:lnTo>
                      <a:pt x="350" y="179"/>
                    </a:lnTo>
                    <a:cubicBezTo>
                      <a:pt x="350" y="179"/>
                      <a:pt x="350" y="178"/>
                      <a:pt x="350" y="178"/>
                    </a:cubicBezTo>
                    <a:lnTo>
                      <a:pt x="350" y="178"/>
                    </a:lnTo>
                    <a:cubicBezTo>
                      <a:pt x="350" y="178"/>
                      <a:pt x="351" y="181"/>
                      <a:pt x="353" y="186"/>
                    </a:cubicBezTo>
                    <a:cubicBezTo>
                      <a:pt x="353" y="183"/>
                      <a:pt x="352" y="180"/>
                      <a:pt x="350" y="179"/>
                    </a:cubicBezTo>
                    <a:lnTo>
                      <a:pt x="350" y="179"/>
                    </a:lnTo>
                    <a:cubicBezTo>
                      <a:pt x="351" y="179"/>
                      <a:pt x="352" y="180"/>
                      <a:pt x="353" y="181"/>
                    </a:cubicBezTo>
                    <a:lnTo>
                      <a:pt x="353" y="186"/>
                    </a:lnTo>
                    <a:cubicBezTo>
                      <a:pt x="353" y="191"/>
                      <a:pt x="358" y="195"/>
                      <a:pt x="358" y="200"/>
                    </a:cubicBezTo>
                    <a:cubicBezTo>
                      <a:pt x="358" y="200"/>
                      <a:pt x="361" y="211"/>
                      <a:pt x="362" y="211"/>
                    </a:cubicBezTo>
                    <a:cubicBezTo>
                      <a:pt x="362" y="211"/>
                      <a:pt x="362" y="211"/>
                      <a:pt x="362" y="211"/>
                    </a:cubicBezTo>
                    <a:lnTo>
                      <a:pt x="362" y="211"/>
                    </a:lnTo>
                    <a:cubicBezTo>
                      <a:pt x="362" y="212"/>
                      <a:pt x="362" y="213"/>
                      <a:pt x="362" y="213"/>
                    </a:cubicBezTo>
                    <a:cubicBezTo>
                      <a:pt x="362" y="218"/>
                      <a:pt x="362" y="227"/>
                      <a:pt x="362" y="231"/>
                    </a:cubicBezTo>
                    <a:cubicBezTo>
                      <a:pt x="363" y="236"/>
                      <a:pt x="365" y="241"/>
                      <a:pt x="367" y="246"/>
                    </a:cubicBezTo>
                    <a:lnTo>
                      <a:pt x="367" y="246"/>
                    </a:lnTo>
                    <a:cubicBezTo>
                      <a:pt x="366" y="254"/>
                      <a:pt x="362" y="259"/>
                      <a:pt x="362" y="268"/>
                    </a:cubicBezTo>
                    <a:cubicBezTo>
                      <a:pt x="362" y="272"/>
                      <a:pt x="362" y="277"/>
                      <a:pt x="358" y="281"/>
                    </a:cubicBezTo>
                    <a:cubicBezTo>
                      <a:pt x="358" y="281"/>
                      <a:pt x="358" y="286"/>
                      <a:pt x="358" y="290"/>
                    </a:cubicBezTo>
                    <a:cubicBezTo>
                      <a:pt x="354" y="290"/>
                      <a:pt x="351" y="298"/>
                      <a:pt x="352" y="300"/>
                    </a:cubicBezTo>
                    <a:lnTo>
                      <a:pt x="352" y="300"/>
                    </a:lnTo>
                    <a:cubicBezTo>
                      <a:pt x="350" y="302"/>
                      <a:pt x="349" y="304"/>
                      <a:pt x="349" y="304"/>
                    </a:cubicBezTo>
                    <a:lnTo>
                      <a:pt x="340" y="313"/>
                    </a:lnTo>
                    <a:cubicBezTo>
                      <a:pt x="340" y="313"/>
                      <a:pt x="335" y="317"/>
                      <a:pt x="335" y="317"/>
                    </a:cubicBezTo>
                    <a:cubicBezTo>
                      <a:pt x="331" y="322"/>
                      <a:pt x="322" y="331"/>
                      <a:pt x="317" y="336"/>
                    </a:cubicBezTo>
                    <a:lnTo>
                      <a:pt x="308" y="340"/>
                    </a:lnTo>
                    <a:cubicBezTo>
                      <a:pt x="312" y="336"/>
                      <a:pt x="313" y="335"/>
                      <a:pt x="312" y="335"/>
                    </a:cubicBezTo>
                    <a:lnTo>
                      <a:pt x="312" y="335"/>
                    </a:lnTo>
                    <a:cubicBezTo>
                      <a:pt x="310" y="335"/>
                      <a:pt x="306" y="337"/>
                      <a:pt x="304" y="340"/>
                    </a:cubicBezTo>
                    <a:cubicBezTo>
                      <a:pt x="299" y="345"/>
                      <a:pt x="290" y="345"/>
                      <a:pt x="285" y="345"/>
                    </a:cubicBezTo>
                    <a:cubicBezTo>
                      <a:pt x="279" y="348"/>
                      <a:pt x="278" y="349"/>
                      <a:pt x="280" y="349"/>
                    </a:cubicBezTo>
                    <a:cubicBezTo>
                      <a:pt x="281" y="349"/>
                      <a:pt x="285" y="348"/>
                      <a:pt x="285" y="348"/>
                    </a:cubicBezTo>
                    <a:lnTo>
                      <a:pt x="285" y="348"/>
                    </a:lnTo>
                    <a:cubicBezTo>
                      <a:pt x="285" y="348"/>
                      <a:pt x="284" y="348"/>
                      <a:pt x="281" y="349"/>
                    </a:cubicBezTo>
                    <a:lnTo>
                      <a:pt x="231" y="349"/>
                    </a:lnTo>
                    <a:cubicBezTo>
                      <a:pt x="227" y="349"/>
                      <a:pt x="227" y="349"/>
                      <a:pt x="224" y="346"/>
                    </a:cubicBezTo>
                    <a:lnTo>
                      <a:pt x="224" y="346"/>
                    </a:lnTo>
                    <a:cubicBezTo>
                      <a:pt x="224" y="346"/>
                      <a:pt x="224" y="345"/>
                      <a:pt x="222" y="345"/>
                    </a:cubicBezTo>
                    <a:lnTo>
                      <a:pt x="222" y="345"/>
                    </a:lnTo>
                    <a:cubicBezTo>
                      <a:pt x="222" y="345"/>
                      <a:pt x="222" y="345"/>
                      <a:pt x="222" y="345"/>
                    </a:cubicBezTo>
                    <a:cubicBezTo>
                      <a:pt x="213" y="345"/>
                      <a:pt x="204" y="340"/>
                      <a:pt x="199" y="336"/>
                    </a:cubicBezTo>
                    <a:cubicBezTo>
                      <a:pt x="197" y="336"/>
                      <a:pt x="196" y="336"/>
                      <a:pt x="195" y="336"/>
                    </a:cubicBezTo>
                    <a:lnTo>
                      <a:pt x="195" y="336"/>
                    </a:lnTo>
                    <a:cubicBezTo>
                      <a:pt x="194" y="335"/>
                      <a:pt x="192" y="333"/>
                      <a:pt x="190" y="331"/>
                    </a:cubicBezTo>
                    <a:lnTo>
                      <a:pt x="181" y="326"/>
                    </a:lnTo>
                    <a:cubicBezTo>
                      <a:pt x="181" y="325"/>
                      <a:pt x="180" y="323"/>
                      <a:pt x="178" y="321"/>
                    </a:cubicBezTo>
                    <a:lnTo>
                      <a:pt x="178" y="321"/>
                    </a:lnTo>
                    <a:cubicBezTo>
                      <a:pt x="178" y="321"/>
                      <a:pt x="178" y="321"/>
                      <a:pt x="178" y="321"/>
                    </a:cubicBezTo>
                    <a:cubicBezTo>
                      <a:pt x="176" y="321"/>
                      <a:pt x="172" y="317"/>
                      <a:pt x="172" y="317"/>
                    </a:cubicBezTo>
                    <a:cubicBezTo>
                      <a:pt x="172" y="313"/>
                      <a:pt x="168" y="308"/>
                      <a:pt x="168" y="304"/>
                    </a:cubicBezTo>
                    <a:cubicBezTo>
                      <a:pt x="163" y="304"/>
                      <a:pt x="159" y="299"/>
                      <a:pt x="159" y="299"/>
                    </a:cubicBezTo>
                    <a:cubicBezTo>
                      <a:pt x="159" y="295"/>
                      <a:pt x="154" y="286"/>
                      <a:pt x="154" y="277"/>
                    </a:cubicBezTo>
                    <a:cubicBezTo>
                      <a:pt x="151" y="277"/>
                      <a:pt x="150" y="271"/>
                      <a:pt x="150" y="271"/>
                    </a:cubicBezTo>
                    <a:cubicBezTo>
                      <a:pt x="150" y="271"/>
                      <a:pt x="150" y="272"/>
                      <a:pt x="150" y="277"/>
                    </a:cubicBezTo>
                    <a:cubicBezTo>
                      <a:pt x="150" y="272"/>
                      <a:pt x="150" y="268"/>
                      <a:pt x="150" y="263"/>
                    </a:cubicBezTo>
                    <a:cubicBezTo>
                      <a:pt x="150" y="254"/>
                      <a:pt x="150" y="245"/>
                      <a:pt x="145" y="240"/>
                    </a:cubicBezTo>
                    <a:cubicBezTo>
                      <a:pt x="145" y="236"/>
                      <a:pt x="150" y="231"/>
                      <a:pt x="150" y="227"/>
                    </a:cubicBezTo>
                    <a:cubicBezTo>
                      <a:pt x="150" y="223"/>
                      <a:pt x="152" y="210"/>
                      <a:pt x="151" y="209"/>
                    </a:cubicBezTo>
                    <a:lnTo>
                      <a:pt x="151" y="209"/>
                    </a:lnTo>
                    <a:cubicBezTo>
                      <a:pt x="154" y="202"/>
                      <a:pt x="155" y="198"/>
                      <a:pt x="159" y="191"/>
                    </a:cubicBezTo>
                    <a:cubicBezTo>
                      <a:pt x="159" y="189"/>
                      <a:pt x="159" y="188"/>
                      <a:pt x="160" y="187"/>
                    </a:cubicBezTo>
                    <a:lnTo>
                      <a:pt x="160" y="187"/>
                    </a:lnTo>
                    <a:cubicBezTo>
                      <a:pt x="160" y="188"/>
                      <a:pt x="160" y="189"/>
                      <a:pt x="160" y="189"/>
                    </a:cubicBezTo>
                    <a:cubicBezTo>
                      <a:pt x="160" y="189"/>
                      <a:pt x="161" y="188"/>
                      <a:pt x="162" y="185"/>
                    </a:cubicBezTo>
                    <a:lnTo>
                      <a:pt x="162" y="185"/>
                    </a:lnTo>
                    <a:cubicBezTo>
                      <a:pt x="161" y="186"/>
                      <a:pt x="161" y="186"/>
                      <a:pt x="160" y="187"/>
                    </a:cubicBezTo>
                    <a:lnTo>
                      <a:pt x="160" y="187"/>
                    </a:lnTo>
                    <a:cubicBezTo>
                      <a:pt x="160" y="185"/>
                      <a:pt x="161" y="183"/>
                      <a:pt x="163" y="181"/>
                    </a:cubicBezTo>
                    <a:lnTo>
                      <a:pt x="163" y="181"/>
                    </a:lnTo>
                    <a:cubicBezTo>
                      <a:pt x="163" y="181"/>
                      <a:pt x="163" y="181"/>
                      <a:pt x="163" y="181"/>
                    </a:cubicBezTo>
                    <a:cubicBezTo>
                      <a:pt x="168" y="177"/>
                      <a:pt x="172" y="168"/>
                      <a:pt x="181" y="163"/>
                    </a:cubicBezTo>
                    <a:cubicBezTo>
                      <a:pt x="182" y="162"/>
                      <a:pt x="182" y="161"/>
                      <a:pt x="183" y="160"/>
                    </a:cubicBezTo>
                    <a:lnTo>
                      <a:pt x="183" y="160"/>
                    </a:lnTo>
                    <a:cubicBezTo>
                      <a:pt x="184" y="160"/>
                      <a:pt x="186" y="159"/>
                      <a:pt x="186" y="159"/>
                    </a:cubicBezTo>
                    <a:cubicBezTo>
                      <a:pt x="195" y="154"/>
                      <a:pt x="199" y="150"/>
                      <a:pt x="208" y="145"/>
                    </a:cubicBezTo>
                    <a:lnTo>
                      <a:pt x="208" y="145"/>
                    </a:lnTo>
                    <a:cubicBezTo>
                      <a:pt x="204" y="147"/>
                      <a:pt x="202" y="147"/>
                      <a:pt x="201" y="147"/>
                    </a:cubicBezTo>
                    <a:cubicBezTo>
                      <a:pt x="200" y="147"/>
                      <a:pt x="205" y="145"/>
                      <a:pt x="208" y="145"/>
                    </a:cubicBezTo>
                    <a:cubicBezTo>
                      <a:pt x="208" y="141"/>
                      <a:pt x="213" y="141"/>
                      <a:pt x="217" y="141"/>
                    </a:cubicBezTo>
                    <a:cubicBezTo>
                      <a:pt x="220" y="138"/>
                      <a:pt x="227" y="136"/>
                      <a:pt x="230" y="135"/>
                    </a:cubicBezTo>
                    <a:lnTo>
                      <a:pt x="230" y="135"/>
                    </a:lnTo>
                    <a:cubicBezTo>
                      <a:pt x="229" y="135"/>
                      <a:pt x="228" y="136"/>
                      <a:pt x="227" y="136"/>
                    </a:cubicBezTo>
                    <a:cubicBezTo>
                      <a:pt x="231" y="135"/>
                      <a:pt x="232" y="134"/>
                      <a:pt x="231" y="134"/>
                    </a:cubicBezTo>
                    <a:lnTo>
                      <a:pt x="231" y="134"/>
                    </a:lnTo>
                    <a:cubicBezTo>
                      <a:pt x="231" y="134"/>
                      <a:pt x="231" y="134"/>
                      <a:pt x="230" y="135"/>
                    </a:cubicBezTo>
                    <a:lnTo>
                      <a:pt x="230" y="135"/>
                    </a:lnTo>
                    <a:cubicBezTo>
                      <a:pt x="238" y="132"/>
                      <a:pt x="245" y="132"/>
                      <a:pt x="249" y="132"/>
                    </a:cubicBezTo>
                    <a:close/>
                    <a:moveTo>
                      <a:pt x="251" y="0"/>
                    </a:moveTo>
                    <a:cubicBezTo>
                      <a:pt x="177" y="0"/>
                      <a:pt x="101" y="36"/>
                      <a:pt x="59" y="100"/>
                    </a:cubicBezTo>
                    <a:cubicBezTo>
                      <a:pt x="0" y="181"/>
                      <a:pt x="0" y="295"/>
                      <a:pt x="59" y="381"/>
                    </a:cubicBezTo>
                    <a:cubicBezTo>
                      <a:pt x="104" y="447"/>
                      <a:pt x="179" y="481"/>
                      <a:pt x="256" y="481"/>
                    </a:cubicBezTo>
                    <a:cubicBezTo>
                      <a:pt x="279" y="481"/>
                      <a:pt x="303" y="478"/>
                      <a:pt x="326" y="471"/>
                    </a:cubicBezTo>
                    <a:cubicBezTo>
                      <a:pt x="376" y="458"/>
                      <a:pt x="421" y="426"/>
                      <a:pt x="453" y="385"/>
                    </a:cubicBezTo>
                    <a:cubicBezTo>
                      <a:pt x="485" y="336"/>
                      <a:pt x="498" y="281"/>
                      <a:pt x="494" y="218"/>
                    </a:cubicBezTo>
                    <a:cubicBezTo>
                      <a:pt x="494" y="213"/>
                      <a:pt x="493" y="209"/>
                      <a:pt x="492" y="205"/>
                    </a:cubicBezTo>
                    <a:lnTo>
                      <a:pt x="492" y="205"/>
                    </a:lnTo>
                    <a:cubicBezTo>
                      <a:pt x="477" y="109"/>
                      <a:pt x="407" y="31"/>
                      <a:pt x="313" y="9"/>
                    </a:cubicBezTo>
                    <a:cubicBezTo>
                      <a:pt x="293" y="3"/>
                      <a:pt x="272" y="0"/>
                      <a:pt x="2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1" name="Google Shape;2221;p45"/>
              <p:cNvSpPr/>
              <p:nvPr/>
            </p:nvSpPr>
            <p:spPr>
              <a:xfrm>
                <a:off x="3244800" y="1692700"/>
                <a:ext cx="106150" cy="8350"/>
              </a:xfrm>
              <a:custGeom>
                <a:avLst/>
                <a:gdLst/>
                <a:ahLst/>
                <a:cxnLst/>
                <a:rect l="l" t="t" r="r" b="b"/>
                <a:pathLst>
                  <a:path w="4246" h="334" extrusionOk="0">
                    <a:moveTo>
                      <a:pt x="2270" y="0"/>
                    </a:moveTo>
                    <a:cubicBezTo>
                      <a:pt x="1851" y="0"/>
                      <a:pt x="1433" y="22"/>
                      <a:pt x="1022" y="50"/>
                    </a:cubicBezTo>
                    <a:cubicBezTo>
                      <a:pt x="709" y="68"/>
                      <a:pt x="396" y="100"/>
                      <a:pt x="84" y="141"/>
                    </a:cubicBezTo>
                    <a:cubicBezTo>
                      <a:pt x="1" y="150"/>
                      <a:pt x="19" y="273"/>
                      <a:pt x="94" y="273"/>
                    </a:cubicBezTo>
                    <a:cubicBezTo>
                      <a:pt x="96" y="273"/>
                      <a:pt x="99" y="273"/>
                      <a:pt x="102" y="272"/>
                    </a:cubicBezTo>
                    <a:cubicBezTo>
                      <a:pt x="659" y="200"/>
                      <a:pt x="1225" y="159"/>
                      <a:pt x="1787" y="141"/>
                    </a:cubicBezTo>
                    <a:cubicBezTo>
                      <a:pt x="1927" y="137"/>
                      <a:pt x="2066" y="135"/>
                      <a:pt x="2205" y="135"/>
                    </a:cubicBezTo>
                    <a:cubicBezTo>
                      <a:pt x="2612" y="135"/>
                      <a:pt x="3018" y="152"/>
                      <a:pt x="3423" y="200"/>
                    </a:cubicBezTo>
                    <a:cubicBezTo>
                      <a:pt x="3667" y="231"/>
                      <a:pt x="3912" y="272"/>
                      <a:pt x="4157" y="331"/>
                    </a:cubicBezTo>
                    <a:cubicBezTo>
                      <a:pt x="4163" y="333"/>
                      <a:pt x="4169" y="334"/>
                      <a:pt x="4175" y="334"/>
                    </a:cubicBezTo>
                    <a:cubicBezTo>
                      <a:pt x="4240" y="334"/>
                      <a:pt x="4246" y="221"/>
                      <a:pt x="4170" y="204"/>
                    </a:cubicBezTo>
                    <a:cubicBezTo>
                      <a:pt x="3553" y="51"/>
                      <a:pt x="2912" y="0"/>
                      <a:pt x="22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2" name="Google Shape;2222;p45"/>
              <p:cNvSpPr/>
              <p:nvPr/>
            </p:nvSpPr>
            <p:spPr>
              <a:xfrm>
                <a:off x="3186500" y="1716150"/>
                <a:ext cx="16350" cy="14400"/>
              </a:xfrm>
              <a:custGeom>
                <a:avLst/>
                <a:gdLst/>
                <a:ahLst/>
                <a:cxnLst/>
                <a:rect l="l" t="t" r="r" b="b"/>
                <a:pathLst>
                  <a:path w="654" h="576" extrusionOk="0">
                    <a:moveTo>
                      <a:pt x="286" y="1"/>
                    </a:moveTo>
                    <a:cubicBezTo>
                      <a:pt x="279" y="1"/>
                      <a:pt x="271" y="2"/>
                      <a:pt x="264" y="5"/>
                    </a:cubicBezTo>
                    <a:cubicBezTo>
                      <a:pt x="137" y="50"/>
                      <a:pt x="1" y="132"/>
                      <a:pt x="5" y="286"/>
                    </a:cubicBezTo>
                    <a:cubicBezTo>
                      <a:pt x="10" y="422"/>
                      <a:pt x="182" y="485"/>
                      <a:pt x="286" y="517"/>
                    </a:cubicBezTo>
                    <a:cubicBezTo>
                      <a:pt x="381" y="548"/>
                      <a:pt x="477" y="567"/>
                      <a:pt x="572" y="576"/>
                    </a:cubicBezTo>
                    <a:cubicBezTo>
                      <a:pt x="608" y="576"/>
                      <a:pt x="644" y="558"/>
                      <a:pt x="649" y="521"/>
                    </a:cubicBezTo>
                    <a:cubicBezTo>
                      <a:pt x="653" y="490"/>
                      <a:pt x="626" y="449"/>
                      <a:pt x="590" y="449"/>
                    </a:cubicBezTo>
                    <a:cubicBezTo>
                      <a:pt x="499" y="440"/>
                      <a:pt x="409" y="426"/>
                      <a:pt x="327" y="399"/>
                    </a:cubicBezTo>
                    <a:cubicBezTo>
                      <a:pt x="286" y="385"/>
                      <a:pt x="241" y="367"/>
                      <a:pt x="205" y="345"/>
                    </a:cubicBezTo>
                    <a:cubicBezTo>
                      <a:pt x="196" y="345"/>
                      <a:pt x="191" y="340"/>
                      <a:pt x="187" y="336"/>
                    </a:cubicBezTo>
                    <a:cubicBezTo>
                      <a:pt x="182" y="333"/>
                      <a:pt x="180" y="332"/>
                      <a:pt x="179" y="332"/>
                    </a:cubicBezTo>
                    <a:lnTo>
                      <a:pt x="179" y="332"/>
                    </a:lnTo>
                    <a:cubicBezTo>
                      <a:pt x="179" y="332"/>
                      <a:pt x="180" y="333"/>
                      <a:pt x="182" y="336"/>
                    </a:cubicBezTo>
                    <a:lnTo>
                      <a:pt x="173" y="331"/>
                    </a:lnTo>
                    <a:cubicBezTo>
                      <a:pt x="169" y="326"/>
                      <a:pt x="164" y="322"/>
                      <a:pt x="155" y="317"/>
                    </a:cubicBezTo>
                    <a:cubicBezTo>
                      <a:pt x="154" y="316"/>
                      <a:pt x="152" y="315"/>
                      <a:pt x="150" y="313"/>
                    </a:cubicBezTo>
                    <a:cubicBezTo>
                      <a:pt x="146" y="308"/>
                      <a:pt x="141" y="304"/>
                      <a:pt x="137" y="299"/>
                    </a:cubicBezTo>
                    <a:cubicBezTo>
                      <a:pt x="134" y="295"/>
                      <a:pt x="133" y="294"/>
                      <a:pt x="134" y="294"/>
                    </a:cubicBezTo>
                    <a:lnTo>
                      <a:pt x="134" y="294"/>
                    </a:lnTo>
                    <a:cubicBezTo>
                      <a:pt x="134" y="294"/>
                      <a:pt x="134" y="294"/>
                      <a:pt x="135" y="295"/>
                    </a:cubicBezTo>
                    <a:lnTo>
                      <a:pt x="135" y="295"/>
                    </a:lnTo>
                    <a:cubicBezTo>
                      <a:pt x="136" y="297"/>
                      <a:pt x="136" y="298"/>
                      <a:pt x="136" y="298"/>
                    </a:cubicBezTo>
                    <a:cubicBezTo>
                      <a:pt x="137" y="298"/>
                      <a:pt x="137" y="297"/>
                      <a:pt x="137" y="297"/>
                    </a:cubicBezTo>
                    <a:lnTo>
                      <a:pt x="137" y="297"/>
                    </a:lnTo>
                    <a:cubicBezTo>
                      <a:pt x="137" y="297"/>
                      <a:pt x="137" y="297"/>
                      <a:pt x="138" y="297"/>
                    </a:cubicBezTo>
                    <a:cubicBezTo>
                      <a:pt x="138" y="297"/>
                      <a:pt x="138" y="297"/>
                      <a:pt x="137" y="295"/>
                    </a:cubicBezTo>
                    <a:cubicBezTo>
                      <a:pt x="137" y="295"/>
                      <a:pt x="137" y="281"/>
                      <a:pt x="132" y="281"/>
                    </a:cubicBezTo>
                    <a:cubicBezTo>
                      <a:pt x="132" y="277"/>
                      <a:pt x="132" y="277"/>
                      <a:pt x="137" y="272"/>
                    </a:cubicBezTo>
                    <a:cubicBezTo>
                      <a:pt x="137" y="265"/>
                      <a:pt x="137" y="261"/>
                      <a:pt x="137" y="255"/>
                    </a:cubicBezTo>
                    <a:lnTo>
                      <a:pt x="137" y="255"/>
                    </a:lnTo>
                    <a:cubicBezTo>
                      <a:pt x="139" y="252"/>
                      <a:pt x="141" y="245"/>
                      <a:pt x="141" y="245"/>
                    </a:cubicBezTo>
                    <a:cubicBezTo>
                      <a:pt x="145" y="242"/>
                      <a:pt x="150" y="231"/>
                      <a:pt x="150" y="231"/>
                    </a:cubicBezTo>
                    <a:lnTo>
                      <a:pt x="150" y="231"/>
                    </a:lnTo>
                    <a:cubicBezTo>
                      <a:pt x="149" y="231"/>
                      <a:pt x="148" y="232"/>
                      <a:pt x="146" y="236"/>
                    </a:cubicBezTo>
                    <a:lnTo>
                      <a:pt x="146" y="236"/>
                    </a:lnTo>
                    <a:cubicBezTo>
                      <a:pt x="155" y="222"/>
                      <a:pt x="164" y="213"/>
                      <a:pt x="173" y="204"/>
                    </a:cubicBezTo>
                    <a:cubicBezTo>
                      <a:pt x="173" y="200"/>
                      <a:pt x="178" y="200"/>
                      <a:pt x="182" y="195"/>
                    </a:cubicBezTo>
                    <a:cubicBezTo>
                      <a:pt x="187" y="191"/>
                      <a:pt x="196" y="186"/>
                      <a:pt x="205" y="182"/>
                    </a:cubicBezTo>
                    <a:cubicBezTo>
                      <a:pt x="236" y="154"/>
                      <a:pt x="273" y="141"/>
                      <a:pt x="309" y="127"/>
                    </a:cubicBezTo>
                    <a:cubicBezTo>
                      <a:pt x="382" y="103"/>
                      <a:pt x="349" y="1"/>
                      <a:pt x="2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3" name="Google Shape;2223;p45"/>
              <p:cNvSpPr/>
              <p:nvPr/>
            </p:nvSpPr>
            <p:spPr>
              <a:xfrm>
                <a:off x="3106675" y="1703900"/>
                <a:ext cx="85000" cy="23875"/>
              </a:xfrm>
              <a:custGeom>
                <a:avLst/>
                <a:gdLst/>
                <a:ahLst/>
                <a:cxnLst/>
                <a:rect l="l" t="t" r="r" b="b"/>
                <a:pathLst>
                  <a:path w="3400" h="955" extrusionOk="0">
                    <a:moveTo>
                      <a:pt x="3311" y="0"/>
                    </a:moveTo>
                    <a:cubicBezTo>
                      <a:pt x="3308" y="0"/>
                      <a:pt x="3305" y="1"/>
                      <a:pt x="3303" y="1"/>
                    </a:cubicBezTo>
                    <a:cubicBezTo>
                      <a:pt x="2424" y="128"/>
                      <a:pt x="1536" y="277"/>
                      <a:pt x="697" y="563"/>
                    </a:cubicBezTo>
                    <a:cubicBezTo>
                      <a:pt x="480" y="635"/>
                      <a:pt x="267" y="721"/>
                      <a:pt x="63" y="826"/>
                    </a:cubicBezTo>
                    <a:cubicBezTo>
                      <a:pt x="0" y="861"/>
                      <a:pt x="30" y="955"/>
                      <a:pt x="86" y="955"/>
                    </a:cubicBezTo>
                    <a:cubicBezTo>
                      <a:pt x="94" y="955"/>
                      <a:pt x="104" y="953"/>
                      <a:pt x="113" y="948"/>
                    </a:cubicBezTo>
                    <a:cubicBezTo>
                      <a:pt x="548" y="726"/>
                      <a:pt x="1024" y="585"/>
                      <a:pt x="1499" y="472"/>
                    </a:cubicBezTo>
                    <a:cubicBezTo>
                      <a:pt x="2097" y="323"/>
                      <a:pt x="2709" y="218"/>
                      <a:pt x="3321" y="132"/>
                    </a:cubicBezTo>
                    <a:cubicBezTo>
                      <a:pt x="3399" y="119"/>
                      <a:pt x="3385" y="0"/>
                      <a:pt x="33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4" name="Google Shape;2224;p45"/>
              <p:cNvSpPr/>
              <p:nvPr/>
            </p:nvSpPr>
            <p:spPr>
              <a:xfrm>
                <a:off x="3137125" y="1806050"/>
                <a:ext cx="14525" cy="13900"/>
              </a:xfrm>
              <a:custGeom>
                <a:avLst/>
                <a:gdLst/>
                <a:ahLst/>
                <a:cxnLst/>
                <a:rect l="l" t="t" r="r" b="b"/>
                <a:pathLst>
                  <a:path w="581" h="556" extrusionOk="0">
                    <a:moveTo>
                      <a:pt x="337" y="136"/>
                    </a:moveTo>
                    <a:cubicBezTo>
                      <a:pt x="338" y="136"/>
                      <a:pt x="339" y="137"/>
                      <a:pt x="340" y="138"/>
                    </a:cubicBezTo>
                    <a:cubicBezTo>
                      <a:pt x="342" y="138"/>
                      <a:pt x="340" y="137"/>
                      <a:pt x="337" y="136"/>
                    </a:cubicBezTo>
                    <a:close/>
                    <a:moveTo>
                      <a:pt x="304" y="129"/>
                    </a:moveTo>
                    <a:cubicBezTo>
                      <a:pt x="304" y="129"/>
                      <a:pt x="309" y="129"/>
                      <a:pt x="313" y="133"/>
                    </a:cubicBezTo>
                    <a:lnTo>
                      <a:pt x="327" y="133"/>
                    </a:lnTo>
                    <a:cubicBezTo>
                      <a:pt x="327" y="133"/>
                      <a:pt x="333" y="135"/>
                      <a:pt x="337" y="136"/>
                    </a:cubicBezTo>
                    <a:lnTo>
                      <a:pt x="337" y="136"/>
                    </a:lnTo>
                    <a:cubicBezTo>
                      <a:pt x="337" y="136"/>
                      <a:pt x="337" y="136"/>
                      <a:pt x="337" y="136"/>
                    </a:cubicBezTo>
                    <a:lnTo>
                      <a:pt x="337" y="136"/>
                    </a:lnTo>
                    <a:cubicBezTo>
                      <a:pt x="339" y="136"/>
                      <a:pt x="345" y="138"/>
                      <a:pt x="345" y="138"/>
                    </a:cubicBezTo>
                    <a:cubicBezTo>
                      <a:pt x="354" y="142"/>
                      <a:pt x="358" y="142"/>
                      <a:pt x="363" y="147"/>
                    </a:cubicBezTo>
                    <a:cubicBezTo>
                      <a:pt x="367" y="147"/>
                      <a:pt x="373" y="152"/>
                      <a:pt x="373" y="152"/>
                    </a:cubicBezTo>
                    <a:cubicBezTo>
                      <a:pt x="373" y="152"/>
                      <a:pt x="373" y="152"/>
                      <a:pt x="372" y="151"/>
                    </a:cubicBezTo>
                    <a:cubicBezTo>
                      <a:pt x="371" y="150"/>
                      <a:pt x="371" y="150"/>
                      <a:pt x="371" y="150"/>
                    </a:cubicBezTo>
                    <a:lnTo>
                      <a:pt x="371" y="150"/>
                    </a:lnTo>
                    <a:cubicBezTo>
                      <a:pt x="372" y="150"/>
                      <a:pt x="382" y="157"/>
                      <a:pt x="386" y="160"/>
                    </a:cubicBezTo>
                    <a:cubicBezTo>
                      <a:pt x="386" y="160"/>
                      <a:pt x="390" y="165"/>
                      <a:pt x="395" y="169"/>
                    </a:cubicBezTo>
                    <a:cubicBezTo>
                      <a:pt x="395" y="169"/>
                      <a:pt x="401" y="176"/>
                      <a:pt x="404" y="178"/>
                    </a:cubicBezTo>
                    <a:cubicBezTo>
                      <a:pt x="402" y="176"/>
                      <a:pt x="402" y="174"/>
                      <a:pt x="403" y="174"/>
                    </a:cubicBezTo>
                    <a:lnTo>
                      <a:pt x="403" y="174"/>
                    </a:lnTo>
                    <a:cubicBezTo>
                      <a:pt x="404" y="174"/>
                      <a:pt x="408" y="180"/>
                      <a:pt x="408" y="183"/>
                    </a:cubicBezTo>
                    <a:cubicBezTo>
                      <a:pt x="413" y="187"/>
                      <a:pt x="417" y="192"/>
                      <a:pt x="422" y="196"/>
                    </a:cubicBezTo>
                    <a:lnTo>
                      <a:pt x="426" y="206"/>
                    </a:lnTo>
                    <a:cubicBezTo>
                      <a:pt x="426" y="206"/>
                      <a:pt x="431" y="210"/>
                      <a:pt x="431" y="210"/>
                    </a:cubicBezTo>
                    <a:cubicBezTo>
                      <a:pt x="431" y="215"/>
                      <a:pt x="435" y="219"/>
                      <a:pt x="435" y="224"/>
                    </a:cubicBezTo>
                    <a:cubicBezTo>
                      <a:pt x="435" y="224"/>
                      <a:pt x="437" y="230"/>
                      <a:pt x="438" y="234"/>
                    </a:cubicBezTo>
                    <a:lnTo>
                      <a:pt x="438" y="234"/>
                    </a:lnTo>
                    <a:cubicBezTo>
                      <a:pt x="438" y="234"/>
                      <a:pt x="438" y="234"/>
                      <a:pt x="438" y="234"/>
                    </a:cubicBezTo>
                    <a:lnTo>
                      <a:pt x="438" y="234"/>
                    </a:lnTo>
                    <a:cubicBezTo>
                      <a:pt x="437" y="234"/>
                      <a:pt x="440" y="242"/>
                      <a:pt x="440" y="242"/>
                    </a:cubicBezTo>
                    <a:cubicBezTo>
                      <a:pt x="440" y="249"/>
                      <a:pt x="443" y="253"/>
                      <a:pt x="444" y="260"/>
                    </a:cubicBezTo>
                    <a:lnTo>
                      <a:pt x="444" y="260"/>
                    </a:lnTo>
                    <a:cubicBezTo>
                      <a:pt x="444" y="261"/>
                      <a:pt x="444" y="263"/>
                      <a:pt x="445" y="264"/>
                    </a:cubicBezTo>
                    <a:lnTo>
                      <a:pt x="440" y="264"/>
                    </a:lnTo>
                    <a:cubicBezTo>
                      <a:pt x="445" y="278"/>
                      <a:pt x="440" y="292"/>
                      <a:pt x="435" y="314"/>
                    </a:cubicBezTo>
                    <a:cubicBezTo>
                      <a:pt x="435" y="319"/>
                      <a:pt x="435" y="323"/>
                      <a:pt x="431" y="328"/>
                    </a:cubicBezTo>
                    <a:cubicBezTo>
                      <a:pt x="431" y="332"/>
                      <a:pt x="431" y="337"/>
                      <a:pt x="426" y="341"/>
                    </a:cubicBezTo>
                    <a:cubicBezTo>
                      <a:pt x="426" y="341"/>
                      <a:pt x="421" y="349"/>
                      <a:pt x="421" y="349"/>
                    </a:cubicBezTo>
                    <a:cubicBezTo>
                      <a:pt x="420" y="349"/>
                      <a:pt x="421" y="348"/>
                      <a:pt x="422" y="346"/>
                    </a:cubicBezTo>
                    <a:lnTo>
                      <a:pt x="422" y="346"/>
                    </a:lnTo>
                    <a:cubicBezTo>
                      <a:pt x="417" y="355"/>
                      <a:pt x="408" y="364"/>
                      <a:pt x="404" y="373"/>
                    </a:cubicBezTo>
                    <a:cubicBezTo>
                      <a:pt x="399" y="378"/>
                      <a:pt x="399" y="378"/>
                      <a:pt x="395" y="382"/>
                    </a:cubicBezTo>
                    <a:cubicBezTo>
                      <a:pt x="395" y="385"/>
                      <a:pt x="391" y="387"/>
                      <a:pt x="389" y="388"/>
                    </a:cubicBezTo>
                    <a:lnTo>
                      <a:pt x="389" y="388"/>
                    </a:lnTo>
                    <a:cubicBezTo>
                      <a:pt x="389" y="388"/>
                      <a:pt x="390" y="387"/>
                      <a:pt x="390" y="387"/>
                    </a:cubicBezTo>
                    <a:lnTo>
                      <a:pt x="390" y="387"/>
                    </a:lnTo>
                    <a:cubicBezTo>
                      <a:pt x="387" y="388"/>
                      <a:pt x="387" y="389"/>
                      <a:pt x="387" y="389"/>
                    </a:cubicBezTo>
                    <a:cubicBezTo>
                      <a:pt x="387" y="389"/>
                      <a:pt x="388" y="388"/>
                      <a:pt x="389" y="388"/>
                    </a:cubicBezTo>
                    <a:lnTo>
                      <a:pt x="389" y="388"/>
                    </a:lnTo>
                    <a:cubicBezTo>
                      <a:pt x="385" y="392"/>
                      <a:pt x="380" y="396"/>
                      <a:pt x="372" y="400"/>
                    </a:cubicBezTo>
                    <a:cubicBezTo>
                      <a:pt x="367" y="405"/>
                      <a:pt x="367" y="405"/>
                      <a:pt x="363" y="405"/>
                    </a:cubicBezTo>
                    <a:cubicBezTo>
                      <a:pt x="360" y="407"/>
                      <a:pt x="359" y="408"/>
                      <a:pt x="359" y="408"/>
                    </a:cubicBezTo>
                    <a:lnTo>
                      <a:pt x="359" y="408"/>
                    </a:lnTo>
                    <a:cubicBezTo>
                      <a:pt x="357" y="409"/>
                      <a:pt x="356" y="409"/>
                      <a:pt x="354" y="409"/>
                    </a:cubicBezTo>
                    <a:cubicBezTo>
                      <a:pt x="330" y="420"/>
                      <a:pt x="311" y="425"/>
                      <a:pt x="288" y="425"/>
                    </a:cubicBezTo>
                    <a:cubicBezTo>
                      <a:pt x="281" y="425"/>
                      <a:pt x="272" y="424"/>
                      <a:pt x="263" y="423"/>
                    </a:cubicBezTo>
                    <a:cubicBezTo>
                      <a:pt x="259" y="418"/>
                      <a:pt x="254" y="418"/>
                      <a:pt x="250" y="418"/>
                    </a:cubicBezTo>
                    <a:cubicBezTo>
                      <a:pt x="241" y="414"/>
                      <a:pt x="232" y="409"/>
                      <a:pt x="222" y="405"/>
                    </a:cubicBezTo>
                    <a:cubicBezTo>
                      <a:pt x="222" y="405"/>
                      <a:pt x="222" y="405"/>
                      <a:pt x="222" y="405"/>
                    </a:cubicBezTo>
                    <a:lnTo>
                      <a:pt x="222" y="405"/>
                    </a:lnTo>
                    <a:cubicBezTo>
                      <a:pt x="221" y="404"/>
                      <a:pt x="220" y="402"/>
                      <a:pt x="218" y="400"/>
                    </a:cubicBezTo>
                    <a:cubicBezTo>
                      <a:pt x="213" y="400"/>
                      <a:pt x="209" y="396"/>
                      <a:pt x="204" y="396"/>
                    </a:cubicBezTo>
                    <a:cubicBezTo>
                      <a:pt x="200" y="391"/>
                      <a:pt x="200" y="387"/>
                      <a:pt x="195" y="387"/>
                    </a:cubicBezTo>
                    <a:cubicBezTo>
                      <a:pt x="195" y="384"/>
                      <a:pt x="189" y="376"/>
                      <a:pt x="188" y="376"/>
                    </a:cubicBezTo>
                    <a:lnTo>
                      <a:pt x="188" y="376"/>
                    </a:lnTo>
                    <a:cubicBezTo>
                      <a:pt x="187" y="376"/>
                      <a:pt x="188" y="378"/>
                      <a:pt x="191" y="382"/>
                    </a:cubicBezTo>
                    <a:cubicBezTo>
                      <a:pt x="182" y="373"/>
                      <a:pt x="177" y="369"/>
                      <a:pt x="173" y="360"/>
                    </a:cubicBezTo>
                    <a:lnTo>
                      <a:pt x="168" y="351"/>
                    </a:lnTo>
                    <a:cubicBezTo>
                      <a:pt x="166" y="349"/>
                      <a:pt x="165" y="347"/>
                      <a:pt x="164" y="347"/>
                    </a:cubicBezTo>
                    <a:lnTo>
                      <a:pt x="164" y="347"/>
                    </a:lnTo>
                    <a:cubicBezTo>
                      <a:pt x="164" y="346"/>
                      <a:pt x="164" y="346"/>
                      <a:pt x="164" y="346"/>
                    </a:cubicBezTo>
                    <a:cubicBezTo>
                      <a:pt x="164" y="341"/>
                      <a:pt x="159" y="332"/>
                      <a:pt x="155" y="323"/>
                    </a:cubicBezTo>
                    <a:cubicBezTo>
                      <a:pt x="155" y="314"/>
                      <a:pt x="155" y="310"/>
                      <a:pt x="150" y="305"/>
                    </a:cubicBezTo>
                    <a:cubicBezTo>
                      <a:pt x="150" y="296"/>
                      <a:pt x="150" y="287"/>
                      <a:pt x="150" y="278"/>
                    </a:cubicBezTo>
                    <a:lnTo>
                      <a:pt x="150" y="274"/>
                    </a:lnTo>
                    <a:cubicBezTo>
                      <a:pt x="150" y="269"/>
                      <a:pt x="150" y="264"/>
                      <a:pt x="150" y="260"/>
                    </a:cubicBezTo>
                    <a:cubicBezTo>
                      <a:pt x="150" y="255"/>
                      <a:pt x="155" y="251"/>
                      <a:pt x="155" y="246"/>
                    </a:cubicBezTo>
                    <a:cubicBezTo>
                      <a:pt x="155" y="244"/>
                      <a:pt x="154" y="243"/>
                      <a:pt x="154" y="242"/>
                    </a:cubicBezTo>
                    <a:lnTo>
                      <a:pt x="154" y="242"/>
                    </a:lnTo>
                    <a:cubicBezTo>
                      <a:pt x="154" y="242"/>
                      <a:pt x="154" y="242"/>
                      <a:pt x="155" y="242"/>
                    </a:cubicBezTo>
                    <a:cubicBezTo>
                      <a:pt x="155" y="233"/>
                      <a:pt x="159" y="219"/>
                      <a:pt x="168" y="210"/>
                    </a:cubicBezTo>
                    <a:cubicBezTo>
                      <a:pt x="168" y="210"/>
                      <a:pt x="170" y="205"/>
                      <a:pt x="170" y="203"/>
                    </a:cubicBezTo>
                    <a:lnTo>
                      <a:pt x="170" y="203"/>
                    </a:lnTo>
                    <a:cubicBezTo>
                      <a:pt x="173" y="200"/>
                      <a:pt x="173" y="196"/>
                      <a:pt x="177" y="196"/>
                    </a:cubicBezTo>
                    <a:cubicBezTo>
                      <a:pt x="182" y="187"/>
                      <a:pt x="186" y="178"/>
                      <a:pt x="195" y="174"/>
                    </a:cubicBezTo>
                    <a:cubicBezTo>
                      <a:pt x="195" y="169"/>
                      <a:pt x="200" y="169"/>
                      <a:pt x="204" y="165"/>
                    </a:cubicBezTo>
                    <a:cubicBezTo>
                      <a:pt x="213" y="156"/>
                      <a:pt x="222" y="151"/>
                      <a:pt x="232" y="147"/>
                    </a:cubicBezTo>
                    <a:cubicBezTo>
                      <a:pt x="234" y="146"/>
                      <a:pt x="234" y="145"/>
                      <a:pt x="234" y="145"/>
                    </a:cubicBezTo>
                    <a:lnTo>
                      <a:pt x="234" y="145"/>
                    </a:lnTo>
                    <a:cubicBezTo>
                      <a:pt x="233" y="145"/>
                      <a:pt x="230" y="146"/>
                      <a:pt x="229" y="146"/>
                    </a:cubicBezTo>
                    <a:cubicBezTo>
                      <a:pt x="228" y="146"/>
                      <a:pt x="229" y="145"/>
                      <a:pt x="236" y="142"/>
                    </a:cubicBezTo>
                    <a:cubicBezTo>
                      <a:pt x="241" y="142"/>
                      <a:pt x="245" y="142"/>
                      <a:pt x="245" y="138"/>
                    </a:cubicBezTo>
                    <a:cubicBezTo>
                      <a:pt x="254" y="138"/>
                      <a:pt x="263" y="133"/>
                      <a:pt x="272" y="133"/>
                    </a:cubicBezTo>
                    <a:lnTo>
                      <a:pt x="290" y="133"/>
                    </a:lnTo>
                    <a:cubicBezTo>
                      <a:pt x="295" y="133"/>
                      <a:pt x="300" y="133"/>
                      <a:pt x="304" y="129"/>
                    </a:cubicBezTo>
                    <a:close/>
                    <a:moveTo>
                      <a:pt x="292" y="1"/>
                    </a:moveTo>
                    <a:cubicBezTo>
                      <a:pt x="204" y="1"/>
                      <a:pt x="118" y="44"/>
                      <a:pt x="68" y="115"/>
                    </a:cubicBezTo>
                    <a:cubicBezTo>
                      <a:pt x="5" y="210"/>
                      <a:pt x="0" y="341"/>
                      <a:pt x="68" y="437"/>
                    </a:cubicBezTo>
                    <a:cubicBezTo>
                      <a:pt x="125" y="514"/>
                      <a:pt x="211" y="556"/>
                      <a:pt x="300" y="556"/>
                    </a:cubicBezTo>
                    <a:cubicBezTo>
                      <a:pt x="325" y="556"/>
                      <a:pt x="351" y="552"/>
                      <a:pt x="377" y="545"/>
                    </a:cubicBezTo>
                    <a:cubicBezTo>
                      <a:pt x="435" y="532"/>
                      <a:pt x="485" y="491"/>
                      <a:pt x="522" y="446"/>
                    </a:cubicBezTo>
                    <a:cubicBezTo>
                      <a:pt x="562" y="387"/>
                      <a:pt x="580" y="323"/>
                      <a:pt x="576" y="255"/>
                    </a:cubicBezTo>
                    <a:cubicBezTo>
                      <a:pt x="562" y="138"/>
                      <a:pt x="476" y="38"/>
                      <a:pt x="363" y="11"/>
                    </a:cubicBezTo>
                    <a:cubicBezTo>
                      <a:pt x="340" y="4"/>
                      <a:pt x="315" y="1"/>
                      <a:pt x="29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5" name="Google Shape;2225;p45"/>
              <p:cNvSpPr/>
              <p:nvPr/>
            </p:nvSpPr>
            <p:spPr>
              <a:xfrm>
                <a:off x="3200900" y="1929275"/>
                <a:ext cx="9275" cy="8900"/>
              </a:xfrm>
              <a:custGeom>
                <a:avLst/>
                <a:gdLst/>
                <a:ahLst/>
                <a:cxnLst/>
                <a:rect l="l" t="t" r="r" b="b"/>
                <a:pathLst>
                  <a:path w="371" h="356" extrusionOk="0">
                    <a:moveTo>
                      <a:pt x="200" y="129"/>
                    </a:moveTo>
                    <a:cubicBezTo>
                      <a:pt x="201" y="129"/>
                      <a:pt x="203" y="130"/>
                      <a:pt x="203" y="131"/>
                    </a:cubicBezTo>
                    <a:lnTo>
                      <a:pt x="203" y="131"/>
                    </a:lnTo>
                    <a:cubicBezTo>
                      <a:pt x="202" y="130"/>
                      <a:pt x="201" y="130"/>
                      <a:pt x="200" y="129"/>
                    </a:cubicBezTo>
                    <a:close/>
                    <a:moveTo>
                      <a:pt x="186" y="129"/>
                    </a:moveTo>
                    <a:cubicBezTo>
                      <a:pt x="185" y="130"/>
                      <a:pt x="183" y="130"/>
                      <a:pt x="182" y="131"/>
                    </a:cubicBezTo>
                    <a:lnTo>
                      <a:pt x="182" y="131"/>
                    </a:lnTo>
                    <a:cubicBezTo>
                      <a:pt x="183" y="130"/>
                      <a:pt x="184" y="129"/>
                      <a:pt x="186" y="129"/>
                    </a:cubicBezTo>
                    <a:close/>
                    <a:moveTo>
                      <a:pt x="180" y="132"/>
                    </a:moveTo>
                    <a:lnTo>
                      <a:pt x="180" y="132"/>
                    </a:lnTo>
                    <a:cubicBezTo>
                      <a:pt x="179" y="133"/>
                      <a:pt x="178" y="133"/>
                      <a:pt x="177" y="133"/>
                    </a:cubicBezTo>
                    <a:cubicBezTo>
                      <a:pt x="178" y="133"/>
                      <a:pt x="179" y="133"/>
                      <a:pt x="180" y="132"/>
                    </a:cubicBezTo>
                    <a:close/>
                    <a:moveTo>
                      <a:pt x="204" y="129"/>
                    </a:moveTo>
                    <a:lnTo>
                      <a:pt x="204" y="129"/>
                    </a:lnTo>
                    <a:cubicBezTo>
                      <a:pt x="208" y="131"/>
                      <a:pt x="211" y="133"/>
                      <a:pt x="215" y="136"/>
                    </a:cubicBezTo>
                    <a:lnTo>
                      <a:pt x="215" y="136"/>
                    </a:lnTo>
                    <a:lnTo>
                      <a:pt x="204" y="129"/>
                    </a:lnTo>
                    <a:close/>
                    <a:moveTo>
                      <a:pt x="167" y="136"/>
                    </a:moveTo>
                    <a:lnTo>
                      <a:pt x="163" y="138"/>
                    </a:lnTo>
                    <a:cubicBezTo>
                      <a:pt x="164" y="137"/>
                      <a:pt x="166" y="136"/>
                      <a:pt x="167" y="136"/>
                    </a:cubicBezTo>
                    <a:close/>
                    <a:moveTo>
                      <a:pt x="154" y="145"/>
                    </a:moveTo>
                    <a:lnTo>
                      <a:pt x="150" y="152"/>
                    </a:lnTo>
                    <a:cubicBezTo>
                      <a:pt x="152" y="149"/>
                      <a:pt x="153" y="147"/>
                      <a:pt x="154" y="145"/>
                    </a:cubicBezTo>
                    <a:close/>
                    <a:moveTo>
                      <a:pt x="236" y="174"/>
                    </a:moveTo>
                    <a:cubicBezTo>
                      <a:pt x="236" y="176"/>
                      <a:pt x="236" y="177"/>
                      <a:pt x="236" y="179"/>
                    </a:cubicBezTo>
                    <a:lnTo>
                      <a:pt x="236" y="179"/>
                    </a:lnTo>
                    <a:lnTo>
                      <a:pt x="236" y="179"/>
                    </a:lnTo>
                    <a:lnTo>
                      <a:pt x="236" y="179"/>
                    </a:lnTo>
                    <a:cubicBezTo>
                      <a:pt x="236" y="179"/>
                      <a:pt x="236" y="179"/>
                      <a:pt x="236" y="179"/>
                    </a:cubicBezTo>
                    <a:lnTo>
                      <a:pt x="236" y="179"/>
                    </a:lnTo>
                    <a:cubicBezTo>
                      <a:pt x="236" y="179"/>
                      <a:pt x="236" y="179"/>
                      <a:pt x="236" y="179"/>
                    </a:cubicBezTo>
                    <a:lnTo>
                      <a:pt x="236" y="179"/>
                    </a:lnTo>
                    <a:lnTo>
                      <a:pt x="234" y="182"/>
                    </a:lnTo>
                    <a:lnTo>
                      <a:pt x="234" y="182"/>
                    </a:lnTo>
                    <a:cubicBezTo>
                      <a:pt x="235" y="179"/>
                      <a:pt x="236" y="176"/>
                      <a:pt x="236" y="174"/>
                    </a:cubicBezTo>
                    <a:close/>
                    <a:moveTo>
                      <a:pt x="145" y="197"/>
                    </a:moveTo>
                    <a:lnTo>
                      <a:pt x="148" y="199"/>
                    </a:lnTo>
                    <a:lnTo>
                      <a:pt x="148" y="199"/>
                    </a:lnTo>
                    <a:cubicBezTo>
                      <a:pt x="148" y="200"/>
                      <a:pt x="148" y="200"/>
                      <a:pt x="148" y="201"/>
                    </a:cubicBezTo>
                    <a:lnTo>
                      <a:pt x="148" y="201"/>
                    </a:lnTo>
                    <a:cubicBezTo>
                      <a:pt x="147" y="200"/>
                      <a:pt x="146" y="198"/>
                      <a:pt x="145" y="197"/>
                    </a:cubicBezTo>
                    <a:close/>
                    <a:moveTo>
                      <a:pt x="192" y="221"/>
                    </a:moveTo>
                    <a:cubicBezTo>
                      <a:pt x="189" y="222"/>
                      <a:pt x="188" y="223"/>
                      <a:pt x="189" y="223"/>
                    </a:cubicBezTo>
                    <a:cubicBezTo>
                      <a:pt x="189" y="223"/>
                      <a:pt x="191" y="222"/>
                      <a:pt x="192" y="221"/>
                    </a:cubicBezTo>
                    <a:close/>
                    <a:moveTo>
                      <a:pt x="175" y="221"/>
                    </a:moveTo>
                    <a:cubicBezTo>
                      <a:pt x="176" y="221"/>
                      <a:pt x="179" y="222"/>
                      <a:pt x="186" y="224"/>
                    </a:cubicBezTo>
                    <a:lnTo>
                      <a:pt x="177" y="224"/>
                    </a:lnTo>
                    <a:cubicBezTo>
                      <a:pt x="175" y="222"/>
                      <a:pt x="174" y="221"/>
                      <a:pt x="175" y="221"/>
                    </a:cubicBezTo>
                    <a:close/>
                    <a:moveTo>
                      <a:pt x="195" y="129"/>
                    </a:moveTo>
                    <a:cubicBezTo>
                      <a:pt x="198" y="129"/>
                      <a:pt x="201" y="131"/>
                      <a:pt x="204" y="132"/>
                    </a:cubicBezTo>
                    <a:lnTo>
                      <a:pt x="204" y="132"/>
                    </a:lnTo>
                    <a:cubicBezTo>
                      <a:pt x="204" y="133"/>
                      <a:pt x="204" y="133"/>
                      <a:pt x="204" y="133"/>
                    </a:cubicBezTo>
                    <a:cubicBezTo>
                      <a:pt x="208" y="133"/>
                      <a:pt x="213" y="138"/>
                      <a:pt x="217" y="138"/>
                    </a:cubicBezTo>
                    <a:lnTo>
                      <a:pt x="217" y="138"/>
                    </a:lnTo>
                    <a:cubicBezTo>
                      <a:pt x="222" y="142"/>
                      <a:pt x="227" y="147"/>
                      <a:pt x="231" y="152"/>
                    </a:cubicBezTo>
                    <a:cubicBezTo>
                      <a:pt x="231" y="152"/>
                      <a:pt x="231" y="152"/>
                      <a:pt x="231" y="152"/>
                    </a:cubicBezTo>
                    <a:lnTo>
                      <a:pt x="231" y="152"/>
                    </a:lnTo>
                    <a:cubicBezTo>
                      <a:pt x="231" y="152"/>
                      <a:pt x="231" y="152"/>
                      <a:pt x="231" y="152"/>
                    </a:cubicBezTo>
                    <a:lnTo>
                      <a:pt x="231" y="152"/>
                    </a:lnTo>
                    <a:cubicBezTo>
                      <a:pt x="230" y="152"/>
                      <a:pt x="230" y="153"/>
                      <a:pt x="231" y="156"/>
                    </a:cubicBezTo>
                    <a:lnTo>
                      <a:pt x="236" y="170"/>
                    </a:lnTo>
                    <a:cubicBezTo>
                      <a:pt x="236" y="170"/>
                      <a:pt x="236" y="170"/>
                      <a:pt x="236" y="170"/>
                    </a:cubicBezTo>
                    <a:lnTo>
                      <a:pt x="236" y="170"/>
                    </a:lnTo>
                    <a:cubicBezTo>
                      <a:pt x="236" y="172"/>
                      <a:pt x="236" y="173"/>
                      <a:pt x="236" y="174"/>
                    </a:cubicBezTo>
                    <a:cubicBezTo>
                      <a:pt x="236" y="174"/>
                      <a:pt x="236" y="174"/>
                      <a:pt x="236" y="174"/>
                    </a:cubicBezTo>
                    <a:lnTo>
                      <a:pt x="236" y="174"/>
                    </a:lnTo>
                    <a:lnTo>
                      <a:pt x="233" y="183"/>
                    </a:lnTo>
                    <a:lnTo>
                      <a:pt x="227" y="192"/>
                    </a:lnTo>
                    <a:cubicBezTo>
                      <a:pt x="229" y="190"/>
                      <a:pt x="231" y="187"/>
                      <a:pt x="233" y="184"/>
                    </a:cubicBezTo>
                    <a:lnTo>
                      <a:pt x="233" y="184"/>
                    </a:lnTo>
                    <a:lnTo>
                      <a:pt x="232" y="187"/>
                    </a:lnTo>
                    <a:lnTo>
                      <a:pt x="232" y="187"/>
                    </a:lnTo>
                    <a:cubicBezTo>
                      <a:pt x="233" y="184"/>
                      <a:pt x="234" y="182"/>
                      <a:pt x="236" y="179"/>
                    </a:cubicBezTo>
                    <a:lnTo>
                      <a:pt x="236" y="179"/>
                    </a:lnTo>
                    <a:cubicBezTo>
                      <a:pt x="235" y="182"/>
                      <a:pt x="234" y="185"/>
                      <a:pt x="231" y="188"/>
                    </a:cubicBezTo>
                    <a:lnTo>
                      <a:pt x="232" y="187"/>
                    </a:lnTo>
                    <a:lnTo>
                      <a:pt x="232" y="187"/>
                    </a:lnTo>
                    <a:cubicBezTo>
                      <a:pt x="228" y="193"/>
                      <a:pt x="224" y="198"/>
                      <a:pt x="218" y="201"/>
                    </a:cubicBezTo>
                    <a:cubicBezTo>
                      <a:pt x="215" y="206"/>
                      <a:pt x="213" y="210"/>
                      <a:pt x="210" y="213"/>
                    </a:cubicBezTo>
                    <a:lnTo>
                      <a:pt x="210" y="213"/>
                    </a:lnTo>
                    <a:cubicBezTo>
                      <a:pt x="207" y="215"/>
                      <a:pt x="204" y="217"/>
                      <a:pt x="201" y="220"/>
                    </a:cubicBezTo>
                    <a:lnTo>
                      <a:pt x="195" y="220"/>
                    </a:lnTo>
                    <a:cubicBezTo>
                      <a:pt x="194" y="220"/>
                      <a:pt x="193" y="221"/>
                      <a:pt x="192" y="221"/>
                    </a:cubicBezTo>
                    <a:lnTo>
                      <a:pt x="192" y="221"/>
                    </a:lnTo>
                    <a:cubicBezTo>
                      <a:pt x="194" y="221"/>
                      <a:pt x="196" y="220"/>
                      <a:pt x="200" y="220"/>
                    </a:cubicBezTo>
                    <a:lnTo>
                      <a:pt x="200" y="220"/>
                    </a:lnTo>
                    <a:cubicBezTo>
                      <a:pt x="200" y="220"/>
                      <a:pt x="195" y="224"/>
                      <a:pt x="191" y="224"/>
                    </a:cubicBezTo>
                    <a:lnTo>
                      <a:pt x="186" y="224"/>
                    </a:lnTo>
                    <a:cubicBezTo>
                      <a:pt x="180" y="221"/>
                      <a:pt x="174" y="220"/>
                      <a:pt x="168" y="219"/>
                    </a:cubicBezTo>
                    <a:lnTo>
                      <a:pt x="168" y="219"/>
                    </a:lnTo>
                    <a:cubicBezTo>
                      <a:pt x="161" y="214"/>
                      <a:pt x="155" y="210"/>
                      <a:pt x="150" y="203"/>
                    </a:cubicBezTo>
                    <a:lnTo>
                      <a:pt x="150" y="203"/>
                    </a:lnTo>
                    <a:cubicBezTo>
                      <a:pt x="150" y="203"/>
                      <a:pt x="150" y="202"/>
                      <a:pt x="150" y="201"/>
                    </a:cubicBezTo>
                    <a:lnTo>
                      <a:pt x="150" y="201"/>
                    </a:lnTo>
                    <a:lnTo>
                      <a:pt x="159" y="210"/>
                    </a:lnTo>
                    <a:cubicBezTo>
                      <a:pt x="154" y="206"/>
                      <a:pt x="150" y="201"/>
                      <a:pt x="145" y="192"/>
                    </a:cubicBezTo>
                    <a:lnTo>
                      <a:pt x="145" y="192"/>
                    </a:lnTo>
                    <a:cubicBezTo>
                      <a:pt x="146" y="195"/>
                      <a:pt x="147" y="197"/>
                      <a:pt x="148" y="199"/>
                    </a:cubicBezTo>
                    <a:lnTo>
                      <a:pt x="148" y="199"/>
                    </a:lnTo>
                    <a:cubicBezTo>
                      <a:pt x="145" y="197"/>
                      <a:pt x="145" y="196"/>
                      <a:pt x="145" y="192"/>
                    </a:cubicBezTo>
                    <a:lnTo>
                      <a:pt x="145" y="192"/>
                    </a:lnTo>
                    <a:cubicBezTo>
                      <a:pt x="145" y="192"/>
                      <a:pt x="145" y="192"/>
                      <a:pt x="145" y="192"/>
                    </a:cubicBezTo>
                    <a:cubicBezTo>
                      <a:pt x="145" y="192"/>
                      <a:pt x="143" y="185"/>
                      <a:pt x="143" y="185"/>
                    </a:cubicBezTo>
                    <a:lnTo>
                      <a:pt x="143" y="185"/>
                    </a:lnTo>
                    <a:cubicBezTo>
                      <a:pt x="144" y="185"/>
                      <a:pt x="144" y="186"/>
                      <a:pt x="145" y="188"/>
                    </a:cubicBezTo>
                    <a:cubicBezTo>
                      <a:pt x="145" y="186"/>
                      <a:pt x="145" y="185"/>
                      <a:pt x="145" y="184"/>
                    </a:cubicBezTo>
                    <a:cubicBezTo>
                      <a:pt x="145" y="184"/>
                      <a:pt x="145" y="173"/>
                      <a:pt x="145" y="170"/>
                    </a:cubicBezTo>
                    <a:cubicBezTo>
                      <a:pt x="145" y="167"/>
                      <a:pt x="145" y="164"/>
                      <a:pt x="145" y="161"/>
                    </a:cubicBezTo>
                    <a:lnTo>
                      <a:pt x="145" y="161"/>
                    </a:lnTo>
                    <a:cubicBezTo>
                      <a:pt x="147" y="156"/>
                      <a:pt x="150" y="150"/>
                      <a:pt x="153" y="145"/>
                    </a:cubicBezTo>
                    <a:lnTo>
                      <a:pt x="153" y="145"/>
                    </a:lnTo>
                    <a:cubicBezTo>
                      <a:pt x="153" y="145"/>
                      <a:pt x="154" y="145"/>
                      <a:pt x="155" y="144"/>
                    </a:cubicBezTo>
                    <a:lnTo>
                      <a:pt x="155" y="144"/>
                    </a:lnTo>
                    <a:cubicBezTo>
                      <a:pt x="154" y="144"/>
                      <a:pt x="154" y="145"/>
                      <a:pt x="154" y="145"/>
                    </a:cubicBezTo>
                    <a:lnTo>
                      <a:pt x="154" y="145"/>
                    </a:lnTo>
                    <a:lnTo>
                      <a:pt x="155" y="144"/>
                    </a:lnTo>
                    <a:lnTo>
                      <a:pt x="155" y="144"/>
                    </a:lnTo>
                    <a:cubicBezTo>
                      <a:pt x="155" y="144"/>
                      <a:pt x="155" y="144"/>
                      <a:pt x="155" y="144"/>
                    </a:cubicBezTo>
                    <a:lnTo>
                      <a:pt x="155" y="144"/>
                    </a:lnTo>
                    <a:cubicBezTo>
                      <a:pt x="156" y="142"/>
                      <a:pt x="157" y="140"/>
                      <a:pt x="159" y="138"/>
                    </a:cubicBezTo>
                    <a:lnTo>
                      <a:pt x="159" y="138"/>
                    </a:lnTo>
                    <a:cubicBezTo>
                      <a:pt x="159" y="138"/>
                      <a:pt x="159" y="138"/>
                      <a:pt x="159" y="138"/>
                    </a:cubicBezTo>
                    <a:lnTo>
                      <a:pt x="159" y="138"/>
                    </a:lnTo>
                    <a:lnTo>
                      <a:pt x="155" y="144"/>
                    </a:lnTo>
                    <a:lnTo>
                      <a:pt x="155" y="144"/>
                    </a:lnTo>
                    <a:cubicBezTo>
                      <a:pt x="160" y="141"/>
                      <a:pt x="166" y="138"/>
                      <a:pt x="171" y="134"/>
                    </a:cubicBezTo>
                    <a:lnTo>
                      <a:pt x="171" y="134"/>
                    </a:lnTo>
                    <a:cubicBezTo>
                      <a:pt x="174" y="133"/>
                      <a:pt x="178" y="132"/>
                      <a:pt x="182" y="131"/>
                    </a:cubicBezTo>
                    <a:lnTo>
                      <a:pt x="182" y="131"/>
                    </a:lnTo>
                    <a:cubicBezTo>
                      <a:pt x="181" y="131"/>
                      <a:pt x="181" y="132"/>
                      <a:pt x="180" y="132"/>
                    </a:cubicBezTo>
                    <a:lnTo>
                      <a:pt x="180" y="132"/>
                    </a:lnTo>
                    <a:cubicBezTo>
                      <a:pt x="191" y="129"/>
                      <a:pt x="190" y="129"/>
                      <a:pt x="186" y="129"/>
                    </a:cubicBezTo>
                    <a:close/>
                    <a:moveTo>
                      <a:pt x="183" y="0"/>
                    </a:moveTo>
                    <a:cubicBezTo>
                      <a:pt x="163" y="0"/>
                      <a:pt x="145" y="4"/>
                      <a:pt x="127" y="11"/>
                    </a:cubicBezTo>
                    <a:cubicBezTo>
                      <a:pt x="114" y="16"/>
                      <a:pt x="95" y="20"/>
                      <a:pt x="82" y="34"/>
                    </a:cubicBezTo>
                    <a:cubicBezTo>
                      <a:pt x="77" y="34"/>
                      <a:pt x="73" y="38"/>
                      <a:pt x="68" y="43"/>
                    </a:cubicBezTo>
                    <a:cubicBezTo>
                      <a:pt x="55" y="56"/>
                      <a:pt x="46" y="66"/>
                      <a:pt x="37" y="84"/>
                    </a:cubicBezTo>
                    <a:cubicBezTo>
                      <a:pt x="0" y="143"/>
                      <a:pt x="5" y="229"/>
                      <a:pt x="50" y="283"/>
                    </a:cubicBezTo>
                    <a:cubicBezTo>
                      <a:pt x="85" y="325"/>
                      <a:pt x="141" y="356"/>
                      <a:pt x="198" y="356"/>
                    </a:cubicBezTo>
                    <a:cubicBezTo>
                      <a:pt x="215" y="356"/>
                      <a:pt x="233" y="353"/>
                      <a:pt x="249" y="346"/>
                    </a:cubicBezTo>
                    <a:cubicBezTo>
                      <a:pt x="286" y="333"/>
                      <a:pt x="308" y="306"/>
                      <a:pt x="331" y="278"/>
                    </a:cubicBezTo>
                    <a:cubicBezTo>
                      <a:pt x="357" y="248"/>
                      <a:pt x="371" y="209"/>
                      <a:pt x="368" y="166"/>
                    </a:cubicBezTo>
                    <a:lnTo>
                      <a:pt x="368" y="166"/>
                    </a:lnTo>
                    <a:cubicBezTo>
                      <a:pt x="368" y="164"/>
                      <a:pt x="367" y="162"/>
                      <a:pt x="367" y="161"/>
                    </a:cubicBezTo>
                    <a:lnTo>
                      <a:pt x="367" y="161"/>
                    </a:lnTo>
                    <a:cubicBezTo>
                      <a:pt x="367" y="161"/>
                      <a:pt x="367" y="161"/>
                      <a:pt x="367" y="161"/>
                    </a:cubicBezTo>
                    <a:cubicBezTo>
                      <a:pt x="367" y="156"/>
                      <a:pt x="366" y="152"/>
                      <a:pt x="365" y="148"/>
                    </a:cubicBezTo>
                    <a:lnTo>
                      <a:pt x="365" y="148"/>
                    </a:lnTo>
                    <a:cubicBezTo>
                      <a:pt x="351" y="81"/>
                      <a:pt x="295" y="24"/>
                      <a:pt x="231" y="7"/>
                    </a:cubicBezTo>
                    <a:cubicBezTo>
                      <a:pt x="215" y="3"/>
                      <a:pt x="199" y="0"/>
                      <a:pt x="18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6" name="Google Shape;2226;p45"/>
              <p:cNvSpPr/>
              <p:nvPr/>
            </p:nvSpPr>
            <p:spPr>
              <a:xfrm>
                <a:off x="3308600" y="1887275"/>
                <a:ext cx="17325" cy="16725"/>
              </a:xfrm>
              <a:custGeom>
                <a:avLst/>
                <a:gdLst/>
                <a:ahLst/>
                <a:cxnLst/>
                <a:rect l="l" t="t" r="r" b="b"/>
                <a:pathLst>
                  <a:path w="693" h="669" extrusionOk="0">
                    <a:moveTo>
                      <a:pt x="355" y="131"/>
                    </a:moveTo>
                    <a:cubicBezTo>
                      <a:pt x="362" y="131"/>
                      <a:pt x="370" y="132"/>
                      <a:pt x="377" y="133"/>
                    </a:cubicBezTo>
                    <a:cubicBezTo>
                      <a:pt x="476" y="142"/>
                      <a:pt x="549" y="218"/>
                      <a:pt x="558" y="313"/>
                    </a:cubicBezTo>
                    <a:lnTo>
                      <a:pt x="558" y="313"/>
                    </a:lnTo>
                    <a:cubicBezTo>
                      <a:pt x="558" y="315"/>
                      <a:pt x="558" y="316"/>
                      <a:pt x="558" y="318"/>
                    </a:cubicBezTo>
                    <a:lnTo>
                      <a:pt x="558" y="314"/>
                    </a:lnTo>
                    <a:lnTo>
                      <a:pt x="558" y="314"/>
                    </a:lnTo>
                    <a:cubicBezTo>
                      <a:pt x="563" y="359"/>
                      <a:pt x="554" y="400"/>
                      <a:pt x="531" y="432"/>
                    </a:cubicBezTo>
                    <a:cubicBezTo>
                      <a:pt x="517" y="450"/>
                      <a:pt x="504" y="472"/>
                      <a:pt x="486" y="486"/>
                    </a:cubicBezTo>
                    <a:cubicBezTo>
                      <a:pt x="477" y="495"/>
                      <a:pt x="454" y="513"/>
                      <a:pt x="445" y="518"/>
                    </a:cubicBezTo>
                    <a:cubicBezTo>
                      <a:pt x="415" y="532"/>
                      <a:pt x="385" y="539"/>
                      <a:pt x="355" y="539"/>
                    </a:cubicBezTo>
                    <a:cubicBezTo>
                      <a:pt x="301" y="539"/>
                      <a:pt x="250" y="517"/>
                      <a:pt x="209" y="477"/>
                    </a:cubicBezTo>
                    <a:cubicBezTo>
                      <a:pt x="182" y="454"/>
                      <a:pt x="164" y="418"/>
                      <a:pt x="155" y="377"/>
                    </a:cubicBezTo>
                    <a:cubicBezTo>
                      <a:pt x="150" y="336"/>
                      <a:pt x="150" y="291"/>
                      <a:pt x="169" y="250"/>
                    </a:cubicBezTo>
                    <a:cubicBezTo>
                      <a:pt x="202" y="176"/>
                      <a:pt x="277" y="131"/>
                      <a:pt x="355" y="131"/>
                    </a:cubicBezTo>
                    <a:close/>
                    <a:moveTo>
                      <a:pt x="356" y="1"/>
                    </a:moveTo>
                    <a:cubicBezTo>
                      <a:pt x="245" y="1"/>
                      <a:pt x="132" y="52"/>
                      <a:pt x="73" y="146"/>
                    </a:cubicBezTo>
                    <a:cubicBezTo>
                      <a:pt x="1" y="264"/>
                      <a:pt x="1" y="427"/>
                      <a:pt x="87" y="536"/>
                    </a:cubicBezTo>
                    <a:cubicBezTo>
                      <a:pt x="156" y="622"/>
                      <a:pt x="255" y="668"/>
                      <a:pt x="359" y="668"/>
                    </a:cubicBezTo>
                    <a:cubicBezTo>
                      <a:pt x="392" y="668"/>
                      <a:pt x="426" y="664"/>
                      <a:pt x="459" y="654"/>
                    </a:cubicBezTo>
                    <a:cubicBezTo>
                      <a:pt x="531" y="631"/>
                      <a:pt x="585" y="586"/>
                      <a:pt x="626" y="527"/>
                    </a:cubicBezTo>
                    <a:cubicBezTo>
                      <a:pt x="674" y="466"/>
                      <a:pt x="693" y="392"/>
                      <a:pt x="690" y="314"/>
                    </a:cubicBezTo>
                    <a:lnTo>
                      <a:pt x="690" y="314"/>
                    </a:lnTo>
                    <a:cubicBezTo>
                      <a:pt x="690" y="311"/>
                      <a:pt x="690" y="308"/>
                      <a:pt x="690" y="305"/>
                    </a:cubicBezTo>
                    <a:lnTo>
                      <a:pt x="690" y="305"/>
                    </a:lnTo>
                    <a:cubicBezTo>
                      <a:pt x="690" y="305"/>
                      <a:pt x="690" y="305"/>
                      <a:pt x="690" y="305"/>
                    </a:cubicBezTo>
                    <a:cubicBezTo>
                      <a:pt x="676" y="164"/>
                      <a:pt x="572" y="46"/>
                      <a:pt x="436" y="10"/>
                    </a:cubicBezTo>
                    <a:cubicBezTo>
                      <a:pt x="410" y="4"/>
                      <a:pt x="383" y="1"/>
                      <a:pt x="3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7" name="Google Shape;2227;p45"/>
              <p:cNvSpPr/>
              <p:nvPr/>
            </p:nvSpPr>
            <p:spPr>
              <a:xfrm>
                <a:off x="3219475" y="1856375"/>
                <a:ext cx="13800" cy="13250"/>
              </a:xfrm>
              <a:custGeom>
                <a:avLst/>
                <a:gdLst/>
                <a:ahLst/>
                <a:cxnLst/>
                <a:rect l="l" t="t" r="r" b="b"/>
                <a:pathLst>
                  <a:path w="552" h="530" extrusionOk="0">
                    <a:moveTo>
                      <a:pt x="317" y="132"/>
                    </a:moveTo>
                    <a:cubicBezTo>
                      <a:pt x="317" y="132"/>
                      <a:pt x="324" y="135"/>
                      <a:pt x="326" y="137"/>
                    </a:cubicBezTo>
                    <a:lnTo>
                      <a:pt x="326" y="137"/>
                    </a:lnTo>
                    <a:cubicBezTo>
                      <a:pt x="325" y="136"/>
                      <a:pt x="323" y="136"/>
                      <a:pt x="322" y="136"/>
                    </a:cubicBezTo>
                    <a:cubicBezTo>
                      <a:pt x="325" y="137"/>
                      <a:pt x="326" y="137"/>
                      <a:pt x="327" y="137"/>
                    </a:cubicBezTo>
                    <a:cubicBezTo>
                      <a:pt x="327" y="137"/>
                      <a:pt x="327" y="137"/>
                      <a:pt x="326" y="137"/>
                    </a:cubicBezTo>
                    <a:lnTo>
                      <a:pt x="326" y="137"/>
                    </a:lnTo>
                    <a:cubicBezTo>
                      <a:pt x="334" y="138"/>
                      <a:pt x="342" y="141"/>
                      <a:pt x="349" y="145"/>
                    </a:cubicBezTo>
                    <a:cubicBezTo>
                      <a:pt x="349" y="145"/>
                      <a:pt x="349" y="145"/>
                      <a:pt x="349" y="145"/>
                    </a:cubicBezTo>
                    <a:lnTo>
                      <a:pt x="349" y="145"/>
                    </a:lnTo>
                    <a:cubicBezTo>
                      <a:pt x="352" y="145"/>
                      <a:pt x="357" y="149"/>
                      <a:pt x="356" y="149"/>
                    </a:cubicBezTo>
                    <a:cubicBezTo>
                      <a:pt x="356" y="149"/>
                      <a:pt x="354" y="148"/>
                      <a:pt x="349" y="145"/>
                    </a:cubicBezTo>
                    <a:lnTo>
                      <a:pt x="349" y="145"/>
                    </a:lnTo>
                    <a:cubicBezTo>
                      <a:pt x="354" y="150"/>
                      <a:pt x="358" y="154"/>
                      <a:pt x="367" y="154"/>
                    </a:cubicBezTo>
                    <a:cubicBezTo>
                      <a:pt x="367" y="159"/>
                      <a:pt x="372" y="163"/>
                      <a:pt x="376" y="163"/>
                    </a:cubicBezTo>
                    <a:cubicBezTo>
                      <a:pt x="376" y="163"/>
                      <a:pt x="382" y="171"/>
                      <a:pt x="384" y="173"/>
                    </a:cubicBezTo>
                    <a:lnTo>
                      <a:pt x="384" y="173"/>
                    </a:lnTo>
                    <a:cubicBezTo>
                      <a:pt x="388" y="180"/>
                      <a:pt x="395" y="187"/>
                      <a:pt x="399" y="191"/>
                    </a:cubicBezTo>
                    <a:cubicBezTo>
                      <a:pt x="404" y="195"/>
                      <a:pt x="404" y="200"/>
                      <a:pt x="404" y="200"/>
                    </a:cubicBezTo>
                    <a:lnTo>
                      <a:pt x="404" y="200"/>
                    </a:lnTo>
                    <a:cubicBezTo>
                      <a:pt x="405" y="201"/>
                      <a:pt x="406" y="203"/>
                      <a:pt x="408" y="204"/>
                    </a:cubicBezTo>
                    <a:cubicBezTo>
                      <a:pt x="413" y="213"/>
                      <a:pt x="413" y="222"/>
                      <a:pt x="417" y="231"/>
                    </a:cubicBezTo>
                    <a:cubicBezTo>
                      <a:pt x="417" y="231"/>
                      <a:pt x="417" y="232"/>
                      <a:pt x="417" y="232"/>
                    </a:cubicBezTo>
                    <a:lnTo>
                      <a:pt x="417" y="232"/>
                    </a:lnTo>
                    <a:cubicBezTo>
                      <a:pt x="417" y="233"/>
                      <a:pt x="417" y="234"/>
                      <a:pt x="417" y="236"/>
                    </a:cubicBezTo>
                    <a:cubicBezTo>
                      <a:pt x="417" y="240"/>
                      <a:pt x="417" y="245"/>
                      <a:pt x="417" y="254"/>
                    </a:cubicBezTo>
                    <a:cubicBezTo>
                      <a:pt x="418" y="259"/>
                      <a:pt x="419" y="264"/>
                      <a:pt x="422" y="269"/>
                    </a:cubicBezTo>
                    <a:lnTo>
                      <a:pt x="422" y="269"/>
                    </a:lnTo>
                    <a:cubicBezTo>
                      <a:pt x="422" y="270"/>
                      <a:pt x="422" y="271"/>
                      <a:pt x="422" y="272"/>
                    </a:cubicBezTo>
                    <a:cubicBezTo>
                      <a:pt x="422" y="281"/>
                      <a:pt x="417" y="290"/>
                      <a:pt x="417" y="299"/>
                    </a:cubicBezTo>
                    <a:cubicBezTo>
                      <a:pt x="417" y="296"/>
                      <a:pt x="417" y="295"/>
                      <a:pt x="416" y="295"/>
                    </a:cubicBezTo>
                    <a:cubicBezTo>
                      <a:pt x="415" y="295"/>
                      <a:pt x="412" y="308"/>
                      <a:pt x="408" y="308"/>
                    </a:cubicBezTo>
                    <a:cubicBezTo>
                      <a:pt x="408" y="313"/>
                      <a:pt x="408" y="317"/>
                      <a:pt x="404" y="322"/>
                    </a:cubicBezTo>
                    <a:cubicBezTo>
                      <a:pt x="405" y="318"/>
                      <a:pt x="405" y="317"/>
                      <a:pt x="405" y="317"/>
                    </a:cubicBezTo>
                    <a:lnTo>
                      <a:pt x="405" y="317"/>
                    </a:lnTo>
                    <a:cubicBezTo>
                      <a:pt x="404" y="317"/>
                      <a:pt x="399" y="327"/>
                      <a:pt x="399" y="327"/>
                    </a:cubicBezTo>
                    <a:cubicBezTo>
                      <a:pt x="390" y="340"/>
                      <a:pt x="376" y="354"/>
                      <a:pt x="367" y="367"/>
                    </a:cubicBezTo>
                    <a:cubicBezTo>
                      <a:pt x="363" y="371"/>
                      <a:pt x="362" y="372"/>
                      <a:pt x="362" y="372"/>
                    </a:cubicBezTo>
                    <a:cubicBezTo>
                      <a:pt x="362" y="372"/>
                      <a:pt x="367" y="367"/>
                      <a:pt x="365" y="367"/>
                    </a:cubicBezTo>
                    <a:lnTo>
                      <a:pt x="365" y="367"/>
                    </a:lnTo>
                    <a:cubicBezTo>
                      <a:pt x="364" y="367"/>
                      <a:pt x="364" y="367"/>
                      <a:pt x="363" y="367"/>
                    </a:cubicBezTo>
                    <a:cubicBezTo>
                      <a:pt x="363" y="372"/>
                      <a:pt x="358" y="372"/>
                      <a:pt x="354" y="376"/>
                    </a:cubicBezTo>
                    <a:cubicBezTo>
                      <a:pt x="354" y="376"/>
                      <a:pt x="349" y="381"/>
                      <a:pt x="345" y="381"/>
                    </a:cubicBezTo>
                    <a:cubicBezTo>
                      <a:pt x="345" y="384"/>
                      <a:pt x="336" y="388"/>
                      <a:pt x="335" y="389"/>
                    </a:cubicBezTo>
                    <a:lnTo>
                      <a:pt x="335" y="389"/>
                    </a:lnTo>
                    <a:cubicBezTo>
                      <a:pt x="334" y="390"/>
                      <a:pt x="332" y="390"/>
                      <a:pt x="331" y="390"/>
                    </a:cubicBezTo>
                    <a:cubicBezTo>
                      <a:pt x="331" y="390"/>
                      <a:pt x="327" y="394"/>
                      <a:pt x="322" y="394"/>
                    </a:cubicBezTo>
                    <a:cubicBezTo>
                      <a:pt x="317" y="394"/>
                      <a:pt x="313" y="399"/>
                      <a:pt x="308" y="399"/>
                    </a:cubicBezTo>
                    <a:lnTo>
                      <a:pt x="263" y="399"/>
                    </a:lnTo>
                    <a:cubicBezTo>
                      <a:pt x="259" y="399"/>
                      <a:pt x="244" y="393"/>
                      <a:pt x="245" y="393"/>
                    </a:cubicBezTo>
                    <a:lnTo>
                      <a:pt x="245" y="393"/>
                    </a:lnTo>
                    <a:cubicBezTo>
                      <a:pt x="246" y="393"/>
                      <a:pt x="247" y="394"/>
                      <a:pt x="249" y="394"/>
                    </a:cubicBezTo>
                    <a:cubicBezTo>
                      <a:pt x="240" y="390"/>
                      <a:pt x="231" y="390"/>
                      <a:pt x="222" y="385"/>
                    </a:cubicBezTo>
                    <a:cubicBezTo>
                      <a:pt x="220" y="385"/>
                      <a:pt x="217" y="383"/>
                      <a:pt x="214" y="381"/>
                    </a:cubicBezTo>
                    <a:lnTo>
                      <a:pt x="214" y="381"/>
                    </a:lnTo>
                    <a:cubicBezTo>
                      <a:pt x="215" y="382"/>
                      <a:pt x="215" y="382"/>
                      <a:pt x="216" y="382"/>
                    </a:cubicBezTo>
                    <a:cubicBezTo>
                      <a:pt x="217" y="382"/>
                      <a:pt x="208" y="375"/>
                      <a:pt x="205" y="375"/>
                    </a:cubicBezTo>
                    <a:cubicBezTo>
                      <a:pt x="205" y="375"/>
                      <a:pt x="204" y="376"/>
                      <a:pt x="204" y="376"/>
                    </a:cubicBezTo>
                    <a:cubicBezTo>
                      <a:pt x="200" y="367"/>
                      <a:pt x="191" y="363"/>
                      <a:pt x="182" y="354"/>
                    </a:cubicBezTo>
                    <a:cubicBezTo>
                      <a:pt x="182" y="349"/>
                      <a:pt x="177" y="349"/>
                      <a:pt x="172" y="345"/>
                    </a:cubicBezTo>
                    <a:cubicBezTo>
                      <a:pt x="172" y="341"/>
                      <a:pt x="168" y="331"/>
                      <a:pt x="167" y="331"/>
                    </a:cubicBezTo>
                    <a:lnTo>
                      <a:pt x="167" y="331"/>
                    </a:lnTo>
                    <a:cubicBezTo>
                      <a:pt x="166" y="331"/>
                      <a:pt x="167" y="332"/>
                      <a:pt x="168" y="336"/>
                    </a:cubicBezTo>
                    <a:cubicBezTo>
                      <a:pt x="163" y="327"/>
                      <a:pt x="159" y="322"/>
                      <a:pt x="159" y="313"/>
                    </a:cubicBezTo>
                    <a:cubicBezTo>
                      <a:pt x="159" y="313"/>
                      <a:pt x="157" y="305"/>
                      <a:pt x="156" y="302"/>
                    </a:cubicBezTo>
                    <a:lnTo>
                      <a:pt x="156" y="302"/>
                    </a:lnTo>
                    <a:cubicBezTo>
                      <a:pt x="155" y="300"/>
                      <a:pt x="154" y="297"/>
                      <a:pt x="154" y="295"/>
                    </a:cubicBezTo>
                    <a:cubicBezTo>
                      <a:pt x="154" y="286"/>
                      <a:pt x="154" y="277"/>
                      <a:pt x="150" y="268"/>
                    </a:cubicBezTo>
                    <a:cubicBezTo>
                      <a:pt x="150" y="267"/>
                      <a:pt x="150" y="265"/>
                      <a:pt x="150" y="263"/>
                    </a:cubicBezTo>
                    <a:cubicBezTo>
                      <a:pt x="150" y="259"/>
                      <a:pt x="154" y="254"/>
                      <a:pt x="154" y="249"/>
                    </a:cubicBezTo>
                    <a:cubicBezTo>
                      <a:pt x="154" y="245"/>
                      <a:pt x="154" y="240"/>
                      <a:pt x="154" y="236"/>
                    </a:cubicBezTo>
                    <a:cubicBezTo>
                      <a:pt x="159" y="222"/>
                      <a:pt x="159" y="213"/>
                      <a:pt x="168" y="204"/>
                    </a:cubicBezTo>
                    <a:cubicBezTo>
                      <a:pt x="168" y="200"/>
                      <a:pt x="168" y="195"/>
                      <a:pt x="172" y="191"/>
                    </a:cubicBezTo>
                    <a:cubicBezTo>
                      <a:pt x="177" y="182"/>
                      <a:pt x="181" y="177"/>
                      <a:pt x="190" y="169"/>
                    </a:cubicBezTo>
                    <a:lnTo>
                      <a:pt x="190" y="169"/>
                    </a:lnTo>
                    <a:cubicBezTo>
                      <a:pt x="187" y="171"/>
                      <a:pt x="187" y="172"/>
                      <a:pt x="187" y="172"/>
                    </a:cubicBezTo>
                    <a:cubicBezTo>
                      <a:pt x="187" y="172"/>
                      <a:pt x="192" y="168"/>
                      <a:pt x="195" y="168"/>
                    </a:cubicBezTo>
                    <a:cubicBezTo>
                      <a:pt x="200" y="163"/>
                      <a:pt x="200" y="159"/>
                      <a:pt x="204" y="159"/>
                    </a:cubicBezTo>
                    <a:lnTo>
                      <a:pt x="213" y="150"/>
                    </a:lnTo>
                    <a:cubicBezTo>
                      <a:pt x="217" y="150"/>
                      <a:pt x="226" y="144"/>
                      <a:pt x="228" y="144"/>
                    </a:cubicBezTo>
                    <a:lnTo>
                      <a:pt x="228" y="144"/>
                    </a:lnTo>
                    <a:cubicBezTo>
                      <a:pt x="228" y="144"/>
                      <a:pt x="228" y="144"/>
                      <a:pt x="227" y="145"/>
                    </a:cubicBezTo>
                    <a:cubicBezTo>
                      <a:pt x="224" y="147"/>
                      <a:pt x="223" y="147"/>
                      <a:pt x="224" y="147"/>
                    </a:cubicBezTo>
                    <a:cubicBezTo>
                      <a:pt x="225" y="147"/>
                      <a:pt x="231" y="145"/>
                      <a:pt x="231" y="145"/>
                    </a:cubicBezTo>
                    <a:cubicBezTo>
                      <a:pt x="236" y="141"/>
                      <a:pt x="240" y="141"/>
                      <a:pt x="245" y="136"/>
                    </a:cubicBezTo>
                    <a:cubicBezTo>
                      <a:pt x="248" y="136"/>
                      <a:pt x="257" y="134"/>
                      <a:pt x="260" y="134"/>
                    </a:cubicBezTo>
                    <a:cubicBezTo>
                      <a:pt x="262" y="134"/>
                      <a:pt x="262" y="135"/>
                      <a:pt x="259" y="136"/>
                    </a:cubicBezTo>
                    <a:cubicBezTo>
                      <a:pt x="268" y="132"/>
                      <a:pt x="277" y="132"/>
                      <a:pt x="286" y="132"/>
                    </a:cubicBezTo>
                    <a:close/>
                    <a:moveTo>
                      <a:pt x="281" y="1"/>
                    </a:moveTo>
                    <a:cubicBezTo>
                      <a:pt x="198" y="1"/>
                      <a:pt x="111" y="38"/>
                      <a:pt x="68" y="109"/>
                    </a:cubicBezTo>
                    <a:cubicBezTo>
                      <a:pt x="5" y="200"/>
                      <a:pt x="0" y="327"/>
                      <a:pt x="68" y="417"/>
                    </a:cubicBezTo>
                    <a:cubicBezTo>
                      <a:pt x="120" y="486"/>
                      <a:pt x="204" y="529"/>
                      <a:pt x="289" y="529"/>
                    </a:cubicBezTo>
                    <a:cubicBezTo>
                      <a:pt x="316" y="529"/>
                      <a:pt x="342" y="525"/>
                      <a:pt x="367" y="517"/>
                    </a:cubicBezTo>
                    <a:cubicBezTo>
                      <a:pt x="422" y="503"/>
                      <a:pt x="462" y="462"/>
                      <a:pt x="499" y="422"/>
                    </a:cubicBezTo>
                    <a:cubicBezTo>
                      <a:pt x="538" y="370"/>
                      <a:pt x="552" y="314"/>
                      <a:pt x="549" y="249"/>
                    </a:cubicBezTo>
                    <a:lnTo>
                      <a:pt x="549" y="249"/>
                    </a:lnTo>
                    <a:cubicBezTo>
                      <a:pt x="549" y="246"/>
                      <a:pt x="549" y="243"/>
                      <a:pt x="549" y="240"/>
                    </a:cubicBezTo>
                    <a:lnTo>
                      <a:pt x="549" y="240"/>
                    </a:lnTo>
                    <a:cubicBezTo>
                      <a:pt x="549" y="240"/>
                      <a:pt x="549" y="240"/>
                      <a:pt x="549" y="240"/>
                    </a:cubicBezTo>
                    <a:cubicBezTo>
                      <a:pt x="549" y="238"/>
                      <a:pt x="548" y="235"/>
                      <a:pt x="548" y="233"/>
                    </a:cubicBezTo>
                    <a:lnTo>
                      <a:pt x="548" y="233"/>
                    </a:lnTo>
                    <a:cubicBezTo>
                      <a:pt x="535" y="127"/>
                      <a:pt x="451" y="36"/>
                      <a:pt x="349" y="9"/>
                    </a:cubicBezTo>
                    <a:cubicBezTo>
                      <a:pt x="327" y="3"/>
                      <a:pt x="304" y="1"/>
                      <a:pt x="28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8" name="Google Shape;2228;p45"/>
              <p:cNvSpPr/>
              <p:nvPr/>
            </p:nvSpPr>
            <p:spPr>
              <a:xfrm>
                <a:off x="3102550" y="1717800"/>
                <a:ext cx="264300" cy="40200"/>
              </a:xfrm>
              <a:custGeom>
                <a:avLst/>
                <a:gdLst/>
                <a:ahLst/>
                <a:cxnLst/>
                <a:rect l="l" t="t" r="r" b="b"/>
                <a:pathLst>
                  <a:path w="10572" h="1608" extrusionOk="0">
                    <a:moveTo>
                      <a:pt x="10480" y="0"/>
                    </a:moveTo>
                    <a:cubicBezTo>
                      <a:pt x="10472" y="0"/>
                      <a:pt x="10463" y="2"/>
                      <a:pt x="10454" y="7"/>
                    </a:cubicBezTo>
                    <a:cubicBezTo>
                      <a:pt x="9140" y="578"/>
                      <a:pt x="7772" y="1017"/>
                      <a:pt x="6358" y="1262"/>
                    </a:cubicBezTo>
                    <a:cubicBezTo>
                      <a:pt x="5538" y="1404"/>
                      <a:pt x="4705" y="1477"/>
                      <a:pt x="3872" y="1477"/>
                    </a:cubicBezTo>
                    <a:cubicBezTo>
                      <a:pt x="3348" y="1477"/>
                      <a:pt x="2824" y="1448"/>
                      <a:pt x="2303" y="1389"/>
                    </a:cubicBezTo>
                    <a:cubicBezTo>
                      <a:pt x="1556" y="1303"/>
                      <a:pt x="817" y="1153"/>
                      <a:pt x="92" y="949"/>
                    </a:cubicBezTo>
                    <a:cubicBezTo>
                      <a:pt x="84" y="947"/>
                      <a:pt x="77" y="945"/>
                      <a:pt x="70" y="945"/>
                    </a:cubicBezTo>
                    <a:cubicBezTo>
                      <a:pt x="4" y="945"/>
                      <a:pt x="0" y="1055"/>
                      <a:pt x="74" y="1076"/>
                    </a:cubicBezTo>
                    <a:cubicBezTo>
                      <a:pt x="1315" y="1426"/>
                      <a:pt x="2602" y="1607"/>
                      <a:pt x="3894" y="1607"/>
                    </a:cubicBezTo>
                    <a:cubicBezTo>
                      <a:pt x="3956" y="1607"/>
                      <a:pt x="4018" y="1607"/>
                      <a:pt x="4079" y="1606"/>
                    </a:cubicBezTo>
                    <a:cubicBezTo>
                      <a:pt x="5475" y="1588"/>
                      <a:pt x="6870" y="1357"/>
                      <a:pt x="8211" y="963"/>
                    </a:cubicBezTo>
                    <a:cubicBezTo>
                      <a:pt x="8991" y="736"/>
                      <a:pt x="9756" y="451"/>
                      <a:pt x="10504" y="129"/>
                    </a:cubicBezTo>
                    <a:cubicBezTo>
                      <a:pt x="10571" y="97"/>
                      <a:pt x="10538" y="0"/>
                      <a:pt x="104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9" name="Google Shape;2229;p45"/>
              <p:cNvSpPr/>
              <p:nvPr/>
            </p:nvSpPr>
            <p:spPr>
              <a:xfrm>
                <a:off x="3293200" y="1976825"/>
                <a:ext cx="12125" cy="11750"/>
              </a:xfrm>
              <a:custGeom>
                <a:avLst/>
                <a:gdLst/>
                <a:ahLst/>
                <a:cxnLst/>
                <a:rect l="l" t="t" r="r" b="b"/>
                <a:pathLst>
                  <a:path w="485" h="470" extrusionOk="0">
                    <a:moveTo>
                      <a:pt x="300" y="143"/>
                    </a:moveTo>
                    <a:cubicBezTo>
                      <a:pt x="300" y="145"/>
                      <a:pt x="300" y="145"/>
                      <a:pt x="301" y="146"/>
                    </a:cubicBezTo>
                    <a:lnTo>
                      <a:pt x="301" y="146"/>
                    </a:lnTo>
                    <a:cubicBezTo>
                      <a:pt x="295" y="143"/>
                      <a:pt x="296" y="143"/>
                      <a:pt x="300" y="143"/>
                    </a:cubicBezTo>
                    <a:close/>
                    <a:moveTo>
                      <a:pt x="346" y="199"/>
                    </a:moveTo>
                    <a:lnTo>
                      <a:pt x="346" y="199"/>
                    </a:lnTo>
                    <a:cubicBezTo>
                      <a:pt x="345" y="200"/>
                      <a:pt x="345" y="200"/>
                      <a:pt x="345" y="202"/>
                    </a:cubicBezTo>
                    <a:cubicBezTo>
                      <a:pt x="346" y="205"/>
                      <a:pt x="347" y="205"/>
                      <a:pt x="347" y="205"/>
                    </a:cubicBezTo>
                    <a:cubicBezTo>
                      <a:pt x="347" y="205"/>
                      <a:pt x="346" y="202"/>
                      <a:pt x="346" y="199"/>
                    </a:cubicBezTo>
                    <a:close/>
                    <a:moveTo>
                      <a:pt x="273" y="334"/>
                    </a:moveTo>
                    <a:cubicBezTo>
                      <a:pt x="270" y="336"/>
                      <a:pt x="267" y="337"/>
                      <a:pt x="266" y="337"/>
                    </a:cubicBezTo>
                    <a:cubicBezTo>
                      <a:pt x="265" y="337"/>
                      <a:pt x="266" y="336"/>
                      <a:pt x="273" y="334"/>
                    </a:cubicBezTo>
                    <a:close/>
                    <a:moveTo>
                      <a:pt x="254" y="130"/>
                    </a:moveTo>
                    <a:cubicBezTo>
                      <a:pt x="259" y="130"/>
                      <a:pt x="282" y="134"/>
                      <a:pt x="282" y="134"/>
                    </a:cubicBezTo>
                    <a:cubicBezTo>
                      <a:pt x="286" y="139"/>
                      <a:pt x="291" y="139"/>
                      <a:pt x="295" y="143"/>
                    </a:cubicBezTo>
                    <a:cubicBezTo>
                      <a:pt x="295" y="143"/>
                      <a:pt x="298" y="145"/>
                      <a:pt x="301" y="146"/>
                    </a:cubicBezTo>
                    <a:lnTo>
                      <a:pt x="301" y="146"/>
                    </a:lnTo>
                    <a:cubicBezTo>
                      <a:pt x="302" y="148"/>
                      <a:pt x="304" y="148"/>
                      <a:pt x="304" y="148"/>
                    </a:cubicBezTo>
                    <a:cubicBezTo>
                      <a:pt x="309" y="152"/>
                      <a:pt x="327" y="166"/>
                      <a:pt x="327" y="166"/>
                    </a:cubicBezTo>
                    <a:cubicBezTo>
                      <a:pt x="327" y="171"/>
                      <a:pt x="332" y="175"/>
                      <a:pt x="336" y="175"/>
                    </a:cubicBezTo>
                    <a:cubicBezTo>
                      <a:pt x="336" y="180"/>
                      <a:pt x="341" y="184"/>
                      <a:pt x="341" y="184"/>
                    </a:cubicBezTo>
                    <a:cubicBezTo>
                      <a:pt x="341" y="189"/>
                      <a:pt x="345" y="193"/>
                      <a:pt x="345" y="198"/>
                    </a:cubicBezTo>
                    <a:cubicBezTo>
                      <a:pt x="345" y="198"/>
                      <a:pt x="345" y="198"/>
                      <a:pt x="346" y="199"/>
                    </a:cubicBezTo>
                    <a:lnTo>
                      <a:pt x="346" y="199"/>
                    </a:lnTo>
                    <a:cubicBezTo>
                      <a:pt x="346" y="199"/>
                      <a:pt x="346" y="199"/>
                      <a:pt x="346" y="199"/>
                    </a:cubicBezTo>
                    <a:cubicBezTo>
                      <a:pt x="347" y="199"/>
                      <a:pt x="350" y="208"/>
                      <a:pt x="350" y="211"/>
                    </a:cubicBezTo>
                    <a:cubicBezTo>
                      <a:pt x="350" y="216"/>
                      <a:pt x="350" y="220"/>
                      <a:pt x="350" y="225"/>
                    </a:cubicBezTo>
                    <a:cubicBezTo>
                      <a:pt x="350" y="230"/>
                      <a:pt x="350" y="234"/>
                      <a:pt x="350" y="234"/>
                    </a:cubicBezTo>
                    <a:cubicBezTo>
                      <a:pt x="350" y="236"/>
                      <a:pt x="350" y="237"/>
                      <a:pt x="350" y="239"/>
                    </a:cubicBezTo>
                    <a:cubicBezTo>
                      <a:pt x="350" y="248"/>
                      <a:pt x="350" y="252"/>
                      <a:pt x="350" y="261"/>
                    </a:cubicBezTo>
                    <a:cubicBezTo>
                      <a:pt x="350" y="258"/>
                      <a:pt x="349" y="256"/>
                      <a:pt x="349" y="256"/>
                    </a:cubicBezTo>
                    <a:cubicBezTo>
                      <a:pt x="348" y="256"/>
                      <a:pt x="345" y="267"/>
                      <a:pt x="345" y="270"/>
                    </a:cubicBezTo>
                    <a:cubicBezTo>
                      <a:pt x="345" y="275"/>
                      <a:pt x="341" y="275"/>
                      <a:pt x="341" y="279"/>
                    </a:cubicBezTo>
                    <a:cubicBezTo>
                      <a:pt x="341" y="282"/>
                      <a:pt x="336" y="288"/>
                      <a:pt x="337" y="288"/>
                    </a:cubicBezTo>
                    <a:cubicBezTo>
                      <a:pt x="337" y="288"/>
                      <a:pt x="338" y="287"/>
                      <a:pt x="340" y="284"/>
                    </a:cubicBezTo>
                    <a:lnTo>
                      <a:pt x="340" y="284"/>
                    </a:lnTo>
                    <a:cubicBezTo>
                      <a:pt x="336" y="289"/>
                      <a:pt x="331" y="293"/>
                      <a:pt x="327" y="302"/>
                    </a:cubicBezTo>
                    <a:cubicBezTo>
                      <a:pt x="324" y="302"/>
                      <a:pt x="316" y="312"/>
                      <a:pt x="315" y="312"/>
                    </a:cubicBezTo>
                    <a:cubicBezTo>
                      <a:pt x="315" y="312"/>
                      <a:pt x="315" y="310"/>
                      <a:pt x="318" y="307"/>
                    </a:cubicBezTo>
                    <a:lnTo>
                      <a:pt x="318" y="307"/>
                    </a:lnTo>
                    <a:cubicBezTo>
                      <a:pt x="313" y="311"/>
                      <a:pt x="309" y="320"/>
                      <a:pt x="300" y="320"/>
                    </a:cubicBezTo>
                    <a:lnTo>
                      <a:pt x="295" y="329"/>
                    </a:lnTo>
                    <a:cubicBezTo>
                      <a:pt x="291" y="329"/>
                      <a:pt x="291" y="329"/>
                      <a:pt x="295" y="325"/>
                    </a:cubicBezTo>
                    <a:lnTo>
                      <a:pt x="295" y="325"/>
                    </a:lnTo>
                    <a:cubicBezTo>
                      <a:pt x="294" y="326"/>
                      <a:pt x="291" y="329"/>
                      <a:pt x="291" y="329"/>
                    </a:cubicBezTo>
                    <a:cubicBezTo>
                      <a:pt x="286" y="329"/>
                      <a:pt x="277" y="334"/>
                      <a:pt x="273" y="334"/>
                    </a:cubicBezTo>
                    <a:cubicBezTo>
                      <a:pt x="268" y="334"/>
                      <a:pt x="264" y="338"/>
                      <a:pt x="259" y="338"/>
                    </a:cubicBezTo>
                    <a:lnTo>
                      <a:pt x="223" y="338"/>
                    </a:lnTo>
                    <a:cubicBezTo>
                      <a:pt x="223" y="338"/>
                      <a:pt x="222" y="338"/>
                      <a:pt x="221" y="337"/>
                    </a:cubicBezTo>
                    <a:lnTo>
                      <a:pt x="221" y="337"/>
                    </a:lnTo>
                    <a:cubicBezTo>
                      <a:pt x="221" y="336"/>
                      <a:pt x="220" y="335"/>
                      <a:pt x="218" y="334"/>
                    </a:cubicBezTo>
                    <a:cubicBezTo>
                      <a:pt x="209" y="329"/>
                      <a:pt x="200" y="329"/>
                      <a:pt x="196" y="325"/>
                    </a:cubicBezTo>
                    <a:cubicBezTo>
                      <a:pt x="194" y="324"/>
                      <a:pt x="193" y="324"/>
                      <a:pt x="193" y="324"/>
                    </a:cubicBezTo>
                    <a:lnTo>
                      <a:pt x="193" y="324"/>
                    </a:lnTo>
                    <a:cubicBezTo>
                      <a:pt x="193" y="324"/>
                      <a:pt x="193" y="324"/>
                      <a:pt x="193" y="324"/>
                    </a:cubicBezTo>
                    <a:lnTo>
                      <a:pt x="193" y="324"/>
                    </a:lnTo>
                    <a:cubicBezTo>
                      <a:pt x="191" y="323"/>
                      <a:pt x="190" y="319"/>
                      <a:pt x="187" y="316"/>
                    </a:cubicBezTo>
                    <a:lnTo>
                      <a:pt x="177" y="311"/>
                    </a:lnTo>
                    <a:cubicBezTo>
                      <a:pt x="177" y="311"/>
                      <a:pt x="175" y="310"/>
                      <a:pt x="174" y="310"/>
                    </a:cubicBezTo>
                    <a:lnTo>
                      <a:pt x="174" y="310"/>
                    </a:lnTo>
                    <a:cubicBezTo>
                      <a:pt x="174" y="310"/>
                      <a:pt x="174" y="310"/>
                      <a:pt x="174" y="310"/>
                    </a:cubicBezTo>
                    <a:cubicBezTo>
                      <a:pt x="174" y="310"/>
                      <a:pt x="174" y="309"/>
                      <a:pt x="173" y="309"/>
                    </a:cubicBezTo>
                    <a:lnTo>
                      <a:pt x="173" y="309"/>
                    </a:lnTo>
                    <a:cubicBezTo>
                      <a:pt x="174" y="309"/>
                      <a:pt x="174" y="309"/>
                      <a:pt x="174" y="310"/>
                    </a:cubicBezTo>
                    <a:lnTo>
                      <a:pt x="174" y="310"/>
                    </a:lnTo>
                    <a:cubicBezTo>
                      <a:pt x="174" y="309"/>
                      <a:pt x="174" y="308"/>
                      <a:pt x="173" y="307"/>
                    </a:cubicBezTo>
                    <a:cubicBezTo>
                      <a:pt x="171" y="305"/>
                      <a:pt x="170" y="304"/>
                      <a:pt x="169" y="303"/>
                    </a:cubicBezTo>
                    <a:lnTo>
                      <a:pt x="169" y="303"/>
                    </a:lnTo>
                    <a:cubicBezTo>
                      <a:pt x="171" y="305"/>
                      <a:pt x="172" y="308"/>
                      <a:pt x="173" y="309"/>
                    </a:cubicBezTo>
                    <a:lnTo>
                      <a:pt x="173" y="309"/>
                    </a:lnTo>
                    <a:cubicBezTo>
                      <a:pt x="171" y="307"/>
                      <a:pt x="169" y="303"/>
                      <a:pt x="169" y="303"/>
                    </a:cubicBezTo>
                    <a:lnTo>
                      <a:pt x="169" y="303"/>
                    </a:lnTo>
                    <a:cubicBezTo>
                      <a:pt x="169" y="303"/>
                      <a:pt x="169" y="303"/>
                      <a:pt x="169" y="303"/>
                    </a:cubicBezTo>
                    <a:lnTo>
                      <a:pt x="169" y="303"/>
                    </a:lnTo>
                    <a:cubicBezTo>
                      <a:pt x="169" y="303"/>
                      <a:pt x="168" y="302"/>
                      <a:pt x="168" y="302"/>
                    </a:cubicBezTo>
                    <a:cubicBezTo>
                      <a:pt x="164" y="297"/>
                      <a:pt x="164" y="297"/>
                      <a:pt x="159" y="293"/>
                    </a:cubicBezTo>
                    <a:cubicBezTo>
                      <a:pt x="159" y="293"/>
                      <a:pt x="155" y="284"/>
                      <a:pt x="155" y="284"/>
                    </a:cubicBezTo>
                    <a:lnTo>
                      <a:pt x="155" y="284"/>
                    </a:lnTo>
                    <a:cubicBezTo>
                      <a:pt x="155" y="284"/>
                      <a:pt x="157" y="292"/>
                      <a:pt x="157" y="292"/>
                    </a:cubicBezTo>
                    <a:cubicBezTo>
                      <a:pt x="157" y="292"/>
                      <a:pt x="156" y="291"/>
                      <a:pt x="155" y="288"/>
                    </a:cubicBezTo>
                    <a:cubicBezTo>
                      <a:pt x="155" y="279"/>
                      <a:pt x="150" y="275"/>
                      <a:pt x="150" y="270"/>
                    </a:cubicBezTo>
                    <a:cubicBezTo>
                      <a:pt x="150" y="266"/>
                      <a:pt x="146" y="261"/>
                      <a:pt x="146" y="257"/>
                    </a:cubicBezTo>
                    <a:cubicBezTo>
                      <a:pt x="146" y="252"/>
                      <a:pt x="146" y="248"/>
                      <a:pt x="146" y="243"/>
                    </a:cubicBezTo>
                    <a:lnTo>
                      <a:pt x="146" y="239"/>
                    </a:lnTo>
                    <a:lnTo>
                      <a:pt x="146" y="234"/>
                    </a:lnTo>
                    <a:cubicBezTo>
                      <a:pt x="146" y="230"/>
                      <a:pt x="146" y="225"/>
                      <a:pt x="146" y="220"/>
                    </a:cubicBezTo>
                    <a:cubicBezTo>
                      <a:pt x="146" y="216"/>
                      <a:pt x="150" y="211"/>
                      <a:pt x="150" y="211"/>
                    </a:cubicBezTo>
                    <a:cubicBezTo>
                      <a:pt x="150" y="202"/>
                      <a:pt x="155" y="193"/>
                      <a:pt x="159" y="189"/>
                    </a:cubicBezTo>
                    <a:cubicBezTo>
                      <a:pt x="160" y="186"/>
                      <a:pt x="161" y="185"/>
                      <a:pt x="161" y="184"/>
                    </a:cubicBezTo>
                    <a:lnTo>
                      <a:pt x="161" y="184"/>
                    </a:lnTo>
                    <a:cubicBezTo>
                      <a:pt x="160" y="185"/>
                      <a:pt x="159" y="187"/>
                      <a:pt x="159" y="189"/>
                    </a:cubicBezTo>
                    <a:lnTo>
                      <a:pt x="159" y="189"/>
                    </a:lnTo>
                    <a:cubicBezTo>
                      <a:pt x="159" y="186"/>
                      <a:pt x="161" y="182"/>
                      <a:pt x="161" y="182"/>
                    </a:cubicBezTo>
                    <a:lnTo>
                      <a:pt x="161" y="182"/>
                    </a:lnTo>
                    <a:cubicBezTo>
                      <a:pt x="161" y="182"/>
                      <a:pt x="161" y="182"/>
                      <a:pt x="161" y="184"/>
                    </a:cubicBezTo>
                    <a:lnTo>
                      <a:pt x="161" y="184"/>
                    </a:lnTo>
                    <a:cubicBezTo>
                      <a:pt x="162" y="181"/>
                      <a:pt x="164" y="180"/>
                      <a:pt x="164" y="180"/>
                    </a:cubicBezTo>
                    <a:cubicBezTo>
                      <a:pt x="168" y="175"/>
                      <a:pt x="173" y="166"/>
                      <a:pt x="177" y="162"/>
                    </a:cubicBezTo>
                    <a:cubicBezTo>
                      <a:pt x="177" y="162"/>
                      <a:pt x="181" y="160"/>
                      <a:pt x="183" y="158"/>
                    </a:cubicBezTo>
                    <a:lnTo>
                      <a:pt x="183" y="158"/>
                    </a:lnTo>
                    <a:cubicBezTo>
                      <a:pt x="184" y="157"/>
                      <a:pt x="185" y="157"/>
                      <a:pt x="187" y="157"/>
                    </a:cubicBezTo>
                    <a:cubicBezTo>
                      <a:pt x="191" y="152"/>
                      <a:pt x="200" y="148"/>
                      <a:pt x="205" y="143"/>
                    </a:cubicBezTo>
                    <a:cubicBezTo>
                      <a:pt x="209" y="143"/>
                      <a:pt x="209" y="139"/>
                      <a:pt x="214" y="139"/>
                    </a:cubicBezTo>
                    <a:cubicBezTo>
                      <a:pt x="217" y="139"/>
                      <a:pt x="224" y="133"/>
                      <a:pt x="229" y="133"/>
                    </a:cubicBezTo>
                    <a:cubicBezTo>
                      <a:pt x="230" y="133"/>
                      <a:pt x="231" y="133"/>
                      <a:pt x="232" y="134"/>
                    </a:cubicBezTo>
                    <a:lnTo>
                      <a:pt x="241" y="134"/>
                    </a:lnTo>
                    <a:cubicBezTo>
                      <a:pt x="245" y="134"/>
                      <a:pt x="250" y="134"/>
                      <a:pt x="250" y="130"/>
                    </a:cubicBezTo>
                    <a:close/>
                    <a:moveTo>
                      <a:pt x="246" y="1"/>
                    </a:moveTo>
                    <a:cubicBezTo>
                      <a:pt x="173" y="1"/>
                      <a:pt x="103" y="36"/>
                      <a:pt x="60" y="98"/>
                    </a:cubicBezTo>
                    <a:cubicBezTo>
                      <a:pt x="1" y="175"/>
                      <a:pt x="1" y="284"/>
                      <a:pt x="55" y="365"/>
                    </a:cubicBezTo>
                    <a:cubicBezTo>
                      <a:pt x="101" y="433"/>
                      <a:pt x="177" y="469"/>
                      <a:pt x="254" y="469"/>
                    </a:cubicBezTo>
                    <a:cubicBezTo>
                      <a:pt x="276" y="469"/>
                      <a:pt x="297" y="467"/>
                      <a:pt x="318" y="461"/>
                    </a:cubicBezTo>
                    <a:cubicBezTo>
                      <a:pt x="368" y="447"/>
                      <a:pt x="409" y="415"/>
                      <a:pt x="440" y="374"/>
                    </a:cubicBezTo>
                    <a:cubicBezTo>
                      <a:pt x="471" y="327"/>
                      <a:pt x="484" y="275"/>
                      <a:pt x="482" y="223"/>
                    </a:cubicBezTo>
                    <a:lnTo>
                      <a:pt x="482" y="223"/>
                    </a:lnTo>
                    <a:cubicBezTo>
                      <a:pt x="481" y="221"/>
                      <a:pt x="481" y="218"/>
                      <a:pt x="481" y="216"/>
                    </a:cubicBezTo>
                    <a:lnTo>
                      <a:pt x="481" y="216"/>
                    </a:lnTo>
                    <a:cubicBezTo>
                      <a:pt x="481" y="216"/>
                      <a:pt x="481" y="216"/>
                      <a:pt x="481" y="216"/>
                    </a:cubicBezTo>
                    <a:cubicBezTo>
                      <a:pt x="481" y="212"/>
                      <a:pt x="481" y="208"/>
                      <a:pt x="480" y="205"/>
                    </a:cubicBezTo>
                    <a:lnTo>
                      <a:pt x="480" y="205"/>
                    </a:lnTo>
                    <a:cubicBezTo>
                      <a:pt x="466" y="110"/>
                      <a:pt x="391" y="29"/>
                      <a:pt x="300" y="8"/>
                    </a:cubicBezTo>
                    <a:cubicBezTo>
                      <a:pt x="282" y="3"/>
                      <a:pt x="264" y="1"/>
                      <a:pt x="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0" name="Google Shape;2230;p45"/>
              <p:cNvSpPr/>
              <p:nvPr/>
            </p:nvSpPr>
            <p:spPr>
              <a:xfrm>
                <a:off x="3292525" y="2032300"/>
                <a:ext cx="14050" cy="13525"/>
              </a:xfrm>
              <a:custGeom>
                <a:avLst/>
                <a:gdLst/>
                <a:ahLst/>
                <a:cxnLst/>
                <a:rect l="l" t="t" r="r" b="b"/>
                <a:pathLst>
                  <a:path w="562" h="541" extrusionOk="0">
                    <a:moveTo>
                      <a:pt x="304" y="131"/>
                    </a:moveTo>
                    <a:cubicBezTo>
                      <a:pt x="318" y="131"/>
                      <a:pt x="327" y="131"/>
                      <a:pt x="336" y="135"/>
                    </a:cubicBezTo>
                    <a:cubicBezTo>
                      <a:pt x="345" y="135"/>
                      <a:pt x="349" y="140"/>
                      <a:pt x="354" y="144"/>
                    </a:cubicBezTo>
                    <a:cubicBezTo>
                      <a:pt x="359" y="144"/>
                      <a:pt x="363" y="144"/>
                      <a:pt x="363" y="149"/>
                    </a:cubicBezTo>
                    <a:cubicBezTo>
                      <a:pt x="368" y="149"/>
                      <a:pt x="368" y="149"/>
                      <a:pt x="372" y="154"/>
                    </a:cubicBezTo>
                    <a:cubicBezTo>
                      <a:pt x="372" y="154"/>
                      <a:pt x="377" y="158"/>
                      <a:pt x="381" y="163"/>
                    </a:cubicBezTo>
                    <a:cubicBezTo>
                      <a:pt x="381" y="163"/>
                      <a:pt x="388" y="169"/>
                      <a:pt x="390" y="172"/>
                    </a:cubicBezTo>
                    <a:cubicBezTo>
                      <a:pt x="389" y="169"/>
                      <a:pt x="389" y="168"/>
                      <a:pt x="389" y="168"/>
                    </a:cubicBezTo>
                    <a:lnTo>
                      <a:pt x="389" y="168"/>
                    </a:lnTo>
                    <a:cubicBezTo>
                      <a:pt x="390" y="168"/>
                      <a:pt x="395" y="173"/>
                      <a:pt x="395" y="176"/>
                    </a:cubicBezTo>
                    <a:cubicBezTo>
                      <a:pt x="399" y="181"/>
                      <a:pt x="404" y="185"/>
                      <a:pt x="404" y="190"/>
                    </a:cubicBezTo>
                    <a:lnTo>
                      <a:pt x="413" y="199"/>
                    </a:lnTo>
                    <a:cubicBezTo>
                      <a:pt x="413" y="199"/>
                      <a:pt x="413" y="203"/>
                      <a:pt x="417" y="208"/>
                    </a:cubicBezTo>
                    <a:cubicBezTo>
                      <a:pt x="417" y="208"/>
                      <a:pt x="417" y="212"/>
                      <a:pt x="422" y="217"/>
                    </a:cubicBezTo>
                    <a:cubicBezTo>
                      <a:pt x="422" y="219"/>
                      <a:pt x="423" y="224"/>
                      <a:pt x="424" y="228"/>
                    </a:cubicBezTo>
                    <a:lnTo>
                      <a:pt x="424" y="228"/>
                    </a:lnTo>
                    <a:cubicBezTo>
                      <a:pt x="425" y="230"/>
                      <a:pt x="426" y="235"/>
                      <a:pt x="426" y="235"/>
                    </a:cubicBezTo>
                    <a:cubicBezTo>
                      <a:pt x="426" y="244"/>
                      <a:pt x="426" y="249"/>
                      <a:pt x="426" y="258"/>
                    </a:cubicBezTo>
                    <a:cubicBezTo>
                      <a:pt x="426" y="271"/>
                      <a:pt x="426" y="285"/>
                      <a:pt x="422" y="303"/>
                    </a:cubicBezTo>
                    <a:cubicBezTo>
                      <a:pt x="423" y="301"/>
                      <a:pt x="423" y="301"/>
                      <a:pt x="424" y="301"/>
                    </a:cubicBezTo>
                    <a:lnTo>
                      <a:pt x="424" y="301"/>
                    </a:lnTo>
                    <a:cubicBezTo>
                      <a:pt x="425" y="301"/>
                      <a:pt x="421" y="313"/>
                      <a:pt x="417" y="317"/>
                    </a:cubicBezTo>
                    <a:cubicBezTo>
                      <a:pt x="417" y="321"/>
                      <a:pt x="413" y="326"/>
                      <a:pt x="413" y="330"/>
                    </a:cubicBezTo>
                    <a:cubicBezTo>
                      <a:pt x="413" y="330"/>
                      <a:pt x="408" y="338"/>
                      <a:pt x="407" y="338"/>
                    </a:cubicBezTo>
                    <a:cubicBezTo>
                      <a:pt x="407" y="338"/>
                      <a:pt x="407" y="337"/>
                      <a:pt x="408" y="335"/>
                    </a:cubicBezTo>
                    <a:lnTo>
                      <a:pt x="408" y="335"/>
                    </a:lnTo>
                    <a:cubicBezTo>
                      <a:pt x="399" y="348"/>
                      <a:pt x="386" y="362"/>
                      <a:pt x="377" y="376"/>
                    </a:cubicBezTo>
                    <a:cubicBezTo>
                      <a:pt x="377" y="376"/>
                      <a:pt x="377" y="376"/>
                      <a:pt x="377" y="376"/>
                    </a:cubicBezTo>
                    <a:lnTo>
                      <a:pt x="377" y="376"/>
                    </a:lnTo>
                    <a:cubicBezTo>
                      <a:pt x="371" y="379"/>
                      <a:pt x="369" y="381"/>
                      <a:pt x="369" y="381"/>
                    </a:cubicBezTo>
                    <a:lnTo>
                      <a:pt x="369" y="381"/>
                    </a:lnTo>
                    <a:cubicBezTo>
                      <a:pt x="371" y="379"/>
                      <a:pt x="374" y="378"/>
                      <a:pt x="377" y="376"/>
                    </a:cubicBezTo>
                    <a:lnTo>
                      <a:pt x="377" y="376"/>
                    </a:lnTo>
                    <a:cubicBezTo>
                      <a:pt x="374" y="378"/>
                      <a:pt x="370" y="381"/>
                      <a:pt x="369" y="381"/>
                    </a:cubicBezTo>
                    <a:cubicBezTo>
                      <a:pt x="369" y="381"/>
                      <a:pt x="369" y="381"/>
                      <a:pt x="369" y="381"/>
                    </a:cubicBezTo>
                    <a:lnTo>
                      <a:pt x="369" y="381"/>
                    </a:lnTo>
                    <a:cubicBezTo>
                      <a:pt x="368" y="382"/>
                      <a:pt x="368" y="383"/>
                      <a:pt x="368" y="385"/>
                    </a:cubicBezTo>
                    <a:cubicBezTo>
                      <a:pt x="363" y="389"/>
                      <a:pt x="359" y="389"/>
                      <a:pt x="354" y="389"/>
                    </a:cubicBezTo>
                    <a:cubicBezTo>
                      <a:pt x="354" y="392"/>
                      <a:pt x="348" y="398"/>
                      <a:pt x="346" y="398"/>
                    </a:cubicBezTo>
                    <a:cubicBezTo>
                      <a:pt x="346" y="398"/>
                      <a:pt x="347" y="396"/>
                      <a:pt x="349" y="394"/>
                    </a:cubicBezTo>
                    <a:lnTo>
                      <a:pt x="349" y="394"/>
                    </a:lnTo>
                    <a:cubicBezTo>
                      <a:pt x="345" y="398"/>
                      <a:pt x="336" y="403"/>
                      <a:pt x="331" y="403"/>
                    </a:cubicBezTo>
                    <a:cubicBezTo>
                      <a:pt x="327" y="407"/>
                      <a:pt x="318" y="407"/>
                      <a:pt x="313" y="407"/>
                    </a:cubicBezTo>
                    <a:cubicBezTo>
                      <a:pt x="304" y="407"/>
                      <a:pt x="295" y="412"/>
                      <a:pt x="286" y="412"/>
                    </a:cubicBezTo>
                    <a:lnTo>
                      <a:pt x="263" y="412"/>
                    </a:lnTo>
                    <a:cubicBezTo>
                      <a:pt x="255" y="408"/>
                      <a:pt x="247" y="407"/>
                      <a:pt x="242" y="404"/>
                    </a:cubicBezTo>
                    <a:lnTo>
                      <a:pt x="242" y="404"/>
                    </a:lnTo>
                    <a:cubicBezTo>
                      <a:pt x="244" y="404"/>
                      <a:pt x="244" y="405"/>
                      <a:pt x="245" y="405"/>
                    </a:cubicBezTo>
                    <a:cubicBezTo>
                      <a:pt x="245" y="405"/>
                      <a:pt x="244" y="404"/>
                      <a:pt x="241" y="403"/>
                    </a:cubicBezTo>
                    <a:lnTo>
                      <a:pt x="241" y="403"/>
                    </a:lnTo>
                    <a:cubicBezTo>
                      <a:pt x="241" y="403"/>
                      <a:pt x="242" y="404"/>
                      <a:pt x="242" y="404"/>
                    </a:cubicBezTo>
                    <a:lnTo>
                      <a:pt x="242" y="404"/>
                    </a:lnTo>
                    <a:cubicBezTo>
                      <a:pt x="240" y="403"/>
                      <a:pt x="238" y="403"/>
                      <a:pt x="236" y="403"/>
                    </a:cubicBezTo>
                    <a:cubicBezTo>
                      <a:pt x="232" y="403"/>
                      <a:pt x="227" y="403"/>
                      <a:pt x="223" y="398"/>
                    </a:cubicBezTo>
                    <a:cubicBezTo>
                      <a:pt x="218" y="398"/>
                      <a:pt x="214" y="394"/>
                      <a:pt x="209" y="389"/>
                    </a:cubicBezTo>
                    <a:cubicBezTo>
                      <a:pt x="200" y="385"/>
                      <a:pt x="191" y="376"/>
                      <a:pt x="182" y="371"/>
                    </a:cubicBezTo>
                    <a:cubicBezTo>
                      <a:pt x="182" y="369"/>
                      <a:pt x="181" y="368"/>
                      <a:pt x="181" y="367"/>
                    </a:cubicBezTo>
                    <a:lnTo>
                      <a:pt x="181" y="367"/>
                    </a:lnTo>
                    <a:cubicBezTo>
                      <a:pt x="179" y="364"/>
                      <a:pt x="177" y="362"/>
                      <a:pt x="177" y="362"/>
                    </a:cubicBezTo>
                    <a:cubicBezTo>
                      <a:pt x="173" y="357"/>
                      <a:pt x="173" y="353"/>
                      <a:pt x="168" y="348"/>
                    </a:cubicBezTo>
                    <a:cubicBezTo>
                      <a:pt x="168" y="348"/>
                      <a:pt x="167" y="347"/>
                      <a:pt x="166" y="345"/>
                    </a:cubicBezTo>
                    <a:lnTo>
                      <a:pt x="166" y="345"/>
                    </a:lnTo>
                    <a:cubicBezTo>
                      <a:pt x="166" y="343"/>
                      <a:pt x="164" y="339"/>
                      <a:pt x="164" y="339"/>
                    </a:cubicBezTo>
                    <a:cubicBezTo>
                      <a:pt x="159" y="335"/>
                      <a:pt x="159" y="330"/>
                      <a:pt x="155" y="321"/>
                    </a:cubicBezTo>
                    <a:cubicBezTo>
                      <a:pt x="155" y="321"/>
                      <a:pt x="155" y="318"/>
                      <a:pt x="152" y="314"/>
                    </a:cubicBezTo>
                    <a:lnTo>
                      <a:pt x="152" y="314"/>
                    </a:lnTo>
                    <a:cubicBezTo>
                      <a:pt x="153" y="313"/>
                      <a:pt x="150" y="303"/>
                      <a:pt x="150" y="303"/>
                    </a:cubicBezTo>
                    <a:cubicBezTo>
                      <a:pt x="150" y="294"/>
                      <a:pt x="150" y="285"/>
                      <a:pt x="150" y="276"/>
                    </a:cubicBezTo>
                    <a:cubicBezTo>
                      <a:pt x="148" y="270"/>
                      <a:pt x="148" y="268"/>
                      <a:pt x="148" y="268"/>
                    </a:cubicBezTo>
                    <a:lnTo>
                      <a:pt x="148" y="268"/>
                    </a:lnTo>
                    <a:cubicBezTo>
                      <a:pt x="149" y="268"/>
                      <a:pt x="150" y="271"/>
                      <a:pt x="150" y="271"/>
                    </a:cubicBezTo>
                    <a:cubicBezTo>
                      <a:pt x="150" y="267"/>
                      <a:pt x="150" y="262"/>
                      <a:pt x="150" y="258"/>
                    </a:cubicBezTo>
                    <a:cubicBezTo>
                      <a:pt x="150" y="249"/>
                      <a:pt x="150" y="240"/>
                      <a:pt x="155" y="231"/>
                    </a:cubicBezTo>
                    <a:cubicBezTo>
                      <a:pt x="155" y="229"/>
                      <a:pt x="154" y="228"/>
                      <a:pt x="154" y="227"/>
                    </a:cubicBezTo>
                    <a:lnTo>
                      <a:pt x="154" y="227"/>
                    </a:lnTo>
                    <a:cubicBezTo>
                      <a:pt x="154" y="227"/>
                      <a:pt x="154" y="226"/>
                      <a:pt x="155" y="226"/>
                    </a:cubicBezTo>
                    <a:cubicBezTo>
                      <a:pt x="155" y="222"/>
                      <a:pt x="159" y="212"/>
                      <a:pt x="159" y="208"/>
                    </a:cubicBezTo>
                    <a:cubicBezTo>
                      <a:pt x="164" y="203"/>
                      <a:pt x="164" y="199"/>
                      <a:pt x="168" y="194"/>
                    </a:cubicBezTo>
                    <a:cubicBezTo>
                      <a:pt x="173" y="185"/>
                      <a:pt x="177" y="176"/>
                      <a:pt x="182" y="172"/>
                    </a:cubicBezTo>
                    <a:cubicBezTo>
                      <a:pt x="186" y="167"/>
                      <a:pt x="191" y="163"/>
                      <a:pt x="195" y="163"/>
                    </a:cubicBezTo>
                    <a:cubicBezTo>
                      <a:pt x="200" y="158"/>
                      <a:pt x="204" y="154"/>
                      <a:pt x="209" y="154"/>
                    </a:cubicBezTo>
                    <a:cubicBezTo>
                      <a:pt x="209" y="154"/>
                      <a:pt x="213" y="151"/>
                      <a:pt x="216" y="149"/>
                    </a:cubicBezTo>
                    <a:lnTo>
                      <a:pt x="216" y="149"/>
                    </a:lnTo>
                    <a:cubicBezTo>
                      <a:pt x="217" y="149"/>
                      <a:pt x="217" y="149"/>
                      <a:pt x="218" y="149"/>
                    </a:cubicBezTo>
                    <a:cubicBezTo>
                      <a:pt x="219" y="148"/>
                      <a:pt x="219" y="148"/>
                      <a:pt x="219" y="148"/>
                    </a:cubicBezTo>
                    <a:lnTo>
                      <a:pt x="219" y="148"/>
                    </a:lnTo>
                    <a:cubicBezTo>
                      <a:pt x="219" y="148"/>
                      <a:pt x="218" y="148"/>
                      <a:pt x="216" y="149"/>
                    </a:cubicBezTo>
                    <a:lnTo>
                      <a:pt x="216" y="149"/>
                    </a:lnTo>
                    <a:cubicBezTo>
                      <a:pt x="212" y="148"/>
                      <a:pt x="227" y="144"/>
                      <a:pt x="227" y="144"/>
                    </a:cubicBezTo>
                    <a:cubicBezTo>
                      <a:pt x="232" y="140"/>
                      <a:pt x="232" y="140"/>
                      <a:pt x="236" y="140"/>
                    </a:cubicBezTo>
                    <a:cubicBezTo>
                      <a:pt x="240" y="140"/>
                      <a:pt x="255" y="134"/>
                      <a:pt x="254" y="134"/>
                    </a:cubicBezTo>
                    <a:lnTo>
                      <a:pt x="254" y="134"/>
                    </a:lnTo>
                    <a:cubicBezTo>
                      <a:pt x="254" y="134"/>
                      <a:pt x="254" y="134"/>
                      <a:pt x="254" y="134"/>
                    </a:cubicBezTo>
                    <a:lnTo>
                      <a:pt x="254" y="134"/>
                    </a:lnTo>
                    <a:cubicBezTo>
                      <a:pt x="265" y="131"/>
                      <a:pt x="273" y="131"/>
                      <a:pt x="281" y="131"/>
                    </a:cubicBezTo>
                    <a:close/>
                    <a:moveTo>
                      <a:pt x="288" y="0"/>
                    </a:moveTo>
                    <a:cubicBezTo>
                      <a:pt x="199" y="0"/>
                      <a:pt x="106" y="42"/>
                      <a:pt x="59" y="117"/>
                    </a:cubicBezTo>
                    <a:cubicBezTo>
                      <a:pt x="1" y="212"/>
                      <a:pt x="1" y="344"/>
                      <a:pt x="69" y="434"/>
                    </a:cubicBezTo>
                    <a:cubicBezTo>
                      <a:pt x="124" y="503"/>
                      <a:pt x="208" y="541"/>
                      <a:pt x="295" y="541"/>
                    </a:cubicBezTo>
                    <a:cubicBezTo>
                      <a:pt x="322" y="541"/>
                      <a:pt x="350" y="537"/>
                      <a:pt x="377" y="530"/>
                    </a:cubicBezTo>
                    <a:cubicBezTo>
                      <a:pt x="431" y="511"/>
                      <a:pt x="476" y="475"/>
                      <a:pt x="508" y="430"/>
                    </a:cubicBezTo>
                    <a:cubicBezTo>
                      <a:pt x="547" y="378"/>
                      <a:pt x="561" y="318"/>
                      <a:pt x="558" y="257"/>
                    </a:cubicBezTo>
                    <a:lnTo>
                      <a:pt x="558" y="257"/>
                    </a:lnTo>
                    <a:cubicBezTo>
                      <a:pt x="558" y="254"/>
                      <a:pt x="558" y="252"/>
                      <a:pt x="558" y="249"/>
                    </a:cubicBezTo>
                    <a:lnTo>
                      <a:pt x="558" y="249"/>
                    </a:lnTo>
                    <a:cubicBezTo>
                      <a:pt x="558" y="249"/>
                      <a:pt x="558" y="249"/>
                      <a:pt x="558" y="249"/>
                    </a:cubicBezTo>
                    <a:cubicBezTo>
                      <a:pt x="558" y="246"/>
                      <a:pt x="558" y="243"/>
                      <a:pt x="557" y="240"/>
                    </a:cubicBezTo>
                    <a:lnTo>
                      <a:pt x="557" y="240"/>
                    </a:lnTo>
                    <a:cubicBezTo>
                      <a:pt x="545" y="126"/>
                      <a:pt x="464" y="35"/>
                      <a:pt x="354" y="9"/>
                    </a:cubicBezTo>
                    <a:cubicBezTo>
                      <a:pt x="333" y="3"/>
                      <a:pt x="310" y="0"/>
                      <a:pt x="2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1" name="Google Shape;2231;p45"/>
              <p:cNvSpPr/>
              <p:nvPr/>
            </p:nvSpPr>
            <p:spPr>
              <a:xfrm>
                <a:off x="3205425" y="2014975"/>
                <a:ext cx="11800" cy="11400"/>
              </a:xfrm>
              <a:custGeom>
                <a:avLst/>
                <a:gdLst/>
                <a:ahLst/>
                <a:cxnLst/>
                <a:rect l="l" t="t" r="r" b="b"/>
                <a:pathLst>
                  <a:path w="472" h="456" extrusionOk="0">
                    <a:moveTo>
                      <a:pt x="157" y="273"/>
                    </a:moveTo>
                    <a:cubicBezTo>
                      <a:pt x="157" y="273"/>
                      <a:pt x="158" y="278"/>
                      <a:pt x="159" y="280"/>
                    </a:cubicBezTo>
                    <a:lnTo>
                      <a:pt x="159" y="280"/>
                    </a:lnTo>
                    <a:cubicBezTo>
                      <a:pt x="159" y="280"/>
                      <a:pt x="159" y="279"/>
                      <a:pt x="159" y="276"/>
                    </a:cubicBezTo>
                    <a:cubicBezTo>
                      <a:pt x="158" y="273"/>
                      <a:pt x="157" y="273"/>
                      <a:pt x="157" y="273"/>
                    </a:cubicBezTo>
                    <a:close/>
                    <a:moveTo>
                      <a:pt x="254" y="131"/>
                    </a:moveTo>
                    <a:cubicBezTo>
                      <a:pt x="263" y="131"/>
                      <a:pt x="272" y="135"/>
                      <a:pt x="277" y="135"/>
                    </a:cubicBezTo>
                    <a:cubicBezTo>
                      <a:pt x="281" y="135"/>
                      <a:pt x="286" y="135"/>
                      <a:pt x="290" y="140"/>
                    </a:cubicBezTo>
                    <a:cubicBezTo>
                      <a:pt x="291" y="140"/>
                      <a:pt x="292" y="140"/>
                      <a:pt x="292" y="140"/>
                    </a:cubicBezTo>
                    <a:lnTo>
                      <a:pt x="292" y="140"/>
                    </a:lnTo>
                    <a:cubicBezTo>
                      <a:pt x="291" y="140"/>
                      <a:pt x="290" y="140"/>
                      <a:pt x="290" y="140"/>
                    </a:cubicBezTo>
                    <a:lnTo>
                      <a:pt x="290" y="140"/>
                    </a:lnTo>
                    <a:cubicBezTo>
                      <a:pt x="292" y="141"/>
                      <a:pt x="293" y="141"/>
                      <a:pt x="295" y="142"/>
                    </a:cubicBezTo>
                    <a:lnTo>
                      <a:pt x="295" y="142"/>
                    </a:lnTo>
                    <a:cubicBezTo>
                      <a:pt x="294" y="141"/>
                      <a:pt x="293" y="140"/>
                      <a:pt x="292" y="140"/>
                    </a:cubicBezTo>
                    <a:lnTo>
                      <a:pt x="292" y="140"/>
                    </a:lnTo>
                    <a:cubicBezTo>
                      <a:pt x="294" y="140"/>
                      <a:pt x="296" y="141"/>
                      <a:pt x="298" y="143"/>
                    </a:cubicBezTo>
                    <a:lnTo>
                      <a:pt x="298" y="143"/>
                    </a:lnTo>
                    <a:cubicBezTo>
                      <a:pt x="297" y="143"/>
                      <a:pt x="296" y="142"/>
                      <a:pt x="295" y="142"/>
                    </a:cubicBezTo>
                    <a:lnTo>
                      <a:pt x="295" y="142"/>
                    </a:lnTo>
                    <a:cubicBezTo>
                      <a:pt x="296" y="143"/>
                      <a:pt x="297" y="144"/>
                      <a:pt x="300" y="144"/>
                    </a:cubicBezTo>
                    <a:cubicBezTo>
                      <a:pt x="300" y="149"/>
                      <a:pt x="304" y="149"/>
                      <a:pt x="304" y="153"/>
                    </a:cubicBezTo>
                    <a:cubicBezTo>
                      <a:pt x="308" y="153"/>
                      <a:pt x="317" y="159"/>
                      <a:pt x="316" y="159"/>
                    </a:cubicBezTo>
                    <a:cubicBezTo>
                      <a:pt x="316" y="159"/>
                      <a:pt x="315" y="159"/>
                      <a:pt x="313" y="158"/>
                    </a:cubicBezTo>
                    <a:lnTo>
                      <a:pt x="313" y="158"/>
                    </a:lnTo>
                    <a:cubicBezTo>
                      <a:pt x="318" y="162"/>
                      <a:pt x="322" y="167"/>
                      <a:pt x="322" y="171"/>
                    </a:cubicBezTo>
                    <a:cubicBezTo>
                      <a:pt x="324" y="174"/>
                      <a:pt x="326" y="175"/>
                      <a:pt x="327" y="176"/>
                    </a:cubicBezTo>
                    <a:lnTo>
                      <a:pt x="327" y="176"/>
                    </a:lnTo>
                    <a:cubicBezTo>
                      <a:pt x="330" y="179"/>
                      <a:pt x="331" y="182"/>
                      <a:pt x="331" y="182"/>
                    </a:cubicBezTo>
                    <a:cubicBezTo>
                      <a:pt x="331" y="182"/>
                      <a:pt x="331" y="182"/>
                      <a:pt x="331" y="181"/>
                    </a:cubicBezTo>
                    <a:cubicBezTo>
                      <a:pt x="331" y="185"/>
                      <a:pt x="331" y="185"/>
                      <a:pt x="336" y="190"/>
                    </a:cubicBezTo>
                    <a:cubicBezTo>
                      <a:pt x="336" y="190"/>
                      <a:pt x="339" y="201"/>
                      <a:pt x="338" y="201"/>
                    </a:cubicBezTo>
                    <a:cubicBezTo>
                      <a:pt x="337" y="201"/>
                      <a:pt x="337" y="200"/>
                      <a:pt x="336" y="199"/>
                    </a:cubicBezTo>
                    <a:cubicBezTo>
                      <a:pt x="336" y="200"/>
                      <a:pt x="336" y="202"/>
                      <a:pt x="336" y="203"/>
                    </a:cubicBezTo>
                    <a:cubicBezTo>
                      <a:pt x="338" y="205"/>
                      <a:pt x="339" y="208"/>
                      <a:pt x="340" y="211"/>
                    </a:cubicBezTo>
                    <a:lnTo>
                      <a:pt x="340" y="211"/>
                    </a:lnTo>
                    <a:cubicBezTo>
                      <a:pt x="340" y="214"/>
                      <a:pt x="340" y="218"/>
                      <a:pt x="340" y="221"/>
                    </a:cubicBezTo>
                    <a:cubicBezTo>
                      <a:pt x="340" y="223"/>
                      <a:pt x="340" y="225"/>
                      <a:pt x="340" y="226"/>
                    </a:cubicBezTo>
                    <a:cubicBezTo>
                      <a:pt x="340" y="230"/>
                      <a:pt x="336" y="248"/>
                      <a:pt x="336" y="248"/>
                    </a:cubicBezTo>
                    <a:cubicBezTo>
                      <a:pt x="336" y="248"/>
                      <a:pt x="336" y="253"/>
                      <a:pt x="331" y="258"/>
                    </a:cubicBezTo>
                    <a:cubicBezTo>
                      <a:pt x="331" y="258"/>
                      <a:pt x="331" y="262"/>
                      <a:pt x="331" y="267"/>
                    </a:cubicBezTo>
                    <a:cubicBezTo>
                      <a:pt x="329" y="269"/>
                      <a:pt x="328" y="269"/>
                      <a:pt x="328" y="269"/>
                    </a:cubicBezTo>
                    <a:cubicBezTo>
                      <a:pt x="327" y="269"/>
                      <a:pt x="331" y="264"/>
                      <a:pt x="330" y="264"/>
                    </a:cubicBezTo>
                    <a:lnTo>
                      <a:pt x="330" y="264"/>
                    </a:lnTo>
                    <a:cubicBezTo>
                      <a:pt x="330" y="264"/>
                      <a:pt x="329" y="265"/>
                      <a:pt x="327" y="267"/>
                    </a:cubicBezTo>
                    <a:cubicBezTo>
                      <a:pt x="318" y="280"/>
                      <a:pt x="309" y="289"/>
                      <a:pt x="300" y="298"/>
                    </a:cubicBezTo>
                    <a:cubicBezTo>
                      <a:pt x="299" y="300"/>
                      <a:pt x="298" y="301"/>
                      <a:pt x="298" y="301"/>
                    </a:cubicBezTo>
                    <a:lnTo>
                      <a:pt x="298" y="301"/>
                    </a:lnTo>
                    <a:cubicBezTo>
                      <a:pt x="296" y="302"/>
                      <a:pt x="295" y="303"/>
                      <a:pt x="295" y="303"/>
                    </a:cubicBezTo>
                    <a:cubicBezTo>
                      <a:pt x="290" y="307"/>
                      <a:pt x="281" y="312"/>
                      <a:pt x="277" y="316"/>
                    </a:cubicBezTo>
                    <a:lnTo>
                      <a:pt x="272" y="316"/>
                    </a:lnTo>
                    <a:cubicBezTo>
                      <a:pt x="268" y="321"/>
                      <a:pt x="263" y="321"/>
                      <a:pt x="259" y="321"/>
                    </a:cubicBezTo>
                    <a:cubicBezTo>
                      <a:pt x="258" y="321"/>
                      <a:pt x="258" y="321"/>
                      <a:pt x="258" y="321"/>
                    </a:cubicBezTo>
                    <a:lnTo>
                      <a:pt x="258" y="321"/>
                    </a:lnTo>
                    <a:cubicBezTo>
                      <a:pt x="251" y="323"/>
                      <a:pt x="244" y="326"/>
                      <a:pt x="241" y="326"/>
                    </a:cubicBezTo>
                    <a:lnTo>
                      <a:pt x="230" y="326"/>
                    </a:lnTo>
                    <a:cubicBezTo>
                      <a:pt x="229" y="324"/>
                      <a:pt x="227" y="323"/>
                      <a:pt x="227" y="321"/>
                    </a:cubicBezTo>
                    <a:lnTo>
                      <a:pt x="209" y="321"/>
                    </a:lnTo>
                    <a:cubicBezTo>
                      <a:pt x="204" y="316"/>
                      <a:pt x="200" y="316"/>
                      <a:pt x="195" y="312"/>
                    </a:cubicBezTo>
                    <a:cubicBezTo>
                      <a:pt x="195" y="312"/>
                      <a:pt x="186" y="312"/>
                      <a:pt x="186" y="307"/>
                    </a:cubicBezTo>
                    <a:cubicBezTo>
                      <a:pt x="183" y="304"/>
                      <a:pt x="177" y="300"/>
                      <a:pt x="172" y="297"/>
                    </a:cubicBezTo>
                    <a:lnTo>
                      <a:pt x="172" y="297"/>
                    </a:lnTo>
                    <a:cubicBezTo>
                      <a:pt x="172" y="297"/>
                      <a:pt x="172" y="298"/>
                      <a:pt x="173" y="298"/>
                    </a:cubicBezTo>
                    <a:cubicBezTo>
                      <a:pt x="172" y="298"/>
                      <a:pt x="171" y="297"/>
                      <a:pt x="171" y="296"/>
                    </a:cubicBezTo>
                    <a:lnTo>
                      <a:pt x="171" y="296"/>
                    </a:lnTo>
                    <a:cubicBezTo>
                      <a:pt x="171" y="296"/>
                      <a:pt x="172" y="297"/>
                      <a:pt x="172" y="297"/>
                    </a:cubicBezTo>
                    <a:lnTo>
                      <a:pt x="172" y="297"/>
                    </a:lnTo>
                    <a:cubicBezTo>
                      <a:pt x="170" y="294"/>
                      <a:pt x="169" y="292"/>
                      <a:pt x="168" y="291"/>
                    </a:cubicBezTo>
                    <a:lnTo>
                      <a:pt x="168" y="291"/>
                    </a:lnTo>
                    <a:cubicBezTo>
                      <a:pt x="169" y="293"/>
                      <a:pt x="169" y="294"/>
                      <a:pt x="171" y="296"/>
                    </a:cubicBezTo>
                    <a:lnTo>
                      <a:pt x="171" y="296"/>
                    </a:lnTo>
                    <a:cubicBezTo>
                      <a:pt x="170" y="295"/>
                      <a:pt x="169" y="295"/>
                      <a:pt x="168" y="294"/>
                    </a:cubicBezTo>
                    <a:cubicBezTo>
                      <a:pt x="166" y="292"/>
                      <a:pt x="166" y="291"/>
                      <a:pt x="167" y="291"/>
                    </a:cubicBezTo>
                    <a:lnTo>
                      <a:pt x="167" y="291"/>
                    </a:lnTo>
                    <a:cubicBezTo>
                      <a:pt x="167" y="291"/>
                      <a:pt x="167" y="291"/>
                      <a:pt x="168" y="291"/>
                    </a:cubicBezTo>
                    <a:lnTo>
                      <a:pt x="168" y="291"/>
                    </a:lnTo>
                    <a:cubicBezTo>
                      <a:pt x="167" y="290"/>
                      <a:pt x="166" y="289"/>
                      <a:pt x="164" y="289"/>
                    </a:cubicBezTo>
                    <a:cubicBezTo>
                      <a:pt x="164" y="285"/>
                      <a:pt x="164" y="285"/>
                      <a:pt x="159" y="280"/>
                    </a:cubicBezTo>
                    <a:cubicBezTo>
                      <a:pt x="159" y="280"/>
                      <a:pt x="159" y="280"/>
                      <a:pt x="159" y="280"/>
                    </a:cubicBezTo>
                    <a:lnTo>
                      <a:pt x="159" y="280"/>
                    </a:lnTo>
                    <a:cubicBezTo>
                      <a:pt x="159" y="280"/>
                      <a:pt x="159" y="280"/>
                      <a:pt x="159" y="280"/>
                    </a:cubicBezTo>
                    <a:cubicBezTo>
                      <a:pt x="159" y="280"/>
                      <a:pt x="158" y="276"/>
                      <a:pt x="155" y="276"/>
                    </a:cubicBezTo>
                    <a:cubicBezTo>
                      <a:pt x="155" y="271"/>
                      <a:pt x="155" y="267"/>
                      <a:pt x="150" y="262"/>
                    </a:cubicBezTo>
                    <a:cubicBezTo>
                      <a:pt x="150" y="262"/>
                      <a:pt x="150" y="253"/>
                      <a:pt x="150" y="253"/>
                    </a:cubicBezTo>
                    <a:cubicBezTo>
                      <a:pt x="145" y="244"/>
                      <a:pt x="145" y="239"/>
                      <a:pt x="145" y="230"/>
                    </a:cubicBezTo>
                    <a:lnTo>
                      <a:pt x="145" y="221"/>
                    </a:lnTo>
                    <a:cubicBezTo>
                      <a:pt x="145" y="212"/>
                      <a:pt x="150" y="203"/>
                      <a:pt x="150" y="199"/>
                    </a:cubicBezTo>
                    <a:cubicBezTo>
                      <a:pt x="150" y="197"/>
                      <a:pt x="150" y="195"/>
                      <a:pt x="150" y="194"/>
                    </a:cubicBezTo>
                    <a:cubicBezTo>
                      <a:pt x="150" y="194"/>
                      <a:pt x="155" y="185"/>
                      <a:pt x="155" y="185"/>
                    </a:cubicBezTo>
                    <a:cubicBezTo>
                      <a:pt x="155" y="181"/>
                      <a:pt x="159" y="167"/>
                      <a:pt x="164" y="162"/>
                    </a:cubicBezTo>
                    <a:lnTo>
                      <a:pt x="164" y="162"/>
                    </a:lnTo>
                    <a:cubicBezTo>
                      <a:pt x="164" y="162"/>
                      <a:pt x="159" y="170"/>
                      <a:pt x="160" y="170"/>
                    </a:cubicBezTo>
                    <a:cubicBezTo>
                      <a:pt x="160" y="170"/>
                      <a:pt x="161" y="169"/>
                      <a:pt x="164" y="167"/>
                    </a:cubicBezTo>
                    <a:cubicBezTo>
                      <a:pt x="164" y="162"/>
                      <a:pt x="168" y="158"/>
                      <a:pt x="173" y="158"/>
                    </a:cubicBezTo>
                    <a:cubicBezTo>
                      <a:pt x="170" y="158"/>
                      <a:pt x="169" y="158"/>
                      <a:pt x="167" y="159"/>
                    </a:cubicBezTo>
                    <a:lnTo>
                      <a:pt x="167" y="159"/>
                    </a:lnTo>
                    <a:cubicBezTo>
                      <a:pt x="168" y="158"/>
                      <a:pt x="168" y="158"/>
                      <a:pt x="168" y="158"/>
                    </a:cubicBezTo>
                    <a:cubicBezTo>
                      <a:pt x="173" y="158"/>
                      <a:pt x="177" y="153"/>
                      <a:pt x="177" y="153"/>
                    </a:cubicBezTo>
                    <a:lnTo>
                      <a:pt x="191" y="144"/>
                    </a:lnTo>
                    <a:cubicBezTo>
                      <a:pt x="191" y="144"/>
                      <a:pt x="199" y="141"/>
                      <a:pt x="198" y="140"/>
                    </a:cubicBezTo>
                    <a:lnTo>
                      <a:pt x="198" y="140"/>
                    </a:lnTo>
                    <a:cubicBezTo>
                      <a:pt x="199" y="140"/>
                      <a:pt x="200" y="140"/>
                      <a:pt x="200" y="140"/>
                    </a:cubicBezTo>
                    <a:cubicBezTo>
                      <a:pt x="204" y="140"/>
                      <a:pt x="204" y="135"/>
                      <a:pt x="209" y="135"/>
                    </a:cubicBezTo>
                    <a:lnTo>
                      <a:pt x="218" y="135"/>
                    </a:lnTo>
                    <a:cubicBezTo>
                      <a:pt x="223" y="131"/>
                      <a:pt x="232" y="131"/>
                      <a:pt x="241" y="131"/>
                    </a:cubicBezTo>
                    <a:close/>
                    <a:moveTo>
                      <a:pt x="239" y="0"/>
                    </a:moveTo>
                    <a:cubicBezTo>
                      <a:pt x="211" y="0"/>
                      <a:pt x="183" y="5"/>
                      <a:pt x="159" y="13"/>
                    </a:cubicBezTo>
                    <a:cubicBezTo>
                      <a:pt x="141" y="22"/>
                      <a:pt x="118" y="31"/>
                      <a:pt x="100" y="45"/>
                    </a:cubicBezTo>
                    <a:cubicBezTo>
                      <a:pt x="78" y="63"/>
                      <a:pt x="59" y="81"/>
                      <a:pt x="46" y="108"/>
                    </a:cubicBezTo>
                    <a:cubicBezTo>
                      <a:pt x="0" y="185"/>
                      <a:pt x="5" y="294"/>
                      <a:pt x="59" y="366"/>
                    </a:cubicBezTo>
                    <a:cubicBezTo>
                      <a:pt x="103" y="423"/>
                      <a:pt x="171" y="455"/>
                      <a:pt x="243" y="455"/>
                    </a:cubicBezTo>
                    <a:cubicBezTo>
                      <a:pt x="268" y="455"/>
                      <a:pt x="293" y="452"/>
                      <a:pt x="318" y="443"/>
                    </a:cubicBezTo>
                    <a:cubicBezTo>
                      <a:pt x="363" y="430"/>
                      <a:pt x="399" y="398"/>
                      <a:pt x="426" y="362"/>
                    </a:cubicBezTo>
                    <a:cubicBezTo>
                      <a:pt x="463" y="316"/>
                      <a:pt x="472" y="262"/>
                      <a:pt x="472" y="208"/>
                    </a:cubicBezTo>
                    <a:cubicBezTo>
                      <a:pt x="458" y="113"/>
                      <a:pt x="390" y="31"/>
                      <a:pt x="295" y="8"/>
                    </a:cubicBezTo>
                    <a:cubicBezTo>
                      <a:pt x="278" y="3"/>
                      <a:pt x="258" y="0"/>
                      <a:pt x="2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2" name="Google Shape;2232;p45"/>
              <p:cNvSpPr/>
              <p:nvPr/>
            </p:nvSpPr>
            <p:spPr>
              <a:xfrm>
                <a:off x="3220900" y="1631450"/>
                <a:ext cx="14700" cy="51675"/>
              </a:xfrm>
              <a:custGeom>
                <a:avLst/>
                <a:gdLst/>
                <a:ahLst/>
                <a:cxnLst/>
                <a:rect l="l" t="t" r="r" b="b"/>
                <a:pathLst>
                  <a:path w="588" h="2067" extrusionOk="0">
                    <a:moveTo>
                      <a:pt x="511" y="1"/>
                    </a:moveTo>
                    <a:cubicBezTo>
                      <a:pt x="482" y="1"/>
                      <a:pt x="454" y="17"/>
                      <a:pt x="446" y="54"/>
                    </a:cubicBezTo>
                    <a:cubicBezTo>
                      <a:pt x="319" y="620"/>
                      <a:pt x="192" y="1186"/>
                      <a:pt x="66" y="1753"/>
                    </a:cubicBezTo>
                    <a:cubicBezTo>
                      <a:pt x="48" y="1834"/>
                      <a:pt x="29" y="1911"/>
                      <a:pt x="11" y="1993"/>
                    </a:cubicBezTo>
                    <a:cubicBezTo>
                      <a:pt x="1" y="2039"/>
                      <a:pt x="39" y="2066"/>
                      <a:pt x="77" y="2066"/>
                    </a:cubicBezTo>
                    <a:cubicBezTo>
                      <a:pt x="106" y="2066"/>
                      <a:pt x="135" y="2051"/>
                      <a:pt x="143" y="2015"/>
                    </a:cubicBezTo>
                    <a:cubicBezTo>
                      <a:pt x="270" y="1449"/>
                      <a:pt x="396" y="883"/>
                      <a:pt x="523" y="316"/>
                    </a:cubicBezTo>
                    <a:cubicBezTo>
                      <a:pt x="541" y="235"/>
                      <a:pt x="559" y="153"/>
                      <a:pt x="578" y="76"/>
                    </a:cubicBezTo>
                    <a:cubicBezTo>
                      <a:pt x="588" y="30"/>
                      <a:pt x="549" y="1"/>
                      <a:pt x="51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3" name="Google Shape;2233;p45"/>
            <p:cNvGrpSpPr/>
            <p:nvPr/>
          </p:nvGrpSpPr>
          <p:grpSpPr>
            <a:xfrm>
              <a:off x="3987526" y="8528128"/>
              <a:ext cx="1333635" cy="715145"/>
              <a:chOff x="-1270325" y="911023"/>
              <a:chExt cx="1547141" cy="829635"/>
            </a:xfrm>
          </p:grpSpPr>
          <p:sp>
            <p:nvSpPr>
              <p:cNvPr id="2234" name="Google Shape;2234;p45"/>
              <p:cNvSpPr/>
              <p:nvPr/>
            </p:nvSpPr>
            <p:spPr>
              <a:xfrm>
                <a:off x="-301382" y="911023"/>
                <a:ext cx="561257" cy="487477"/>
              </a:xfrm>
              <a:custGeom>
                <a:avLst/>
                <a:gdLst/>
                <a:ahLst/>
                <a:cxnLst/>
                <a:rect l="l" t="t" r="r" b="b"/>
                <a:pathLst>
                  <a:path w="6527" h="5669" extrusionOk="0">
                    <a:moveTo>
                      <a:pt x="886" y="0"/>
                    </a:moveTo>
                    <a:cubicBezTo>
                      <a:pt x="772" y="0"/>
                      <a:pt x="661" y="28"/>
                      <a:pt x="566" y="101"/>
                    </a:cubicBezTo>
                    <a:cubicBezTo>
                      <a:pt x="444" y="201"/>
                      <a:pt x="344" y="351"/>
                      <a:pt x="263" y="482"/>
                    </a:cubicBezTo>
                    <a:cubicBezTo>
                      <a:pt x="159" y="645"/>
                      <a:pt x="73" y="817"/>
                      <a:pt x="9" y="998"/>
                    </a:cubicBezTo>
                    <a:cubicBezTo>
                      <a:pt x="0" y="1026"/>
                      <a:pt x="5" y="1057"/>
                      <a:pt x="27" y="1075"/>
                    </a:cubicBezTo>
                    <a:cubicBezTo>
                      <a:pt x="390" y="1352"/>
                      <a:pt x="748" y="1628"/>
                      <a:pt x="1101" y="1909"/>
                    </a:cubicBezTo>
                    <a:cubicBezTo>
                      <a:pt x="1114" y="1919"/>
                      <a:pt x="1127" y="1923"/>
                      <a:pt x="1140" y="1923"/>
                    </a:cubicBezTo>
                    <a:cubicBezTo>
                      <a:pt x="1195" y="1923"/>
                      <a:pt x="1238" y="1849"/>
                      <a:pt x="1183" y="1805"/>
                    </a:cubicBezTo>
                    <a:cubicBezTo>
                      <a:pt x="842" y="1534"/>
                      <a:pt x="498" y="1268"/>
                      <a:pt x="149" y="1006"/>
                    </a:cubicBezTo>
                    <a:lnTo>
                      <a:pt x="149" y="1006"/>
                    </a:lnTo>
                    <a:cubicBezTo>
                      <a:pt x="253" y="730"/>
                      <a:pt x="406" y="443"/>
                      <a:pt x="616" y="237"/>
                    </a:cubicBezTo>
                    <a:cubicBezTo>
                      <a:pt x="695" y="159"/>
                      <a:pt x="793" y="131"/>
                      <a:pt x="896" y="131"/>
                    </a:cubicBezTo>
                    <a:cubicBezTo>
                      <a:pt x="1007" y="131"/>
                      <a:pt x="1122" y="163"/>
                      <a:pt x="1223" y="201"/>
                    </a:cubicBezTo>
                    <a:cubicBezTo>
                      <a:pt x="1486" y="305"/>
                      <a:pt x="1717" y="464"/>
                      <a:pt x="1948" y="622"/>
                    </a:cubicBezTo>
                    <a:cubicBezTo>
                      <a:pt x="2170" y="772"/>
                      <a:pt x="2388" y="926"/>
                      <a:pt x="2605" y="1084"/>
                    </a:cubicBezTo>
                    <a:cubicBezTo>
                      <a:pt x="3140" y="1474"/>
                      <a:pt x="3665" y="1882"/>
                      <a:pt x="4182" y="2294"/>
                    </a:cubicBezTo>
                    <a:cubicBezTo>
                      <a:pt x="4689" y="2702"/>
                      <a:pt x="5192" y="3123"/>
                      <a:pt x="5636" y="3604"/>
                    </a:cubicBezTo>
                    <a:cubicBezTo>
                      <a:pt x="5872" y="3854"/>
                      <a:pt x="6117" y="4132"/>
                      <a:pt x="6276" y="4445"/>
                    </a:cubicBezTo>
                    <a:lnTo>
                      <a:pt x="6276" y="4445"/>
                    </a:lnTo>
                    <a:cubicBezTo>
                      <a:pt x="6225" y="4423"/>
                      <a:pt x="6169" y="4410"/>
                      <a:pt x="6107" y="4410"/>
                    </a:cubicBezTo>
                    <a:cubicBezTo>
                      <a:pt x="5922" y="4415"/>
                      <a:pt x="5745" y="4528"/>
                      <a:pt x="5609" y="4641"/>
                    </a:cubicBezTo>
                    <a:cubicBezTo>
                      <a:pt x="5334" y="4868"/>
                      <a:pt x="5113" y="5159"/>
                      <a:pt x="4914" y="5455"/>
                    </a:cubicBezTo>
                    <a:lnTo>
                      <a:pt x="4914" y="5455"/>
                    </a:lnTo>
                    <a:cubicBezTo>
                      <a:pt x="4873" y="5362"/>
                      <a:pt x="4815" y="5276"/>
                      <a:pt x="4757" y="5194"/>
                    </a:cubicBezTo>
                    <a:cubicBezTo>
                      <a:pt x="4599" y="4972"/>
                      <a:pt x="4418" y="4772"/>
                      <a:pt x="4236" y="4573"/>
                    </a:cubicBezTo>
                    <a:cubicBezTo>
                      <a:pt x="4221" y="4556"/>
                      <a:pt x="4202" y="4549"/>
                      <a:pt x="4183" y="4549"/>
                    </a:cubicBezTo>
                    <a:cubicBezTo>
                      <a:pt x="4132" y="4549"/>
                      <a:pt x="4084" y="4603"/>
                      <a:pt x="4128" y="4650"/>
                    </a:cubicBezTo>
                    <a:cubicBezTo>
                      <a:pt x="4300" y="4836"/>
                      <a:pt x="4472" y="5026"/>
                      <a:pt x="4621" y="5235"/>
                    </a:cubicBezTo>
                    <a:cubicBezTo>
                      <a:pt x="4703" y="5343"/>
                      <a:pt x="4803" y="5470"/>
                      <a:pt x="4830" y="5606"/>
                    </a:cubicBezTo>
                    <a:cubicBezTo>
                      <a:pt x="4836" y="5639"/>
                      <a:pt x="4870" y="5668"/>
                      <a:pt x="4902" y="5668"/>
                    </a:cubicBezTo>
                    <a:cubicBezTo>
                      <a:pt x="4919" y="5668"/>
                      <a:pt x="4935" y="5661"/>
                      <a:pt x="4948" y="5642"/>
                    </a:cubicBezTo>
                    <a:cubicBezTo>
                      <a:pt x="5106" y="5404"/>
                      <a:pt x="5676" y="4542"/>
                      <a:pt x="6105" y="4542"/>
                    </a:cubicBezTo>
                    <a:cubicBezTo>
                      <a:pt x="6211" y="4542"/>
                      <a:pt x="6307" y="4594"/>
                      <a:pt x="6388" y="4720"/>
                    </a:cubicBezTo>
                    <a:lnTo>
                      <a:pt x="6388" y="4720"/>
                    </a:lnTo>
                    <a:cubicBezTo>
                      <a:pt x="6388" y="4721"/>
                      <a:pt x="6388" y="4722"/>
                      <a:pt x="6388" y="4723"/>
                    </a:cubicBezTo>
                    <a:cubicBezTo>
                      <a:pt x="6389" y="4723"/>
                      <a:pt x="6389" y="4722"/>
                      <a:pt x="6389" y="4722"/>
                    </a:cubicBezTo>
                    <a:lnTo>
                      <a:pt x="6389" y="4722"/>
                    </a:lnTo>
                    <a:cubicBezTo>
                      <a:pt x="6392" y="4727"/>
                      <a:pt x="6395" y="4732"/>
                      <a:pt x="6397" y="4736"/>
                    </a:cubicBezTo>
                    <a:cubicBezTo>
                      <a:pt x="6410" y="4757"/>
                      <a:pt x="6428" y="4766"/>
                      <a:pt x="6446" y="4766"/>
                    </a:cubicBezTo>
                    <a:cubicBezTo>
                      <a:pt x="6486" y="4766"/>
                      <a:pt x="6526" y="4723"/>
                      <a:pt x="6511" y="4673"/>
                    </a:cubicBezTo>
                    <a:cubicBezTo>
                      <a:pt x="6393" y="4288"/>
                      <a:pt x="6126" y="3948"/>
                      <a:pt x="5858" y="3649"/>
                    </a:cubicBezTo>
                    <a:cubicBezTo>
                      <a:pt x="5419" y="3155"/>
                      <a:pt x="4916" y="2720"/>
                      <a:pt x="4404" y="2308"/>
                    </a:cubicBezTo>
                    <a:cubicBezTo>
                      <a:pt x="3856" y="1864"/>
                      <a:pt x="3298" y="1429"/>
                      <a:pt x="2728" y="1012"/>
                    </a:cubicBezTo>
                    <a:cubicBezTo>
                      <a:pt x="2501" y="844"/>
                      <a:pt x="2265" y="681"/>
                      <a:pt x="2030" y="518"/>
                    </a:cubicBezTo>
                    <a:cubicBezTo>
                      <a:pt x="1790" y="355"/>
                      <a:pt x="1545" y="187"/>
                      <a:pt x="1273" y="83"/>
                    </a:cubicBezTo>
                    <a:cubicBezTo>
                      <a:pt x="1154" y="37"/>
                      <a:pt x="1018" y="0"/>
                      <a:pt x="8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5" name="Google Shape;2235;p45"/>
              <p:cNvSpPr/>
              <p:nvPr/>
            </p:nvSpPr>
            <p:spPr>
              <a:xfrm>
                <a:off x="-521002" y="1137437"/>
                <a:ext cx="142141" cy="195713"/>
              </a:xfrm>
              <a:custGeom>
                <a:avLst/>
                <a:gdLst/>
                <a:ahLst/>
                <a:cxnLst/>
                <a:rect l="l" t="t" r="r" b="b"/>
                <a:pathLst>
                  <a:path w="1653" h="2276" extrusionOk="0">
                    <a:moveTo>
                      <a:pt x="1492" y="140"/>
                    </a:moveTo>
                    <a:lnTo>
                      <a:pt x="1492" y="140"/>
                    </a:lnTo>
                    <a:cubicBezTo>
                      <a:pt x="1496" y="235"/>
                      <a:pt x="1499" y="331"/>
                      <a:pt x="1503" y="427"/>
                    </a:cubicBezTo>
                    <a:cubicBezTo>
                      <a:pt x="1508" y="563"/>
                      <a:pt x="1521" y="699"/>
                      <a:pt x="1503" y="835"/>
                    </a:cubicBezTo>
                    <a:cubicBezTo>
                      <a:pt x="1476" y="1111"/>
                      <a:pt x="1363" y="1369"/>
                      <a:pt x="1122" y="1519"/>
                    </a:cubicBezTo>
                    <a:cubicBezTo>
                      <a:pt x="1005" y="1596"/>
                      <a:pt x="869" y="1646"/>
                      <a:pt x="733" y="1677"/>
                    </a:cubicBezTo>
                    <a:cubicBezTo>
                      <a:pt x="678" y="1692"/>
                      <a:pt x="614" y="1705"/>
                      <a:pt x="551" y="1705"/>
                    </a:cubicBezTo>
                    <a:cubicBezTo>
                      <a:pt x="510" y="1705"/>
                      <a:pt x="471" y="1699"/>
                      <a:pt x="435" y="1685"/>
                    </a:cubicBezTo>
                    <a:lnTo>
                      <a:pt x="435" y="1685"/>
                    </a:lnTo>
                    <a:cubicBezTo>
                      <a:pt x="464" y="1619"/>
                      <a:pt x="493" y="1555"/>
                      <a:pt x="529" y="1492"/>
                    </a:cubicBezTo>
                    <a:cubicBezTo>
                      <a:pt x="556" y="1442"/>
                      <a:pt x="583" y="1392"/>
                      <a:pt x="615" y="1342"/>
                    </a:cubicBezTo>
                    <a:cubicBezTo>
                      <a:pt x="633" y="1310"/>
                      <a:pt x="665" y="1274"/>
                      <a:pt x="674" y="1238"/>
                    </a:cubicBezTo>
                    <a:cubicBezTo>
                      <a:pt x="687" y="1179"/>
                      <a:pt x="656" y="1093"/>
                      <a:pt x="651" y="1029"/>
                    </a:cubicBezTo>
                    <a:cubicBezTo>
                      <a:pt x="642" y="934"/>
                      <a:pt x="647" y="839"/>
                      <a:pt x="656" y="749"/>
                    </a:cubicBezTo>
                    <a:cubicBezTo>
                      <a:pt x="661" y="700"/>
                      <a:pt x="621" y="672"/>
                      <a:pt x="584" y="672"/>
                    </a:cubicBezTo>
                    <a:cubicBezTo>
                      <a:pt x="555" y="672"/>
                      <a:pt x="528" y="688"/>
                      <a:pt x="524" y="726"/>
                    </a:cubicBezTo>
                    <a:cubicBezTo>
                      <a:pt x="511" y="887"/>
                      <a:pt x="515" y="1045"/>
                      <a:pt x="544" y="1206"/>
                    </a:cubicBezTo>
                    <a:lnTo>
                      <a:pt x="544" y="1206"/>
                    </a:lnTo>
                    <a:cubicBezTo>
                      <a:pt x="465" y="1331"/>
                      <a:pt x="394" y="1460"/>
                      <a:pt x="331" y="1593"/>
                    </a:cubicBezTo>
                    <a:lnTo>
                      <a:pt x="331" y="1593"/>
                    </a:lnTo>
                    <a:cubicBezTo>
                      <a:pt x="240" y="1462"/>
                      <a:pt x="225" y="1284"/>
                      <a:pt x="243" y="1125"/>
                    </a:cubicBezTo>
                    <a:cubicBezTo>
                      <a:pt x="262" y="943"/>
                      <a:pt x="343" y="776"/>
                      <a:pt x="475" y="644"/>
                    </a:cubicBezTo>
                    <a:cubicBezTo>
                      <a:pt x="620" y="495"/>
                      <a:pt x="819" y="373"/>
                      <a:pt x="1005" y="282"/>
                    </a:cubicBezTo>
                    <a:cubicBezTo>
                      <a:pt x="1159" y="211"/>
                      <a:pt x="1323" y="160"/>
                      <a:pt x="1492" y="140"/>
                    </a:cubicBezTo>
                    <a:close/>
                    <a:moveTo>
                      <a:pt x="1556" y="0"/>
                    </a:moveTo>
                    <a:cubicBezTo>
                      <a:pt x="1554" y="0"/>
                      <a:pt x="1551" y="1"/>
                      <a:pt x="1548" y="1"/>
                    </a:cubicBezTo>
                    <a:cubicBezTo>
                      <a:pt x="1326" y="19"/>
                      <a:pt x="1109" y="83"/>
                      <a:pt x="905" y="182"/>
                    </a:cubicBezTo>
                    <a:cubicBezTo>
                      <a:pt x="697" y="291"/>
                      <a:pt x="470" y="431"/>
                      <a:pt x="316" y="617"/>
                    </a:cubicBezTo>
                    <a:cubicBezTo>
                      <a:pt x="73" y="907"/>
                      <a:pt x="1" y="1430"/>
                      <a:pt x="272" y="1728"/>
                    </a:cubicBezTo>
                    <a:lnTo>
                      <a:pt x="272" y="1728"/>
                    </a:lnTo>
                    <a:cubicBezTo>
                      <a:pt x="212" y="1882"/>
                      <a:pt x="164" y="2036"/>
                      <a:pt x="139" y="2198"/>
                    </a:cubicBezTo>
                    <a:cubicBezTo>
                      <a:pt x="132" y="2247"/>
                      <a:pt x="170" y="2275"/>
                      <a:pt x="208" y="2275"/>
                    </a:cubicBezTo>
                    <a:cubicBezTo>
                      <a:pt x="237" y="2275"/>
                      <a:pt x="265" y="2259"/>
                      <a:pt x="271" y="2221"/>
                    </a:cubicBezTo>
                    <a:cubicBezTo>
                      <a:pt x="290" y="2080"/>
                      <a:pt x="333" y="1943"/>
                      <a:pt x="385" y="1807"/>
                    </a:cubicBezTo>
                    <a:lnTo>
                      <a:pt x="385" y="1807"/>
                    </a:lnTo>
                    <a:cubicBezTo>
                      <a:pt x="440" y="1828"/>
                      <a:pt x="498" y="1836"/>
                      <a:pt x="558" y="1836"/>
                    </a:cubicBezTo>
                    <a:cubicBezTo>
                      <a:pt x="667" y="1836"/>
                      <a:pt x="781" y="1807"/>
                      <a:pt x="882" y="1777"/>
                    </a:cubicBezTo>
                    <a:cubicBezTo>
                      <a:pt x="1091" y="1709"/>
                      <a:pt x="1299" y="1600"/>
                      <a:pt x="1431" y="1424"/>
                    </a:cubicBezTo>
                    <a:cubicBezTo>
                      <a:pt x="1653" y="1129"/>
                      <a:pt x="1643" y="762"/>
                      <a:pt x="1634" y="418"/>
                    </a:cubicBezTo>
                    <a:cubicBezTo>
                      <a:pt x="1630" y="295"/>
                      <a:pt x="1625" y="178"/>
                      <a:pt x="1621" y="60"/>
                    </a:cubicBezTo>
                    <a:cubicBezTo>
                      <a:pt x="1621" y="26"/>
                      <a:pt x="1590" y="0"/>
                      <a:pt x="15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6" name="Google Shape;2236;p45"/>
              <p:cNvSpPr/>
              <p:nvPr/>
            </p:nvSpPr>
            <p:spPr>
              <a:xfrm>
                <a:off x="-372324" y="1159708"/>
                <a:ext cx="294258" cy="186856"/>
              </a:xfrm>
              <a:custGeom>
                <a:avLst/>
                <a:gdLst/>
                <a:ahLst/>
                <a:cxnLst/>
                <a:rect l="l" t="t" r="r" b="b"/>
                <a:pathLst>
                  <a:path w="3422" h="2173" extrusionOk="0">
                    <a:moveTo>
                      <a:pt x="1842" y="139"/>
                    </a:moveTo>
                    <a:cubicBezTo>
                      <a:pt x="1884" y="139"/>
                      <a:pt x="1926" y="140"/>
                      <a:pt x="1967" y="141"/>
                    </a:cubicBezTo>
                    <a:cubicBezTo>
                      <a:pt x="2275" y="141"/>
                      <a:pt x="2606" y="263"/>
                      <a:pt x="2868" y="422"/>
                    </a:cubicBezTo>
                    <a:cubicBezTo>
                      <a:pt x="3059" y="535"/>
                      <a:pt x="3231" y="707"/>
                      <a:pt x="3254" y="938"/>
                    </a:cubicBezTo>
                    <a:cubicBezTo>
                      <a:pt x="3258" y="961"/>
                      <a:pt x="3258" y="983"/>
                      <a:pt x="3258" y="1006"/>
                    </a:cubicBezTo>
                    <a:cubicBezTo>
                      <a:pt x="3258" y="1008"/>
                      <a:pt x="3258" y="1009"/>
                      <a:pt x="3258" y="1010"/>
                    </a:cubicBezTo>
                    <a:lnTo>
                      <a:pt x="3258" y="1010"/>
                    </a:lnTo>
                    <a:cubicBezTo>
                      <a:pt x="3258" y="1011"/>
                      <a:pt x="3258" y="1011"/>
                      <a:pt x="3258" y="1011"/>
                    </a:cubicBezTo>
                    <a:cubicBezTo>
                      <a:pt x="3254" y="1047"/>
                      <a:pt x="3245" y="1079"/>
                      <a:pt x="3235" y="1115"/>
                    </a:cubicBezTo>
                    <a:cubicBezTo>
                      <a:pt x="3213" y="1210"/>
                      <a:pt x="3204" y="1310"/>
                      <a:pt x="3140" y="1387"/>
                    </a:cubicBezTo>
                    <a:cubicBezTo>
                      <a:pt x="2991" y="1577"/>
                      <a:pt x="2737" y="1686"/>
                      <a:pt x="2524" y="1781"/>
                    </a:cubicBezTo>
                    <a:cubicBezTo>
                      <a:pt x="2234" y="1912"/>
                      <a:pt x="1926" y="2016"/>
                      <a:pt x="1604" y="2039"/>
                    </a:cubicBezTo>
                    <a:cubicBezTo>
                      <a:pt x="1573" y="2041"/>
                      <a:pt x="1542" y="2042"/>
                      <a:pt x="1511" y="2042"/>
                    </a:cubicBezTo>
                    <a:cubicBezTo>
                      <a:pt x="1257" y="2042"/>
                      <a:pt x="1004" y="1979"/>
                      <a:pt x="766" y="1894"/>
                    </a:cubicBezTo>
                    <a:cubicBezTo>
                      <a:pt x="639" y="1849"/>
                      <a:pt x="517" y="1794"/>
                      <a:pt x="408" y="1717"/>
                    </a:cubicBezTo>
                    <a:cubicBezTo>
                      <a:pt x="263" y="1613"/>
                      <a:pt x="182" y="1468"/>
                      <a:pt x="159" y="1291"/>
                    </a:cubicBezTo>
                    <a:cubicBezTo>
                      <a:pt x="118" y="947"/>
                      <a:pt x="331" y="684"/>
                      <a:pt x="585" y="471"/>
                    </a:cubicBezTo>
                    <a:cubicBezTo>
                      <a:pt x="924" y="191"/>
                      <a:pt x="1409" y="139"/>
                      <a:pt x="1842" y="139"/>
                    </a:cubicBezTo>
                    <a:close/>
                    <a:moveTo>
                      <a:pt x="1831" y="1"/>
                    </a:moveTo>
                    <a:cubicBezTo>
                      <a:pt x="1633" y="1"/>
                      <a:pt x="1435" y="24"/>
                      <a:pt x="1246" y="59"/>
                    </a:cubicBezTo>
                    <a:cubicBezTo>
                      <a:pt x="981" y="104"/>
                      <a:pt x="719" y="190"/>
                      <a:pt x="507" y="360"/>
                    </a:cubicBezTo>
                    <a:lnTo>
                      <a:pt x="507" y="360"/>
                    </a:lnTo>
                    <a:cubicBezTo>
                      <a:pt x="506" y="361"/>
                      <a:pt x="505" y="362"/>
                      <a:pt x="503" y="363"/>
                    </a:cubicBezTo>
                    <a:cubicBezTo>
                      <a:pt x="498" y="367"/>
                      <a:pt x="494" y="372"/>
                      <a:pt x="490" y="377"/>
                    </a:cubicBezTo>
                    <a:lnTo>
                      <a:pt x="490" y="377"/>
                    </a:lnTo>
                    <a:cubicBezTo>
                      <a:pt x="266" y="566"/>
                      <a:pt x="50" y="810"/>
                      <a:pt x="28" y="1110"/>
                    </a:cubicBezTo>
                    <a:cubicBezTo>
                      <a:pt x="1" y="1432"/>
                      <a:pt x="136" y="1708"/>
                      <a:pt x="408" y="1871"/>
                    </a:cubicBezTo>
                    <a:cubicBezTo>
                      <a:pt x="667" y="2025"/>
                      <a:pt x="984" y="2121"/>
                      <a:pt x="1278" y="2157"/>
                    </a:cubicBezTo>
                    <a:cubicBezTo>
                      <a:pt x="1354" y="2167"/>
                      <a:pt x="1429" y="2172"/>
                      <a:pt x="1505" y="2172"/>
                    </a:cubicBezTo>
                    <a:cubicBezTo>
                      <a:pt x="1756" y="2172"/>
                      <a:pt x="2006" y="2118"/>
                      <a:pt x="2243" y="2035"/>
                    </a:cubicBezTo>
                    <a:cubicBezTo>
                      <a:pt x="2547" y="1935"/>
                      <a:pt x="2868" y="1799"/>
                      <a:pt x="3118" y="1600"/>
                    </a:cubicBezTo>
                    <a:cubicBezTo>
                      <a:pt x="3190" y="1536"/>
                      <a:pt x="3263" y="1468"/>
                      <a:pt x="3303" y="1382"/>
                    </a:cubicBezTo>
                    <a:cubicBezTo>
                      <a:pt x="3349" y="1282"/>
                      <a:pt x="3367" y="1160"/>
                      <a:pt x="3385" y="1051"/>
                    </a:cubicBezTo>
                    <a:cubicBezTo>
                      <a:pt x="3421" y="857"/>
                      <a:pt x="3312" y="644"/>
                      <a:pt x="3181" y="503"/>
                    </a:cubicBezTo>
                    <a:cubicBezTo>
                      <a:pt x="2968" y="281"/>
                      <a:pt x="2656" y="154"/>
                      <a:pt x="2366" y="68"/>
                    </a:cubicBezTo>
                    <a:cubicBezTo>
                      <a:pt x="2194" y="20"/>
                      <a:pt x="2013" y="1"/>
                      <a:pt x="18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7" name="Google Shape;2237;p45"/>
              <p:cNvSpPr/>
              <p:nvPr/>
            </p:nvSpPr>
            <p:spPr>
              <a:xfrm>
                <a:off x="-468204" y="1350865"/>
                <a:ext cx="113077" cy="79713"/>
              </a:xfrm>
              <a:custGeom>
                <a:avLst/>
                <a:gdLst/>
                <a:ahLst/>
                <a:cxnLst/>
                <a:rect l="l" t="t" r="r" b="b"/>
                <a:pathLst>
                  <a:path w="1315" h="927" extrusionOk="0">
                    <a:moveTo>
                      <a:pt x="776" y="133"/>
                    </a:moveTo>
                    <a:cubicBezTo>
                      <a:pt x="853" y="133"/>
                      <a:pt x="943" y="142"/>
                      <a:pt x="1011" y="179"/>
                    </a:cubicBezTo>
                    <a:cubicBezTo>
                      <a:pt x="1075" y="219"/>
                      <a:pt x="1097" y="287"/>
                      <a:pt x="1097" y="360"/>
                    </a:cubicBezTo>
                    <a:cubicBezTo>
                      <a:pt x="1102" y="459"/>
                      <a:pt x="1043" y="546"/>
                      <a:pt x="980" y="613"/>
                    </a:cubicBezTo>
                    <a:cubicBezTo>
                      <a:pt x="866" y="731"/>
                      <a:pt x="699" y="777"/>
                      <a:pt x="540" y="790"/>
                    </a:cubicBezTo>
                    <a:cubicBezTo>
                      <a:pt x="502" y="793"/>
                      <a:pt x="460" y="797"/>
                      <a:pt x="418" y="797"/>
                    </a:cubicBezTo>
                    <a:cubicBezTo>
                      <a:pt x="345" y="797"/>
                      <a:pt x="270" y="787"/>
                      <a:pt x="209" y="749"/>
                    </a:cubicBezTo>
                    <a:cubicBezTo>
                      <a:pt x="137" y="700"/>
                      <a:pt x="137" y="591"/>
                      <a:pt x="137" y="514"/>
                    </a:cubicBezTo>
                    <a:cubicBezTo>
                      <a:pt x="137" y="508"/>
                      <a:pt x="136" y="502"/>
                      <a:pt x="135" y="497"/>
                    </a:cubicBezTo>
                    <a:lnTo>
                      <a:pt x="135" y="497"/>
                    </a:lnTo>
                    <a:cubicBezTo>
                      <a:pt x="143" y="432"/>
                      <a:pt x="167" y="371"/>
                      <a:pt x="214" y="323"/>
                    </a:cubicBezTo>
                    <a:cubicBezTo>
                      <a:pt x="282" y="260"/>
                      <a:pt x="382" y="233"/>
                      <a:pt x="463" y="206"/>
                    </a:cubicBezTo>
                    <a:cubicBezTo>
                      <a:pt x="563" y="174"/>
                      <a:pt x="676" y="133"/>
                      <a:pt x="776" y="133"/>
                    </a:cubicBezTo>
                    <a:close/>
                    <a:moveTo>
                      <a:pt x="778" y="0"/>
                    </a:moveTo>
                    <a:cubicBezTo>
                      <a:pt x="762" y="0"/>
                      <a:pt x="746" y="1"/>
                      <a:pt x="730" y="2"/>
                    </a:cubicBezTo>
                    <a:cubicBezTo>
                      <a:pt x="667" y="11"/>
                      <a:pt x="604" y="29"/>
                      <a:pt x="540" y="43"/>
                    </a:cubicBezTo>
                    <a:cubicBezTo>
                      <a:pt x="409" y="79"/>
                      <a:pt x="250" y="120"/>
                      <a:pt x="146" y="210"/>
                    </a:cubicBezTo>
                    <a:cubicBezTo>
                      <a:pt x="55" y="287"/>
                      <a:pt x="6" y="391"/>
                      <a:pt x="6" y="509"/>
                    </a:cubicBezTo>
                    <a:cubicBezTo>
                      <a:pt x="5" y="513"/>
                      <a:pt x="5" y="516"/>
                      <a:pt x="6" y="519"/>
                    </a:cubicBezTo>
                    <a:lnTo>
                      <a:pt x="6" y="519"/>
                    </a:lnTo>
                    <a:cubicBezTo>
                      <a:pt x="6" y="520"/>
                      <a:pt x="6" y="522"/>
                      <a:pt x="6" y="523"/>
                    </a:cubicBezTo>
                    <a:cubicBezTo>
                      <a:pt x="1" y="627"/>
                      <a:pt x="19" y="740"/>
                      <a:pt x="96" y="822"/>
                    </a:cubicBezTo>
                    <a:cubicBezTo>
                      <a:pt x="178" y="903"/>
                      <a:pt x="314" y="926"/>
                      <a:pt x="427" y="926"/>
                    </a:cubicBezTo>
                    <a:cubicBezTo>
                      <a:pt x="436" y="926"/>
                      <a:pt x="446" y="926"/>
                      <a:pt x="455" y="926"/>
                    </a:cubicBezTo>
                    <a:cubicBezTo>
                      <a:pt x="661" y="926"/>
                      <a:pt x="883" y="879"/>
                      <a:pt x="1039" y="740"/>
                    </a:cubicBezTo>
                    <a:cubicBezTo>
                      <a:pt x="1202" y="600"/>
                      <a:pt x="1315" y="328"/>
                      <a:pt x="1161" y="138"/>
                    </a:cubicBezTo>
                    <a:cubicBezTo>
                      <a:pt x="1097" y="61"/>
                      <a:pt x="1002" y="24"/>
                      <a:pt x="907" y="11"/>
                    </a:cubicBezTo>
                    <a:cubicBezTo>
                      <a:pt x="867" y="4"/>
                      <a:pt x="823" y="0"/>
                      <a:pt x="7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8" name="Google Shape;2238;p45"/>
              <p:cNvSpPr/>
              <p:nvPr/>
            </p:nvSpPr>
            <p:spPr>
              <a:xfrm>
                <a:off x="-366907" y="1241485"/>
                <a:ext cx="291162" cy="129071"/>
              </a:xfrm>
              <a:custGeom>
                <a:avLst/>
                <a:gdLst/>
                <a:ahLst/>
                <a:cxnLst/>
                <a:rect l="l" t="t" r="r" b="b"/>
                <a:pathLst>
                  <a:path w="3386" h="1501" extrusionOk="0">
                    <a:moveTo>
                      <a:pt x="3258" y="1"/>
                    </a:moveTo>
                    <a:cubicBezTo>
                      <a:pt x="3223" y="1"/>
                      <a:pt x="3190" y="25"/>
                      <a:pt x="3200" y="69"/>
                    </a:cubicBezTo>
                    <a:cubicBezTo>
                      <a:pt x="3245" y="300"/>
                      <a:pt x="3245" y="549"/>
                      <a:pt x="3114" y="753"/>
                    </a:cubicBezTo>
                    <a:cubicBezTo>
                      <a:pt x="2982" y="961"/>
                      <a:pt x="2751" y="1079"/>
                      <a:pt x="2525" y="1156"/>
                    </a:cubicBezTo>
                    <a:cubicBezTo>
                      <a:pt x="2212" y="1256"/>
                      <a:pt x="1881" y="1337"/>
                      <a:pt x="1550" y="1364"/>
                    </a:cubicBezTo>
                    <a:cubicBezTo>
                      <a:pt x="1506" y="1368"/>
                      <a:pt x="1461" y="1370"/>
                      <a:pt x="1417" y="1370"/>
                    </a:cubicBezTo>
                    <a:cubicBezTo>
                      <a:pt x="1185" y="1370"/>
                      <a:pt x="955" y="1322"/>
                      <a:pt x="735" y="1242"/>
                    </a:cubicBezTo>
                    <a:cubicBezTo>
                      <a:pt x="599" y="1188"/>
                      <a:pt x="468" y="1120"/>
                      <a:pt x="377" y="1002"/>
                    </a:cubicBezTo>
                    <a:cubicBezTo>
                      <a:pt x="323" y="939"/>
                      <a:pt x="286" y="866"/>
                      <a:pt x="259" y="789"/>
                    </a:cubicBezTo>
                    <a:cubicBezTo>
                      <a:pt x="241" y="748"/>
                      <a:pt x="237" y="698"/>
                      <a:pt x="218" y="658"/>
                    </a:cubicBezTo>
                    <a:cubicBezTo>
                      <a:pt x="200" y="617"/>
                      <a:pt x="169" y="576"/>
                      <a:pt x="150" y="535"/>
                    </a:cubicBezTo>
                    <a:cubicBezTo>
                      <a:pt x="136" y="509"/>
                      <a:pt x="110" y="497"/>
                      <a:pt x="85" y="497"/>
                    </a:cubicBezTo>
                    <a:cubicBezTo>
                      <a:pt x="41" y="497"/>
                      <a:pt x="1" y="532"/>
                      <a:pt x="24" y="581"/>
                    </a:cubicBezTo>
                    <a:cubicBezTo>
                      <a:pt x="42" y="617"/>
                      <a:pt x="64" y="653"/>
                      <a:pt x="83" y="685"/>
                    </a:cubicBezTo>
                    <a:cubicBezTo>
                      <a:pt x="101" y="721"/>
                      <a:pt x="110" y="762"/>
                      <a:pt x="123" y="798"/>
                    </a:cubicBezTo>
                    <a:cubicBezTo>
                      <a:pt x="146" y="875"/>
                      <a:pt x="182" y="952"/>
                      <a:pt x="228" y="1020"/>
                    </a:cubicBezTo>
                    <a:cubicBezTo>
                      <a:pt x="305" y="1138"/>
                      <a:pt x="413" y="1233"/>
                      <a:pt x="540" y="1296"/>
                    </a:cubicBezTo>
                    <a:cubicBezTo>
                      <a:pt x="803" y="1433"/>
                      <a:pt x="1118" y="1501"/>
                      <a:pt x="1409" y="1501"/>
                    </a:cubicBezTo>
                    <a:cubicBezTo>
                      <a:pt x="1418" y="1501"/>
                      <a:pt x="1428" y="1500"/>
                      <a:pt x="1437" y="1500"/>
                    </a:cubicBezTo>
                    <a:cubicBezTo>
                      <a:pt x="1777" y="1496"/>
                      <a:pt x="2112" y="1414"/>
                      <a:pt x="2438" y="1319"/>
                    </a:cubicBezTo>
                    <a:cubicBezTo>
                      <a:pt x="2715" y="1238"/>
                      <a:pt x="3000" y="1129"/>
                      <a:pt x="3182" y="889"/>
                    </a:cubicBezTo>
                    <a:cubicBezTo>
                      <a:pt x="3367" y="649"/>
                      <a:pt x="3385" y="345"/>
                      <a:pt x="3331" y="60"/>
                    </a:cubicBezTo>
                    <a:cubicBezTo>
                      <a:pt x="3323" y="19"/>
                      <a:pt x="3289" y="1"/>
                      <a:pt x="32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9" name="Google Shape;2239;p45"/>
              <p:cNvSpPr/>
              <p:nvPr/>
            </p:nvSpPr>
            <p:spPr>
              <a:xfrm>
                <a:off x="-475599" y="1172693"/>
                <a:ext cx="65954" cy="75413"/>
              </a:xfrm>
              <a:custGeom>
                <a:avLst/>
                <a:gdLst/>
                <a:ahLst/>
                <a:cxnLst/>
                <a:rect l="l" t="t" r="r" b="b"/>
                <a:pathLst>
                  <a:path w="767" h="877" extrusionOk="0">
                    <a:moveTo>
                      <a:pt x="688" y="0"/>
                    </a:moveTo>
                    <a:cubicBezTo>
                      <a:pt x="669" y="0"/>
                      <a:pt x="651" y="9"/>
                      <a:pt x="635" y="21"/>
                    </a:cubicBezTo>
                    <a:lnTo>
                      <a:pt x="635" y="26"/>
                    </a:lnTo>
                    <a:cubicBezTo>
                      <a:pt x="409" y="252"/>
                      <a:pt x="205" y="497"/>
                      <a:pt x="33" y="769"/>
                    </a:cubicBezTo>
                    <a:cubicBezTo>
                      <a:pt x="0" y="817"/>
                      <a:pt x="33" y="876"/>
                      <a:pt x="88" y="876"/>
                    </a:cubicBezTo>
                    <a:cubicBezTo>
                      <a:pt x="95" y="876"/>
                      <a:pt x="102" y="875"/>
                      <a:pt x="110" y="873"/>
                    </a:cubicBezTo>
                    <a:cubicBezTo>
                      <a:pt x="225" y="841"/>
                      <a:pt x="351" y="831"/>
                      <a:pt x="476" y="831"/>
                    </a:cubicBezTo>
                    <a:cubicBezTo>
                      <a:pt x="542" y="831"/>
                      <a:pt x="607" y="834"/>
                      <a:pt x="671" y="837"/>
                    </a:cubicBezTo>
                    <a:cubicBezTo>
                      <a:pt x="703" y="837"/>
                      <a:pt x="730" y="796"/>
                      <a:pt x="726" y="764"/>
                    </a:cubicBezTo>
                    <a:cubicBezTo>
                      <a:pt x="721" y="724"/>
                      <a:pt x="690" y="706"/>
                      <a:pt x="653" y="706"/>
                    </a:cubicBezTo>
                    <a:cubicBezTo>
                      <a:pt x="595" y="703"/>
                      <a:pt x="536" y="701"/>
                      <a:pt x="477" y="701"/>
                    </a:cubicBezTo>
                    <a:cubicBezTo>
                      <a:pt x="394" y="701"/>
                      <a:pt x="311" y="705"/>
                      <a:pt x="228" y="715"/>
                    </a:cubicBezTo>
                    <a:lnTo>
                      <a:pt x="228" y="715"/>
                    </a:lnTo>
                    <a:cubicBezTo>
                      <a:pt x="379" y="499"/>
                      <a:pt x="552" y="295"/>
                      <a:pt x="739" y="107"/>
                    </a:cubicBezTo>
                    <a:cubicBezTo>
                      <a:pt x="767" y="80"/>
                      <a:pt x="758" y="35"/>
                      <a:pt x="730" y="17"/>
                    </a:cubicBezTo>
                    <a:cubicBezTo>
                      <a:pt x="717" y="5"/>
                      <a:pt x="702" y="0"/>
                      <a:pt x="6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0" name="Google Shape;2240;p45"/>
              <p:cNvSpPr/>
              <p:nvPr/>
            </p:nvSpPr>
            <p:spPr>
              <a:xfrm>
                <a:off x="-811823" y="1217064"/>
                <a:ext cx="269321" cy="180493"/>
              </a:xfrm>
              <a:custGeom>
                <a:avLst/>
                <a:gdLst/>
                <a:ahLst/>
                <a:cxnLst/>
                <a:rect l="l" t="t" r="r" b="b"/>
                <a:pathLst>
                  <a:path w="3132" h="2099" extrusionOk="0">
                    <a:moveTo>
                      <a:pt x="1992" y="130"/>
                    </a:moveTo>
                    <a:cubicBezTo>
                      <a:pt x="2251" y="167"/>
                      <a:pt x="2566" y="237"/>
                      <a:pt x="2733" y="457"/>
                    </a:cubicBezTo>
                    <a:cubicBezTo>
                      <a:pt x="2932" y="706"/>
                      <a:pt x="2828" y="1073"/>
                      <a:pt x="2660" y="1309"/>
                    </a:cubicBezTo>
                    <a:cubicBezTo>
                      <a:pt x="2570" y="1431"/>
                      <a:pt x="2457" y="1522"/>
                      <a:pt x="2330" y="1603"/>
                    </a:cubicBezTo>
                    <a:cubicBezTo>
                      <a:pt x="2167" y="1712"/>
                      <a:pt x="1994" y="1802"/>
                      <a:pt x="1809" y="1870"/>
                    </a:cubicBezTo>
                    <a:cubicBezTo>
                      <a:pt x="1627" y="1939"/>
                      <a:pt x="1436" y="1964"/>
                      <a:pt x="1244" y="1964"/>
                    </a:cubicBezTo>
                    <a:cubicBezTo>
                      <a:pt x="1094" y="1964"/>
                      <a:pt x="945" y="1949"/>
                      <a:pt x="798" y="1929"/>
                    </a:cubicBezTo>
                    <a:cubicBezTo>
                      <a:pt x="644" y="1907"/>
                      <a:pt x="486" y="1875"/>
                      <a:pt x="354" y="1789"/>
                    </a:cubicBezTo>
                    <a:cubicBezTo>
                      <a:pt x="208" y="1696"/>
                      <a:pt x="140" y="1551"/>
                      <a:pt x="133" y="1380"/>
                    </a:cubicBezTo>
                    <a:lnTo>
                      <a:pt x="133" y="1380"/>
                    </a:lnTo>
                    <a:cubicBezTo>
                      <a:pt x="743" y="947"/>
                      <a:pt x="1361" y="523"/>
                      <a:pt x="1992" y="130"/>
                    </a:cubicBezTo>
                    <a:close/>
                    <a:moveTo>
                      <a:pt x="1996" y="0"/>
                    </a:moveTo>
                    <a:cubicBezTo>
                      <a:pt x="1968" y="0"/>
                      <a:pt x="1941" y="6"/>
                      <a:pt x="1908" y="26"/>
                    </a:cubicBezTo>
                    <a:cubicBezTo>
                      <a:pt x="1831" y="72"/>
                      <a:pt x="1759" y="122"/>
                      <a:pt x="1682" y="167"/>
                    </a:cubicBezTo>
                    <a:cubicBezTo>
                      <a:pt x="1532" y="262"/>
                      <a:pt x="1387" y="357"/>
                      <a:pt x="1238" y="457"/>
                    </a:cubicBezTo>
                    <a:cubicBezTo>
                      <a:pt x="934" y="661"/>
                      <a:pt x="631" y="869"/>
                      <a:pt x="332" y="1082"/>
                    </a:cubicBezTo>
                    <a:cubicBezTo>
                      <a:pt x="250" y="1136"/>
                      <a:pt x="164" y="1195"/>
                      <a:pt x="82" y="1250"/>
                    </a:cubicBezTo>
                    <a:cubicBezTo>
                      <a:pt x="33" y="1291"/>
                      <a:pt x="1" y="1304"/>
                      <a:pt x="1" y="1377"/>
                    </a:cubicBezTo>
                    <a:lnTo>
                      <a:pt x="1" y="1381"/>
                    </a:lnTo>
                    <a:cubicBezTo>
                      <a:pt x="5" y="1630"/>
                      <a:pt x="137" y="1830"/>
                      <a:pt x="359" y="1943"/>
                    </a:cubicBezTo>
                    <a:cubicBezTo>
                      <a:pt x="581" y="2056"/>
                      <a:pt x="835" y="2074"/>
                      <a:pt x="1075" y="2088"/>
                    </a:cubicBezTo>
                    <a:cubicBezTo>
                      <a:pt x="1156" y="2093"/>
                      <a:pt x="1238" y="2098"/>
                      <a:pt x="1322" y="2098"/>
                    </a:cubicBezTo>
                    <a:cubicBezTo>
                      <a:pt x="1383" y="2098"/>
                      <a:pt x="1444" y="2096"/>
                      <a:pt x="1505" y="2088"/>
                    </a:cubicBezTo>
                    <a:cubicBezTo>
                      <a:pt x="1646" y="2070"/>
                      <a:pt x="1772" y="2034"/>
                      <a:pt x="1899" y="1984"/>
                    </a:cubicBezTo>
                    <a:cubicBezTo>
                      <a:pt x="2162" y="1875"/>
                      <a:pt x="2434" y="1730"/>
                      <a:pt x="2642" y="1531"/>
                    </a:cubicBezTo>
                    <a:cubicBezTo>
                      <a:pt x="2978" y="1218"/>
                      <a:pt x="3132" y="606"/>
                      <a:pt x="2737" y="276"/>
                    </a:cubicBezTo>
                    <a:cubicBezTo>
                      <a:pt x="2556" y="117"/>
                      <a:pt x="2307" y="49"/>
                      <a:pt x="2071" y="8"/>
                    </a:cubicBezTo>
                    <a:cubicBezTo>
                      <a:pt x="2043" y="4"/>
                      <a:pt x="2019" y="0"/>
                      <a:pt x="19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1" name="Google Shape;2241;p45"/>
              <p:cNvSpPr/>
              <p:nvPr/>
            </p:nvSpPr>
            <p:spPr>
              <a:xfrm>
                <a:off x="-699175" y="1442961"/>
                <a:ext cx="77563" cy="56925"/>
              </a:xfrm>
              <a:custGeom>
                <a:avLst/>
                <a:gdLst/>
                <a:ahLst/>
                <a:cxnLst/>
                <a:rect l="l" t="t" r="r" b="b"/>
                <a:pathLst>
                  <a:path w="902" h="662" extrusionOk="0">
                    <a:moveTo>
                      <a:pt x="757" y="136"/>
                    </a:moveTo>
                    <a:cubicBezTo>
                      <a:pt x="765" y="214"/>
                      <a:pt x="760" y="292"/>
                      <a:pt x="739" y="367"/>
                    </a:cubicBezTo>
                    <a:cubicBezTo>
                      <a:pt x="726" y="421"/>
                      <a:pt x="711" y="475"/>
                      <a:pt x="707" y="530"/>
                    </a:cubicBezTo>
                    <a:lnTo>
                      <a:pt x="707" y="530"/>
                    </a:lnTo>
                    <a:cubicBezTo>
                      <a:pt x="522" y="529"/>
                      <a:pt x="341" y="523"/>
                      <a:pt x="160" y="519"/>
                    </a:cubicBezTo>
                    <a:lnTo>
                      <a:pt x="160" y="519"/>
                    </a:lnTo>
                    <a:cubicBezTo>
                      <a:pt x="191" y="400"/>
                      <a:pt x="223" y="283"/>
                      <a:pt x="253" y="165"/>
                    </a:cubicBezTo>
                    <a:lnTo>
                      <a:pt x="253" y="165"/>
                    </a:lnTo>
                    <a:cubicBezTo>
                      <a:pt x="420" y="154"/>
                      <a:pt x="587" y="146"/>
                      <a:pt x="757" y="136"/>
                    </a:cubicBezTo>
                    <a:close/>
                    <a:moveTo>
                      <a:pt x="807" y="0"/>
                    </a:moveTo>
                    <a:cubicBezTo>
                      <a:pt x="603" y="14"/>
                      <a:pt x="399" y="23"/>
                      <a:pt x="195" y="36"/>
                    </a:cubicBezTo>
                    <a:cubicBezTo>
                      <a:pt x="163" y="36"/>
                      <a:pt x="145" y="63"/>
                      <a:pt x="136" y="91"/>
                    </a:cubicBezTo>
                    <a:cubicBezTo>
                      <a:pt x="95" y="249"/>
                      <a:pt x="50" y="412"/>
                      <a:pt x="9" y="571"/>
                    </a:cubicBezTo>
                    <a:cubicBezTo>
                      <a:pt x="0" y="607"/>
                      <a:pt x="32" y="643"/>
                      <a:pt x="64" y="648"/>
                    </a:cubicBezTo>
                    <a:cubicBezTo>
                      <a:pt x="67" y="648"/>
                      <a:pt x="71" y="649"/>
                      <a:pt x="74" y="649"/>
                    </a:cubicBezTo>
                    <a:cubicBezTo>
                      <a:pt x="77" y="649"/>
                      <a:pt x="80" y="648"/>
                      <a:pt x="83" y="648"/>
                    </a:cubicBezTo>
                    <a:lnTo>
                      <a:pt x="83" y="648"/>
                    </a:lnTo>
                    <a:cubicBezTo>
                      <a:pt x="314" y="653"/>
                      <a:pt x="549" y="662"/>
                      <a:pt x="780" y="662"/>
                    </a:cubicBezTo>
                    <a:cubicBezTo>
                      <a:pt x="816" y="662"/>
                      <a:pt x="838" y="621"/>
                      <a:pt x="838" y="589"/>
                    </a:cubicBezTo>
                    <a:cubicBezTo>
                      <a:pt x="834" y="521"/>
                      <a:pt x="861" y="435"/>
                      <a:pt x="879" y="363"/>
                    </a:cubicBezTo>
                    <a:cubicBezTo>
                      <a:pt x="902" y="263"/>
                      <a:pt x="897" y="159"/>
                      <a:pt x="879" y="59"/>
                    </a:cubicBezTo>
                    <a:cubicBezTo>
                      <a:pt x="875" y="23"/>
                      <a:pt x="843" y="0"/>
                      <a:pt x="80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2" name="Google Shape;2242;p45"/>
              <p:cNvSpPr/>
              <p:nvPr/>
            </p:nvSpPr>
            <p:spPr>
              <a:xfrm>
                <a:off x="-821884" y="1267626"/>
                <a:ext cx="279382" cy="152804"/>
              </a:xfrm>
              <a:custGeom>
                <a:avLst/>
                <a:gdLst/>
                <a:ahLst/>
                <a:cxnLst/>
                <a:rect l="l" t="t" r="r" b="b"/>
                <a:pathLst>
                  <a:path w="3249" h="1777" extrusionOk="0">
                    <a:moveTo>
                      <a:pt x="3010" y="0"/>
                    </a:moveTo>
                    <a:cubicBezTo>
                      <a:pt x="2968" y="0"/>
                      <a:pt x="2925" y="35"/>
                      <a:pt x="2945" y="86"/>
                    </a:cubicBezTo>
                    <a:cubicBezTo>
                      <a:pt x="3049" y="336"/>
                      <a:pt x="3104" y="657"/>
                      <a:pt x="2981" y="902"/>
                    </a:cubicBezTo>
                    <a:cubicBezTo>
                      <a:pt x="2850" y="1165"/>
                      <a:pt x="2564" y="1359"/>
                      <a:pt x="2302" y="1468"/>
                    </a:cubicBezTo>
                    <a:cubicBezTo>
                      <a:pt x="2016" y="1595"/>
                      <a:pt x="1708" y="1627"/>
                      <a:pt x="1400" y="1640"/>
                    </a:cubicBezTo>
                    <a:cubicBezTo>
                      <a:pt x="1357" y="1642"/>
                      <a:pt x="1314" y="1643"/>
                      <a:pt x="1271" y="1643"/>
                    </a:cubicBezTo>
                    <a:cubicBezTo>
                      <a:pt x="1058" y="1643"/>
                      <a:pt x="847" y="1621"/>
                      <a:pt x="643" y="1545"/>
                    </a:cubicBezTo>
                    <a:cubicBezTo>
                      <a:pt x="499" y="1486"/>
                      <a:pt x="363" y="1409"/>
                      <a:pt x="245" y="1305"/>
                    </a:cubicBezTo>
                    <a:cubicBezTo>
                      <a:pt x="218" y="1282"/>
                      <a:pt x="190" y="1260"/>
                      <a:pt x="177" y="1228"/>
                    </a:cubicBezTo>
                    <a:cubicBezTo>
                      <a:pt x="159" y="1183"/>
                      <a:pt x="154" y="1124"/>
                      <a:pt x="154" y="1074"/>
                    </a:cubicBezTo>
                    <a:cubicBezTo>
                      <a:pt x="159" y="970"/>
                      <a:pt x="195" y="875"/>
                      <a:pt x="245" y="784"/>
                    </a:cubicBezTo>
                    <a:cubicBezTo>
                      <a:pt x="272" y="736"/>
                      <a:pt x="227" y="695"/>
                      <a:pt x="181" y="695"/>
                    </a:cubicBezTo>
                    <a:cubicBezTo>
                      <a:pt x="159" y="695"/>
                      <a:pt x="136" y="706"/>
                      <a:pt x="122" y="730"/>
                    </a:cubicBezTo>
                    <a:cubicBezTo>
                      <a:pt x="32" y="888"/>
                      <a:pt x="0" y="1065"/>
                      <a:pt x="45" y="1246"/>
                    </a:cubicBezTo>
                    <a:cubicBezTo>
                      <a:pt x="82" y="1387"/>
                      <a:pt x="249" y="1486"/>
                      <a:pt x="372" y="1559"/>
                    </a:cubicBezTo>
                    <a:cubicBezTo>
                      <a:pt x="625" y="1708"/>
                      <a:pt x="920" y="1772"/>
                      <a:pt x="1210" y="1776"/>
                    </a:cubicBezTo>
                    <a:cubicBezTo>
                      <a:pt x="1559" y="1776"/>
                      <a:pt x="1926" y="1754"/>
                      <a:pt x="2252" y="1631"/>
                    </a:cubicBezTo>
                    <a:cubicBezTo>
                      <a:pt x="2560" y="1523"/>
                      <a:pt x="2873" y="1319"/>
                      <a:pt x="3054" y="1042"/>
                    </a:cubicBezTo>
                    <a:cubicBezTo>
                      <a:pt x="3249" y="748"/>
                      <a:pt x="3199" y="354"/>
                      <a:pt x="3072" y="41"/>
                    </a:cubicBezTo>
                    <a:cubicBezTo>
                      <a:pt x="3060" y="12"/>
                      <a:pt x="3035" y="0"/>
                      <a:pt x="30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3" name="Google Shape;2243;p45"/>
              <p:cNvSpPr/>
              <p:nvPr/>
            </p:nvSpPr>
            <p:spPr>
              <a:xfrm>
                <a:off x="-710526" y="1528952"/>
                <a:ext cx="21927" cy="13500"/>
              </a:xfrm>
              <a:custGeom>
                <a:avLst/>
                <a:gdLst/>
                <a:ahLst/>
                <a:cxnLst/>
                <a:rect l="l" t="t" r="r" b="b"/>
                <a:pathLst>
                  <a:path w="255" h="157" extrusionOk="0">
                    <a:moveTo>
                      <a:pt x="188" y="0"/>
                    </a:moveTo>
                    <a:cubicBezTo>
                      <a:pt x="184" y="0"/>
                      <a:pt x="181" y="1"/>
                      <a:pt x="178" y="1"/>
                    </a:cubicBezTo>
                    <a:lnTo>
                      <a:pt x="60" y="24"/>
                    </a:lnTo>
                    <a:cubicBezTo>
                      <a:pt x="55" y="24"/>
                      <a:pt x="46" y="29"/>
                      <a:pt x="37" y="33"/>
                    </a:cubicBezTo>
                    <a:cubicBezTo>
                      <a:pt x="28" y="38"/>
                      <a:pt x="24" y="42"/>
                      <a:pt x="19" y="51"/>
                    </a:cubicBezTo>
                    <a:cubicBezTo>
                      <a:pt x="5" y="60"/>
                      <a:pt x="1" y="83"/>
                      <a:pt x="5" y="96"/>
                    </a:cubicBezTo>
                    <a:cubicBezTo>
                      <a:pt x="5" y="115"/>
                      <a:pt x="14" y="133"/>
                      <a:pt x="28" y="142"/>
                    </a:cubicBezTo>
                    <a:cubicBezTo>
                      <a:pt x="39" y="149"/>
                      <a:pt x="53" y="157"/>
                      <a:pt x="68" y="157"/>
                    </a:cubicBezTo>
                    <a:cubicBezTo>
                      <a:pt x="71" y="157"/>
                      <a:pt x="75" y="156"/>
                      <a:pt x="78" y="155"/>
                    </a:cubicBezTo>
                    <a:cubicBezTo>
                      <a:pt x="114" y="151"/>
                      <a:pt x="155" y="142"/>
                      <a:pt x="196" y="133"/>
                    </a:cubicBezTo>
                    <a:cubicBezTo>
                      <a:pt x="205" y="133"/>
                      <a:pt x="209" y="133"/>
                      <a:pt x="218" y="124"/>
                    </a:cubicBezTo>
                    <a:cubicBezTo>
                      <a:pt x="227" y="124"/>
                      <a:pt x="232" y="115"/>
                      <a:pt x="237" y="110"/>
                    </a:cubicBezTo>
                    <a:cubicBezTo>
                      <a:pt x="250" y="96"/>
                      <a:pt x="255" y="78"/>
                      <a:pt x="255" y="60"/>
                    </a:cubicBezTo>
                    <a:cubicBezTo>
                      <a:pt x="250" y="47"/>
                      <a:pt x="241" y="29"/>
                      <a:pt x="227" y="15"/>
                    </a:cubicBezTo>
                    <a:cubicBezTo>
                      <a:pt x="216" y="8"/>
                      <a:pt x="202" y="0"/>
                      <a:pt x="1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4" name="Google Shape;2244;p45"/>
              <p:cNvSpPr/>
              <p:nvPr/>
            </p:nvSpPr>
            <p:spPr>
              <a:xfrm>
                <a:off x="-1270325" y="1346738"/>
                <a:ext cx="1398369" cy="393920"/>
              </a:xfrm>
              <a:custGeom>
                <a:avLst/>
                <a:gdLst/>
                <a:ahLst/>
                <a:cxnLst/>
                <a:rect l="l" t="t" r="r" b="b"/>
                <a:pathLst>
                  <a:path w="16262" h="4581" extrusionOk="0">
                    <a:moveTo>
                      <a:pt x="5311" y="1"/>
                    </a:moveTo>
                    <a:cubicBezTo>
                      <a:pt x="5299" y="1"/>
                      <a:pt x="5286" y="5"/>
                      <a:pt x="5274" y="14"/>
                    </a:cubicBezTo>
                    <a:cubicBezTo>
                      <a:pt x="4776" y="376"/>
                      <a:pt x="4282" y="738"/>
                      <a:pt x="3788" y="1115"/>
                    </a:cubicBezTo>
                    <a:cubicBezTo>
                      <a:pt x="3453" y="1368"/>
                      <a:pt x="3113" y="1613"/>
                      <a:pt x="2755" y="1839"/>
                    </a:cubicBezTo>
                    <a:cubicBezTo>
                      <a:pt x="2261" y="2157"/>
                      <a:pt x="1749" y="2460"/>
                      <a:pt x="1242" y="2759"/>
                    </a:cubicBezTo>
                    <a:cubicBezTo>
                      <a:pt x="1011" y="2891"/>
                      <a:pt x="784" y="3026"/>
                      <a:pt x="558" y="3171"/>
                    </a:cubicBezTo>
                    <a:cubicBezTo>
                      <a:pt x="431" y="3253"/>
                      <a:pt x="299" y="3335"/>
                      <a:pt x="182" y="3430"/>
                    </a:cubicBezTo>
                    <a:cubicBezTo>
                      <a:pt x="73" y="3516"/>
                      <a:pt x="28" y="3620"/>
                      <a:pt x="14" y="3756"/>
                    </a:cubicBezTo>
                    <a:cubicBezTo>
                      <a:pt x="0" y="3892"/>
                      <a:pt x="9" y="4028"/>
                      <a:pt x="28" y="4159"/>
                    </a:cubicBezTo>
                    <a:cubicBezTo>
                      <a:pt x="46" y="4263"/>
                      <a:pt x="68" y="4377"/>
                      <a:pt x="123" y="4467"/>
                    </a:cubicBezTo>
                    <a:cubicBezTo>
                      <a:pt x="174" y="4545"/>
                      <a:pt x="257" y="4581"/>
                      <a:pt x="343" y="4581"/>
                    </a:cubicBezTo>
                    <a:cubicBezTo>
                      <a:pt x="431" y="4581"/>
                      <a:pt x="523" y="4543"/>
                      <a:pt x="585" y="4476"/>
                    </a:cubicBezTo>
                    <a:cubicBezTo>
                      <a:pt x="662" y="4386"/>
                      <a:pt x="644" y="4250"/>
                      <a:pt x="684" y="4141"/>
                    </a:cubicBezTo>
                    <a:cubicBezTo>
                      <a:pt x="725" y="4037"/>
                      <a:pt x="771" y="3896"/>
                      <a:pt x="848" y="3815"/>
                    </a:cubicBezTo>
                    <a:cubicBezTo>
                      <a:pt x="943" y="3711"/>
                      <a:pt x="1083" y="3665"/>
                      <a:pt x="1210" y="3611"/>
                    </a:cubicBezTo>
                    <a:cubicBezTo>
                      <a:pt x="1251" y="3593"/>
                      <a:pt x="1292" y="3575"/>
                      <a:pt x="1332" y="3557"/>
                    </a:cubicBezTo>
                    <a:cubicBezTo>
                      <a:pt x="1341" y="3552"/>
                      <a:pt x="1350" y="3548"/>
                      <a:pt x="1364" y="3543"/>
                    </a:cubicBezTo>
                    <a:cubicBezTo>
                      <a:pt x="1373" y="3538"/>
                      <a:pt x="1373" y="3537"/>
                      <a:pt x="1372" y="3537"/>
                    </a:cubicBezTo>
                    <a:cubicBezTo>
                      <a:pt x="1371" y="3537"/>
                      <a:pt x="1369" y="3537"/>
                      <a:pt x="1369" y="3537"/>
                    </a:cubicBezTo>
                    <a:cubicBezTo>
                      <a:pt x="1369" y="3537"/>
                      <a:pt x="1371" y="3537"/>
                      <a:pt x="1378" y="3534"/>
                    </a:cubicBezTo>
                    <a:cubicBezTo>
                      <a:pt x="1604" y="3430"/>
                      <a:pt x="1835" y="3339"/>
                      <a:pt x="2075" y="3285"/>
                    </a:cubicBezTo>
                    <a:cubicBezTo>
                      <a:pt x="2308" y="3233"/>
                      <a:pt x="2552" y="3204"/>
                      <a:pt x="2792" y="3204"/>
                    </a:cubicBezTo>
                    <a:cubicBezTo>
                      <a:pt x="2865" y="3204"/>
                      <a:pt x="2937" y="3207"/>
                      <a:pt x="3009" y="3212"/>
                    </a:cubicBezTo>
                    <a:cubicBezTo>
                      <a:pt x="3136" y="3221"/>
                      <a:pt x="3258" y="3239"/>
                      <a:pt x="3358" y="3326"/>
                    </a:cubicBezTo>
                    <a:cubicBezTo>
                      <a:pt x="3453" y="3407"/>
                      <a:pt x="3484" y="3534"/>
                      <a:pt x="3539" y="3647"/>
                    </a:cubicBezTo>
                    <a:cubicBezTo>
                      <a:pt x="3580" y="3742"/>
                      <a:pt x="3638" y="3860"/>
                      <a:pt x="3734" y="3915"/>
                    </a:cubicBezTo>
                    <a:cubicBezTo>
                      <a:pt x="3790" y="3947"/>
                      <a:pt x="3867" y="3965"/>
                      <a:pt x="3941" y="3965"/>
                    </a:cubicBezTo>
                    <a:cubicBezTo>
                      <a:pt x="3979" y="3965"/>
                      <a:pt x="4017" y="3960"/>
                      <a:pt x="4051" y="3951"/>
                    </a:cubicBezTo>
                    <a:cubicBezTo>
                      <a:pt x="4264" y="3887"/>
                      <a:pt x="4363" y="3606"/>
                      <a:pt x="4431" y="3425"/>
                    </a:cubicBezTo>
                    <a:cubicBezTo>
                      <a:pt x="4513" y="3212"/>
                      <a:pt x="4594" y="2963"/>
                      <a:pt x="4821" y="2863"/>
                    </a:cubicBezTo>
                    <a:cubicBezTo>
                      <a:pt x="4872" y="2843"/>
                      <a:pt x="4920" y="2829"/>
                      <a:pt x="4971" y="2829"/>
                    </a:cubicBezTo>
                    <a:cubicBezTo>
                      <a:pt x="4997" y="2829"/>
                      <a:pt x="5024" y="2833"/>
                      <a:pt x="5052" y="2841"/>
                    </a:cubicBezTo>
                    <a:cubicBezTo>
                      <a:pt x="5188" y="2872"/>
                      <a:pt x="5319" y="2913"/>
                      <a:pt x="5460" y="2918"/>
                    </a:cubicBezTo>
                    <a:cubicBezTo>
                      <a:pt x="5470" y="2918"/>
                      <a:pt x="5480" y="2918"/>
                      <a:pt x="5490" y="2918"/>
                    </a:cubicBezTo>
                    <a:cubicBezTo>
                      <a:pt x="5618" y="2918"/>
                      <a:pt x="5736" y="2891"/>
                      <a:pt x="5845" y="2841"/>
                    </a:cubicBezTo>
                    <a:cubicBezTo>
                      <a:pt x="5976" y="2782"/>
                      <a:pt x="6080" y="2682"/>
                      <a:pt x="6216" y="2628"/>
                    </a:cubicBezTo>
                    <a:cubicBezTo>
                      <a:pt x="6314" y="2590"/>
                      <a:pt x="6423" y="2565"/>
                      <a:pt x="6530" y="2565"/>
                    </a:cubicBezTo>
                    <a:cubicBezTo>
                      <a:pt x="6552" y="2565"/>
                      <a:pt x="6575" y="2567"/>
                      <a:pt x="6597" y="2569"/>
                    </a:cubicBezTo>
                    <a:cubicBezTo>
                      <a:pt x="6733" y="2578"/>
                      <a:pt x="6864" y="2628"/>
                      <a:pt x="7005" y="2650"/>
                    </a:cubicBezTo>
                    <a:cubicBezTo>
                      <a:pt x="7063" y="2658"/>
                      <a:pt x="7120" y="2664"/>
                      <a:pt x="7177" y="2664"/>
                    </a:cubicBezTo>
                    <a:cubicBezTo>
                      <a:pt x="7222" y="2664"/>
                      <a:pt x="7267" y="2660"/>
                      <a:pt x="7313" y="2650"/>
                    </a:cubicBezTo>
                    <a:cubicBezTo>
                      <a:pt x="7453" y="2619"/>
                      <a:pt x="7576" y="2551"/>
                      <a:pt x="7707" y="2496"/>
                    </a:cubicBezTo>
                    <a:cubicBezTo>
                      <a:pt x="7833" y="2443"/>
                      <a:pt x="7981" y="2402"/>
                      <a:pt x="8123" y="2402"/>
                    </a:cubicBezTo>
                    <a:cubicBezTo>
                      <a:pt x="8258" y="2402"/>
                      <a:pt x="8388" y="2438"/>
                      <a:pt x="8491" y="2533"/>
                    </a:cubicBezTo>
                    <a:cubicBezTo>
                      <a:pt x="8654" y="2687"/>
                      <a:pt x="8777" y="2989"/>
                      <a:pt x="9040" y="2989"/>
                    </a:cubicBezTo>
                    <a:cubicBezTo>
                      <a:pt x="9054" y="2989"/>
                      <a:pt x="9069" y="2988"/>
                      <a:pt x="9084" y="2986"/>
                    </a:cubicBezTo>
                    <a:cubicBezTo>
                      <a:pt x="9198" y="2972"/>
                      <a:pt x="9275" y="2863"/>
                      <a:pt x="9329" y="2773"/>
                    </a:cubicBezTo>
                    <a:cubicBezTo>
                      <a:pt x="9397" y="2655"/>
                      <a:pt x="9442" y="2528"/>
                      <a:pt x="9497" y="2401"/>
                    </a:cubicBezTo>
                    <a:cubicBezTo>
                      <a:pt x="9583" y="2197"/>
                      <a:pt x="9741" y="2039"/>
                      <a:pt x="9936" y="1939"/>
                    </a:cubicBezTo>
                    <a:cubicBezTo>
                      <a:pt x="10185" y="1812"/>
                      <a:pt x="10457" y="1785"/>
                      <a:pt x="10729" y="1749"/>
                    </a:cubicBezTo>
                    <a:cubicBezTo>
                      <a:pt x="10902" y="1724"/>
                      <a:pt x="11074" y="1702"/>
                      <a:pt x="11247" y="1702"/>
                    </a:cubicBezTo>
                    <a:cubicBezTo>
                      <a:pt x="11296" y="1702"/>
                      <a:pt x="11346" y="1704"/>
                      <a:pt x="11395" y="1708"/>
                    </a:cubicBezTo>
                    <a:cubicBezTo>
                      <a:pt x="11631" y="1726"/>
                      <a:pt x="11898" y="1799"/>
                      <a:pt x="12020" y="2021"/>
                    </a:cubicBezTo>
                    <a:cubicBezTo>
                      <a:pt x="12084" y="2138"/>
                      <a:pt x="12084" y="2270"/>
                      <a:pt x="12093" y="2397"/>
                    </a:cubicBezTo>
                    <a:cubicBezTo>
                      <a:pt x="12106" y="2528"/>
                      <a:pt x="12120" y="2655"/>
                      <a:pt x="12138" y="2782"/>
                    </a:cubicBezTo>
                    <a:cubicBezTo>
                      <a:pt x="12165" y="2995"/>
                      <a:pt x="12183" y="3239"/>
                      <a:pt x="12392" y="3357"/>
                    </a:cubicBezTo>
                    <a:cubicBezTo>
                      <a:pt x="12468" y="3399"/>
                      <a:pt x="12556" y="3418"/>
                      <a:pt x="12645" y="3418"/>
                    </a:cubicBezTo>
                    <a:cubicBezTo>
                      <a:pt x="12767" y="3418"/>
                      <a:pt x="12890" y="3383"/>
                      <a:pt x="12990" y="3326"/>
                    </a:cubicBezTo>
                    <a:cubicBezTo>
                      <a:pt x="13194" y="3212"/>
                      <a:pt x="13334" y="2986"/>
                      <a:pt x="13375" y="2764"/>
                    </a:cubicBezTo>
                    <a:cubicBezTo>
                      <a:pt x="13416" y="2524"/>
                      <a:pt x="13348" y="2297"/>
                      <a:pt x="13293" y="2066"/>
                    </a:cubicBezTo>
                    <a:cubicBezTo>
                      <a:pt x="13266" y="1948"/>
                      <a:pt x="13230" y="1821"/>
                      <a:pt x="13216" y="1699"/>
                    </a:cubicBezTo>
                    <a:cubicBezTo>
                      <a:pt x="13212" y="1622"/>
                      <a:pt x="13239" y="1586"/>
                      <a:pt x="13316" y="1581"/>
                    </a:cubicBezTo>
                    <a:cubicBezTo>
                      <a:pt x="13321" y="1581"/>
                      <a:pt x="13326" y="1581"/>
                      <a:pt x="13331" y="1581"/>
                    </a:cubicBezTo>
                    <a:cubicBezTo>
                      <a:pt x="13453" y="1581"/>
                      <a:pt x="13579" y="1632"/>
                      <a:pt x="13692" y="1667"/>
                    </a:cubicBezTo>
                    <a:cubicBezTo>
                      <a:pt x="13810" y="1704"/>
                      <a:pt x="13923" y="1740"/>
                      <a:pt x="14041" y="1767"/>
                    </a:cubicBezTo>
                    <a:cubicBezTo>
                      <a:pt x="14092" y="1779"/>
                      <a:pt x="14150" y="1790"/>
                      <a:pt x="14205" y="1790"/>
                    </a:cubicBezTo>
                    <a:cubicBezTo>
                      <a:pt x="14214" y="1790"/>
                      <a:pt x="14223" y="1790"/>
                      <a:pt x="14231" y="1790"/>
                    </a:cubicBezTo>
                    <a:cubicBezTo>
                      <a:pt x="14317" y="1785"/>
                      <a:pt x="14390" y="1726"/>
                      <a:pt x="14453" y="1672"/>
                    </a:cubicBezTo>
                    <a:cubicBezTo>
                      <a:pt x="14557" y="1581"/>
                      <a:pt x="14634" y="1459"/>
                      <a:pt x="14752" y="1386"/>
                    </a:cubicBezTo>
                    <a:cubicBezTo>
                      <a:pt x="14802" y="1350"/>
                      <a:pt x="14861" y="1327"/>
                      <a:pt x="14924" y="1323"/>
                    </a:cubicBezTo>
                    <a:cubicBezTo>
                      <a:pt x="14931" y="1322"/>
                      <a:pt x="14938" y="1322"/>
                      <a:pt x="14945" y="1322"/>
                    </a:cubicBezTo>
                    <a:cubicBezTo>
                      <a:pt x="15001" y="1322"/>
                      <a:pt x="15053" y="1337"/>
                      <a:pt x="15106" y="1341"/>
                    </a:cubicBezTo>
                    <a:cubicBezTo>
                      <a:pt x="15112" y="1341"/>
                      <a:pt x="15118" y="1341"/>
                      <a:pt x="15124" y="1341"/>
                    </a:cubicBezTo>
                    <a:cubicBezTo>
                      <a:pt x="15216" y="1341"/>
                      <a:pt x="15300" y="1309"/>
                      <a:pt x="15364" y="1241"/>
                    </a:cubicBezTo>
                    <a:cubicBezTo>
                      <a:pt x="15445" y="1155"/>
                      <a:pt x="15464" y="1038"/>
                      <a:pt x="15527" y="938"/>
                    </a:cubicBezTo>
                    <a:cubicBezTo>
                      <a:pt x="15590" y="834"/>
                      <a:pt x="15686" y="743"/>
                      <a:pt x="15803" y="711"/>
                    </a:cubicBezTo>
                    <a:cubicBezTo>
                      <a:pt x="15930" y="671"/>
                      <a:pt x="16062" y="639"/>
                      <a:pt x="16188" y="598"/>
                    </a:cubicBezTo>
                    <a:cubicBezTo>
                      <a:pt x="16262" y="574"/>
                      <a:pt x="16229" y="472"/>
                      <a:pt x="16162" y="472"/>
                    </a:cubicBezTo>
                    <a:cubicBezTo>
                      <a:pt x="16154" y="472"/>
                      <a:pt x="16147" y="473"/>
                      <a:pt x="16139" y="476"/>
                    </a:cubicBezTo>
                    <a:cubicBezTo>
                      <a:pt x="16012" y="516"/>
                      <a:pt x="15880" y="548"/>
                      <a:pt x="15753" y="584"/>
                    </a:cubicBezTo>
                    <a:cubicBezTo>
                      <a:pt x="15645" y="616"/>
                      <a:pt x="15550" y="693"/>
                      <a:pt x="15477" y="779"/>
                    </a:cubicBezTo>
                    <a:cubicBezTo>
                      <a:pt x="15396" y="874"/>
                      <a:pt x="15364" y="983"/>
                      <a:pt x="15309" y="1087"/>
                    </a:cubicBezTo>
                    <a:cubicBezTo>
                      <a:pt x="15263" y="1173"/>
                      <a:pt x="15200" y="1208"/>
                      <a:pt x="15120" y="1208"/>
                    </a:cubicBezTo>
                    <a:cubicBezTo>
                      <a:pt x="15098" y="1208"/>
                      <a:pt x="15075" y="1205"/>
                      <a:pt x="15051" y="1201"/>
                    </a:cubicBezTo>
                    <a:cubicBezTo>
                      <a:pt x="15016" y="1194"/>
                      <a:pt x="14981" y="1190"/>
                      <a:pt x="14947" y="1190"/>
                    </a:cubicBezTo>
                    <a:cubicBezTo>
                      <a:pt x="14873" y="1190"/>
                      <a:pt x="14801" y="1207"/>
                      <a:pt x="14730" y="1241"/>
                    </a:cubicBezTo>
                    <a:cubicBezTo>
                      <a:pt x="14607" y="1305"/>
                      <a:pt x="14530" y="1409"/>
                      <a:pt x="14435" y="1504"/>
                    </a:cubicBezTo>
                    <a:cubicBezTo>
                      <a:pt x="14381" y="1563"/>
                      <a:pt x="14299" y="1654"/>
                      <a:pt x="14209" y="1658"/>
                    </a:cubicBezTo>
                    <a:cubicBezTo>
                      <a:pt x="14203" y="1659"/>
                      <a:pt x="14197" y="1659"/>
                      <a:pt x="14191" y="1659"/>
                    </a:cubicBezTo>
                    <a:cubicBezTo>
                      <a:pt x="14128" y="1659"/>
                      <a:pt x="14062" y="1639"/>
                      <a:pt x="14000" y="1622"/>
                    </a:cubicBezTo>
                    <a:cubicBezTo>
                      <a:pt x="13869" y="1590"/>
                      <a:pt x="13742" y="1545"/>
                      <a:pt x="13610" y="1504"/>
                    </a:cubicBezTo>
                    <a:cubicBezTo>
                      <a:pt x="13518" y="1475"/>
                      <a:pt x="13418" y="1449"/>
                      <a:pt x="13317" y="1449"/>
                    </a:cubicBezTo>
                    <a:cubicBezTo>
                      <a:pt x="13309" y="1449"/>
                      <a:pt x="13301" y="1449"/>
                      <a:pt x="13293" y="1450"/>
                    </a:cubicBezTo>
                    <a:cubicBezTo>
                      <a:pt x="13112" y="1463"/>
                      <a:pt x="13067" y="1613"/>
                      <a:pt x="13099" y="1771"/>
                    </a:cubicBezTo>
                    <a:cubicBezTo>
                      <a:pt x="13189" y="2225"/>
                      <a:pt x="13425" y="2782"/>
                      <a:pt x="13012" y="3149"/>
                    </a:cubicBezTo>
                    <a:cubicBezTo>
                      <a:pt x="12922" y="3231"/>
                      <a:pt x="12777" y="3290"/>
                      <a:pt x="12642" y="3290"/>
                    </a:cubicBezTo>
                    <a:cubicBezTo>
                      <a:pt x="12559" y="3290"/>
                      <a:pt x="12480" y="3268"/>
                      <a:pt x="12419" y="3217"/>
                    </a:cubicBezTo>
                    <a:cubicBezTo>
                      <a:pt x="12328" y="3144"/>
                      <a:pt x="12306" y="3031"/>
                      <a:pt x="12288" y="2922"/>
                    </a:cubicBezTo>
                    <a:cubicBezTo>
                      <a:pt x="12269" y="2786"/>
                      <a:pt x="12251" y="2646"/>
                      <a:pt x="12238" y="2505"/>
                    </a:cubicBezTo>
                    <a:cubicBezTo>
                      <a:pt x="12215" y="2274"/>
                      <a:pt x="12224" y="2039"/>
                      <a:pt x="12061" y="1853"/>
                    </a:cubicBezTo>
                    <a:cubicBezTo>
                      <a:pt x="11907" y="1681"/>
                      <a:pt x="11680" y="1604"/>
                      <a:pt x="11454" y="1581"/>
                    </a:cubicBezTo>
                    <a:cubicBezTo>
                      <a:pt x="11385" y="1574"/>
                      <a:pt x="11316" y="1571"/>
                      <a:pt x="11247" y="1571"/>
                    </a:cubicBezTo>
                    <a:cubicBezTo>
                      <a:pt x="11099" y="1571"/>
                      <a:pt x="10951" y="1585"/>
                      <a:pt x="10806" y="1604"/>
                    </a:cubicBezTo>
                    <a:cubicBezTo>
                      <a:pt x="10548" y="1636"/>
                      <a:pt x="10276" y="1658"/>
                      <a:pt x="10031" y="1753"/>
                    </a:cubicBezTo>
                    <a:cubicBezTo>
                      <a:pt x="9832" y="1830"/>
                      <a:pt x="9642" y="1948"/>
                      <a:pt x="9510" y="2120"/>
                    </a:cubicBezTo>
                    <a:cubicBezTo>
                      <a:pt x="9356" y="2311"/>
                      <a:pt x="9324" y="2560"/>
                      <a:pt x="9179" y="2759"/>
                    </a:cubicBezTo>
                    <a:cubicBezTo>
                      <a:pt x="9145" y="2807"/>
                      <a:pt x="9102" y="2855"/>
                      <a:pt x="9039" y="2855"/>
                    </a:cubicBezTo>
                    <a:cubicBezTo>
                      <a:pt x="9036" y="2855"/>
                      <a:pt x="9033" y="2855"/>
                      <a:pt x="9030" y="2854"/>
                    </a:cubicBezTo>
                    <a:cubicBezTo>
                      <a:pt x="8957" y="2845"/>
                      <a:pt x="8894" y="2800"/>
                      <a:pt x="8844" y="2750"/>
                    </a:cubicBezTo>
                    <a:cubicBezTo>
                      <a:pt x="8740" y="2660"/>
                      <a:pt x="8681" y="2533"/>
                      <a:pt x="8581" y="2442"/>
                    </a:cubicBezTo>
                    <a:cubicBezTo>
                      <a:pt x="8453" y="2319"/>
                      <a:pt x="8297" y="2274"/>
                      <a:pt x="8134" y="2274"/>
                    </a:cubicBezTo>
                    <a:cubicBezTo>
                      <a:pt x="8056" y="2274"/>
                      <a:pt x="7976" y="2284"/>
                      <a:pt x="7897" y="2302"/>
                    </a:cubicBezTo>
                    <a:cubicBezTo>
                      <a:pt x="7648" y="2350"/>
                      <a:pt x="7424" y="2533"/>
                      <a:pt x="7163" y="2533"/>
                    </a:cubicBezTo>
                    <a:cubicBezTo>
                      <a:pt x="7154" y="2533"/>
                      <a:pt x="7145" y="2533"/>
                      <a:pt x="7136" y="2533"/>
                    </a:cubicBezTo>
                    <a:cubicBezTo>
                      <a:pt x="6917" y="2521"/>
                      <a:pt x="6718" y="2435"/>
                      <a:pt x="6502" y="2435"/>
                    </a:cubicBezTo>
                    <a:cubicBezTo>
                      <a:pt x="6468" y="2435"/>
                      <a:pt x="6433" y="2437"/>
                      <a:pt x="6398" y="2442"/>
                    </a:cubicBezTo>
                    <a:cubicBezTo>
                      <a:pt x="6275" y="2460"/>
                      <a:pt x="6158" y="2501"/>
                      <a:pt x="6049" y="2560"/>
                    </a:cubicBezTo>
                    <a:cubicBezTo>
                      <a:pt x="5922" y="2632"/>
                      <a:pt x="5813" y="2727"/>
                      <a:pt x="5668" y="2764"/>
                    </a:cubicBezTo>
                    <a:cubicBezTo>
                      <a:pt x="5610" y="2780"/>
                      <a:pt x="5552" y="2787"/>
                      <a:pt x="5493" y="2787"/>
                    </a:cubicBezTo>
                    <a:cubicBezTo>
                      <a:pt x="5409" y="2787"/>
                      <a:pt x="5325" y="2773"/>
                      <a:pt x="5242" y="2755"/>
                    </a:cubicBezTo>
                    <a:cubicBezTo>
                      <a:pt x="5156" y="2733"/>
                      <a:pt x="5070" y="2695"/>
                      <a:pt x="4981" y="2695"/>
                    </a:cubicBezTo>
                    <a:cubicBezTo>
                      <a:pt x="4976" y="2695"/>
                      <a:pt x="4971" y="2696"/>
                      <a:pt x="4966" y="2696"/>
                    </a:cubicBezTo>
                    <a:cubicBezTo>
                      <a:pt x="4771" y="2705"/>
                      <a:pt x="4608" y="2818"/>
                      <a:pt x="4495" y="2977"/>
                    </a:cubicBezTo>
                    <a:cubicBezTo>
                      <a:pt x="4345" y="3190"/>
                      <a:pt x="4304" y="3461"/>
                      <a:pt x="4164" y="3679"/>
                    </a:cubicBezTo>
                    <a:cubicBezTo>
                      <a:pt x="4105" y="3770"/>
                      <a:pt x="4042" y="3828"/>
                      <a:pt x="3933" y="3828"/>
                    </a:cubicBezTo>
                    <a:cubicBezTo>
                      <a:pt x="3788" y="3828"/>
                      <a:pt x="3725" y="3738"/>
                      <a:pt x="3670" y="3615"/>
                    </a:cubicBezTo>
                    <a:cubicBezTo>
                      <a:pt x="3616" y="3507"/>
                      <a:pt x="3584" y="3384"/>
                      <a:pt x="3503" y="3289"/>
                    </a:cubicBezTo>
                    <a:cubicBezTo>
                      <a:pt x="3435" y="3208"/>
                      <a:pt x="3348" y="3149"/>
                      <a:pt x="3244" y="3117"/>
                    </a:cubicBezTo>
                    <a:cubicBezTo>
                      <a:pt x="3126" y="3081"/>
                      <a:pt x="2995" y="3081"/>
                      <a:pt x="2873" y="3076"/>
                    </a:cubicBezTo>
                    <a:cubicBezTo>
                      <a:pt x="2846" y="3076"/>
                      <a:pt x="2820" y="3075"/>
                      <a:pt x="2794" y="3075"/>
                    </a:cubicBezTo>
                    <a:cubicBezTo>
                      <a:pt x="2667" y="3075"/>
                      <a:pt x="2543" y="3084"/>
                      <a:pt x="2415" y="3099"/>
                    </a:cubicBezTo>
                    <a:cubicBezTo>
                      <a:pt x="2121" y="3126"/>
                      <a:pt x="1844" y="3199"/>
                      <a:pt x="1572" y="3307"/>
                    </a:cubicBezTo>
                    <a:cubicBezTo>
                      <a:pt x="1414" y="3371"/>
                      <a:pt x="1292" y="3430"/>
                      <a:pt x="1147" y="3493"/>
                    </a:cubicBezTo>
                    <a:cubicBezTo>
                      <a:pt x="1029" y="3548"/>
                      <a:pt x="897" y="3593"/>
                      <a:pt x="793" y="3679"/>
                    </a:cubicBezTo>
                    <a:cubicBezTo>
                      <a:pt x="712" y="3751"/>
                      <a:pt x="671" y="3842"/>
                      <a:pt x="626" y="3937"/>
                    </a:cubicBezTo>
                    <a:cubicBezTo>
                      <a:pt x="603" y="3996"/>
                      <a:pt x="576" y="4055"/>
                      <a:pt x="553" y="4114"/>
                    </a:cubicBezTo>
                    <a:cubicBezTo>
                      <a:pt x="530" y="4186"/>
                      <a:pt x="521" y="4254"/>
                      <a:pt x="508" y="4327"/>
                    </a:cubicBezTo>
                    <a:cubicBezTo>
                      <a:pt x="496" y="4394"/>
                      <a:pt x="408" y="4453"/>
                      <a:pt x="331" y="4453"/>
                    </a:cubicBezTo>
                    <a:cubicBezTo>
                      <a:pt x="315" y="4453"/>
                      <a:pt x="300" y="4450"/>
                      <a:pt x="286" y="4445"/>
                    </a:cubicBezTo>
                    <a:cubicBezTo>
                      <a:pt x="209" y="4413"/>
                      <a:pt x="182" y="4272"/>
                      <a:pt x="168" y="4200"/>
                    </a:cubicBezTo>
                    <a:cubicBezTo>
                      <a:pt x="145" y="4069"/>
                      <a:pt x="132" y="3924"/>
                      <a:pt x="145" y="3788"/>
                    </a:cubicBezTo>
                    <a:cubicBezTo>
                      <a:pt x="154" y="3652"/>
                      <a:pt x="200" y="3584"/>
                      <a:pt x="299" y="3507"/>
                    </a:cubicBezTo>
                    <a:cubicBezTo>
                      <a:pt x="431" y="3403"/>
                      <a:pt x="576" y="3316"/>
                      <a:pt x="716" y="3226"/>
                    </a:cubicBezTo>
                    <a:cubicBezTo>
                      <a:pt x="1219" y="2913"/>
                      <a:pt x="1736" y="2628"/>
                      <a:pt x="2238" y="2320"/>
                    </a:cubicBezTo>
                    <a:cubicBezTo>
                      <a:pt x="2637" y="2075"/>
                      <a:pt x="3031" y="1830"/>
                      <a:pt x="3416" y="1559"/>
                    </a:cubicBezTo>
                    <a:cubicBezTo>
                      <a:pt x="3815" y="1278"/>
                      <a:pt x="4200" y="965"/>
                      <a:pt x="4594" y="675"/>
                    </a:cubicBezTo>
                    <a:cubicBezTo>
                      <a:pt x="4848" y="489"/>
                      <a:pt x="5097" y="304"/>
                      <a:pt x="5351" y="122"/>
                    </a:cubicBezTo>
                    <a:cubicBezTo>
                      <a:pt x="5407" y="81"/>
                      <a:pt x="5365" y="1"/>
                      <a:pt x="531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5" name="Google Shape;2245;p45"/>
              <p:cNvSpPr/>
              <p:nvPr/>
            </p:nvSpPr>
            <p:spPr>
              <a:xfrm>
                <a:off x="-443353" y="1374943"/>
                <a:ext cx="69222" cy="32676"/>
              </a:xfrm>
              <a:custGeom>
                <a:avLst/>
                <a:gdLst/>
                <a:ahLst/>
                <a:cxnLst/>
                <a:rect l="l" t="t" r="r" b="b"/>
                <a:pathLst>
                  <a:path w="805" h="380" extrusionOk="0">
                    <a:moveTo>
                      <a:pt x="709" y="0"/>
                    </a:moveTo>
                    <a:cubicBezTo>
                      <a:pt x="693" y="0"/>
                      <a:pt x="676" y="8"/>
                      <a:pt x="663" y="25"/>
                    </a:cubicBezTo>
                    <a:cubicBezTo>
                      <a:pt x="582" y="125"/>
                      <a:pt x="446" y="184"/>
                      <a:pt x="319" y="220"/>
                    </a:cubicBezTo>
                    <a:cubicBezTo>
                      <a:pt x="292" y="229"/>
                      <a:pt x="265" y="238"/>
                      <a:pt x="238" y="243"/>
                    </a:cubicBezTo>
                    <a:cubicBezTo>
                      <a:pt x="228" y="243"/>
                      <a:pt x="215" y="247"/>
                      <a:pt x="201" y="247"/>
                    </a:cubicBezTo>
                    <a:lnTo>
                      <a:pt x="199" y="247"/>
                    </a:lnTo>
                    <a:cubicBezTo>
                      <a:pt x="200" y="248"/>
                      <a:pt x="201" y="249"/>
                      <a:pt x="200" y="249"/>
                    </a:cubicBezTo>
                    <a:cubicBezTo>
                      <a:pt x="200" y="249"/>
                      <a:pt x="199" y="248"/>
                      <a:pt x="197" y="247"/>
                    </a:cubicBezTo>
                    <a:lnTo>
                      <a:pt x="188" y="247"/>
                    </a:lnTo>
                    <a:cubicBezTo>
                      <a:pt x="189" y="247"/>
                      <a:pt x="191" y="246"/>
                      <a:pt x="192" y="246"/>
                    </a:cubicBezTo>
                    <a:lnTo>
                      <a:pt x="192" y="246"/>
                    </a:lnTo>
                    <a:cubicBezTo>
                      <a:pt x="194" y="247"/>
                      <a:pt x="195" y="247"/>
                      <a:pt x="197" y="247"/>
                    </a:cubicBezTo>
                    <a:lnTo>
                      <a:pt x="199" y="247"/>
                    </a:lnTo>
                    <a:cubicBezTo>
                      <a:pt x="198" y="247"/>
                      <a:pt x="196" y="246"/>
                      <a:pt x="193" y="246"/>
                    </a:cubicBezTo>
                    <a:cubicBezTo>
                      <a:pt x="193" y="246"/>
                      <a:pt x="193" y="246"/>
                      <a:pt x="192" y="246"/>
                    </a:cubicBezTo>
                    <a:lnTo>
                      <a:pt x="192" y="246"/>
                    </a:lnTo>
                    <a:cubicBezTo>
                      <a:pt x="162" y="238"/>
                      <a:pt x="132" y="238"/>
                      <a:pt x="102" y="234"/>
                    </a:cubicBezTo>
                    <a:cubicBezTo>
                      <a:pt x="99" y="233"/>
                      <a:pt x="96" y="233"/>
                      <a:pt x="93" y="233"/>
                    </a:cubicBezTo>
                    <a:cubicBezTo>
                      <a:pt x="14" y="233"/>
                      <a:pt x="0" y="352"/>
                      <a:pt x="84" y="365"/>
                    </a:cubicBezTo>
                    <a:cubicBezTo>
                      <a:pt x="115" y="370"/>
                      <a:pt x="151" y="374"/>
                      <a:pt x="183" y="379"/>
                    </a:cubicBezTo>
                    <a:cubicBezTo>
                      <a:pt x="189" y="379"/>
                      <a:pt x="196" y="379"/>
                      <a:pt x="202" y="379"/>
                    </a:cubicBezTo>
                    <a:cubicBezTo>
                      <a:pt x="256" y="379"/>
                      <a:pt x="316" y="363"/>
                      <a:pt x="369" y="347"/>
                    </a:cubicBezTo>
                    <a:cubicBezTo>
                      <a:pt x="514" y="302"/>
                      <a:pt x="672" y="234"/>
                      <a:pt x="768" y="107"/>
                    </a:cubicBezTo>
                    <a:cubicBezTo>
                      <a:pt x="805" y="60"/>
                      <a:pt x="757" y="0"/>
                      <a:pt x="7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6" name="Google Shape;2246;p45"/>
              <p:cNvSpPr/>
              <p:nvPr/>
            </p:nvSpPr>
            <p:spPr>
              <a:xfrm>
                <a:off x="-482736" y="1542195"/>
                <a:ext cx="265623" cy="48928"/>
              </a:xfrm>
              <a:custGeom>
                <a:avLst/>
                <a:gdLst/>
                <a:ahLst/>
                <a:cxnLst/>
                <a:rect l="l" t="t" r="r" b="b"/>
                <a:pathLst>
                  <a:path w="3089" h="569" extrusionOk="0">
                    <a:moveTo>
                      <a:pt x="3004" y="0"/>
                    </a:moveTo>
                    <a:cubicBezTo>
                      <a:pt x="3000" y="0"/>
                      <a:pt x="2997" y="1"/>
                      <a:pt x="2993" y="1"/>
                    </a:cubicBezTo>
                    <a:cubicBezTo>
                      <a:pt x="2023" y="155"/>
                      <a:pt x="1053" y="291"/>
                      <a:pt x="84" y="436"/>
                    </a:cubicBezTo>
                    <a:cubicBezTo>
                      <a:pt x="1" y="445"/>
                      <a:pt x="15" y="568"/>
                      <a:pt x="90" y="568"/>
                    </a:cubicBezTo>
                    <a:cubicBezTo>
                      <a:pt x="92" y="568"/>
                      <a:pt x="95" y="568"/>
                      <a:pt x="97" y="568"/>
                    </a:cubicBezTo>
                    <a:cubicBezTo>
                      <a:pt x="1067" y="423"/>
                      <a:pt x="2041" y="287"/>
                      <a:pt x="3006" y="133"/>
                    </a:cubicBezTo>
                    <a:cubicBezTo>
                      <a:pt x="3088" y="120"/>
                      <a:pt x="3076" y="0"/>
                      <a:pt x="3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7" name="Google Shape;2247;p45"/>
              <p:cNvSpPr/>
              <p:nvPr/>
            </p:nvSpPr>
            <p:spPr>
              <a:xfrm>
                <a:off x="-507846" y="1422582"/>
                <a:ext cx="362792" cy="78595"/>
              </a:xfrm>
              <a:custGeom>
                <a:avLst/>
                <a:gdLst/>
                <a:ahLst/>
                <a:cxnLst/>
                <a:rect l="l" t="t" r="r" b="b"/>
                <a:pathLst>
                  <a:path w="4219" h="914" extrusionOk="0">
                    <a:moveTo>
                      <a:pt x="4135" y="0"/>
                    </a:moveTo>
                    <a:cubicBezTo>
                      <a:pt x="4131" y="0"/>
                      <a:pt x="4127" y="1"/>
                      <a:pt x="4123" y="1"/>
                    </a:cubicBezTo>
                    <a:cubicBezTo>
                      <a:pt x="3090" y="183"/>
                      <a:pt x="2057" y="368"/>
                      <a:pt x="1033" y="581"/>
                    </a:cubicBezTo>
                    <a:cubicBezTo>
                      <a:pt x="716" y="649"/>
                      <a:pt x="394" y="717"/>
                      <a:pt x="77" y="781"/>
                    </a:cubicBezTo>
                    <a:cubicBezTo>
                      <a:pt x="1" y="798"/>
                      <a:pt x="8" y="914"/>
                      <a:pt x="76" y="914"/>
                    </a:cubicBezTo>
                    <a:cubicBezTo>
                      <a:pt x="80" y="914"/>
                      <a:pt x="85" y="913"/>
                      <a:pt x="90" y="912"/>
                    </a:cubicBezTo>
                    <a:cubicBezTo>
                      <a:pt x="1114" y="704"/>
                      <a:pt x="2134" y="491"/>
                      <a:pt x="3158" y="305"/>
                    </a:cubicBezTo>
                    <a:cubicBezTo>
                      <a:pt x="3484" y="246"/>
                      <a:pt x="3810" y="192"/>
                      <a:pt x="4141" y="133"/>
                    </a:cubicBezTo>
                    <a:cubicBezTo>
                      <a:pt x="4218" y="120"/>
                      <a:pt x="4210" y="0"/>
                      <a:pt x="41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8" name="Google Shape;2248;p45"/>
              <p:cNvSpPr/>
              <p:nvPr/>
            </p:nvSpPr>
            <p:spPr>
              <a:xfrm>
                <a:off x="-636402" y="1498855"/>
                <a:ext cx="96997" cy="28807"/>
              </a:xfrm>
              <a:custGeom>
                <a:avLst/>
                <a:gdLst/>
                <a:ahLst/>
                <a:cxnLst/>
                <a:rect l="l" t="t" r="r" b="b"/>
                <a:pathLst>
                  <a:path w="1128" h="335" extrusionOk="0">
                    <a:moveTo>
                      <a:pt x="1047" y="1"/>
                    </a:moveTo>
                    <a:cubicBezTo>
                      <a:pt x="1043" y="1"/>
                      <a:pt x="1038" y="1"/>
                      <a:pt x="1033" y="2"/>
                    </a:cubicBezTo>
                    <a:cubicBezTo>
                      <a:pt x="716" y="70"/>
                      <a:pt x="394" y="138"/>
                      <a:pt x="77" y="202"/>
                    </a:cubicBezTo>
                    <a:cubicBezTo>
                      <a:pt x="0" y="219"/>
                      <a:pt x="7" y="335"/>
                      <a:pt x="79" y="335"/>
                    </a:cubicBezTo>
                    <a:cubicBezTo>
                      <a:pt x="84" y="335"/>
                      <a:pt x="89" y="334"/>
                      <a:pt x="95" y="333"/>
                    </a:cubicBezTo>
                    <a:cubicBezTo>
                      <a:pt x="412" y="270"/>
                      <a:pt x="729" y="202"/>
                      <a:pt x="1046" y="134"/>
                    </a:cubicBezTo>
                    <a:cubicBezTo>
                      <a:pt x="1127" y="121"/>
                      <a:pt x="1116" y="1"/>
                      <a:pt x="10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9" name="Google Shape;2249;p45"/>
              <p:cNvSpPr/>
              <p:nvPr/>
            </p:nvSpPr>
            <p:spPr>
              <a:xfrm>
                <a:off x="71387" y="1162374"/>
                <a:ext cx="32504" cy="30612"/>
              </a:xfrm>
              <a:custGeom>
                <a:avLst/>
                <a:gdLst/>
                <a:ahLst/>
                <a:cxnLst/>
                <a:rect l="l" t="t" r="r" b="b"/>
                <a:pathLst>
                  <a:path w="378" h="356" extrusionOk="0">
                    <a:moveTo>
                      <a:pt x="72" y="0"/>
                    </a:moveTo>
                    <a:cubicBezTo>
                      <a:pt x="52" y="0"/>
                      <a:pt x="32" y="8"/>
                      <a:pt x="19" y="24"/>
                    </a:cubicBezTo>
                    <a:cubicBezTo>
                      <a:pt x="1" y="55"/>
                      <a:pt x="6" y="92"/>
                      <a:pt x="33" y="114"/>
                    </a:cubicBezTo>
                    <a:cubicBezTo>
                      <a:pt x="114" y="187"/>
                      <a:pt x="191" y="264"/>
                      <a:pt x="268" y="341"/>
                    </a:cubicBezTo>
                    <a:cubicBezTo>
                      <a:pt x="276" y="348"/>
                      <a:pt x="292" y="356"/>
                      <a:pt x="305" y="356"/>
                    </a:cubicBezTo>
                    <a:cubicBezTo>
                      <a:pt x="308" y="356"/>
                      <a:pt x="311" y="355"/>
                      <a:pt x="314" y="354"/>
                    </a:cubicBezTo>
                    <a:cubicBezTo>
                      <a:pt x="332" y="354"/>
                      <a:pt x="350" y="345"/>
                      <a:pt x="359" y="332"/>
                    </a:cubicBezTo>
                    <a:cubicBezTo>
                      <a:pt x="368" y="318"/>
                      <a:pt x="377" y="300"/>
                      <a:pt x="372" y="282"/>
                    </a:cubicBezTo>
                    <a:cubicBezTo>
                      <a:pt x="372" y="264"/>
                      <a:pt x="363" y="250"/>
                      <a:pt x="350" y="237"/>
                    </a:cubicBezTo>
                    <a:cubicBezTo>
                      <a:pt x="273" y="160"/>
                      <a:pt x="196" y="87"/>
                      <a:pt x="114" y="15"/>
                    </a:cubicBezTo>
                    <a:cubicBezTo>
                      <a:pt x="102" y="5"/>
                      <a:pt x="87" y="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0" name="Google Shape;2250;p45"/>
              <p:cNvSpPr/>
              <p:nvPr/>
            </p:nvSpPr>
            <p:spPr>
              <a:xfrm>
                <a:off x="-103604" y="1154463"/>
                <a:ext cx="138186" cy="126835"/>
              </a:xfrm>
              <a:custGeom>
                <a:avLst/>
                <a:gdLst/>
                <a:ahLst/>
                <a:cxnLst/>
                <a:rect l="l" t="t" r="r" b="b"/>
                <a:pathLst>
                  <a:path w="1607" h="1475" extrusionOk="0">
                    <a:moveTo>
                      <a:pt x="94" y="0"/>
                    </a:moveTo>
                    <a:cubicBezTo>
                      <a:pt x="43" y="0"/>
                      <a:pt x="1" y="73"/>
                      <a:pt x="52" y="120"/>
                    </a:cubicBezTo>
                    <a:cubicBezTo>
                      <a:pt x="541" y="551"/>
                      <a:pt x="1017" y="995"/>
                      <a:pt x="1479" y="1457"/>
                    </a:cubicBezTo>
                    <a:cubicBezTo>
                      <a:pt x="1491" y="1469"/>
                      <a:pt x="1504" y="1474"/>
                      <a:pt x="1517" y="1474"/>
                    </a:cubicBezTo>
                    <a:cubicBezTo>
                      <a:pt x="1565" y="1474"/>
                      <a:pt x="1607" y="1399"/>
                      <a:pt x="1560" y="1352"/>
                    </a:cubicBezTo>
                    <a:cubicBezTo>
                      <a:pt x="1103" y="890"/>
                      <a:pt x="622" y="446"/>
                      <a:pt x="133" y="16"/>
                    </a:cubicBezTo>
                    <a:cubicBezTo>
                      <a:pt x="120" y="5"/>
                      <a:pt x="107" y="0"/>
                      <a:pt x="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1" name="Google Shape;2251;p45"/>
              <p:cNvSpPr/>
              <p:nvPr/>
            </p:nvSpPr>
            <p:spPr>
              <a:xfrm>
                <a:off x="-10734" y="1093667"/>
                <a:ext cx="75327" cy="61655"/>
              </a:xfrm>
              <a:custGeom>
                <a:avLst/>
                <a:gdLst/>
                <a:ahLst/>
                <a:cxnLst/>
                <a:rect l="l" t="t" r="r" b="b"/>
                <a:pathLst>
                  <a:path w="876" h="717" extrusionOk="0">
                    <a:moveTo>
                      <a:pt x="94" y="0"/>
                    </a:moveTo>
                    <a:cubicBezTo>
                      <a:pt x="41" y="0"/>
                      <a:pt x="0" y="72"/>
                      <a:pt x="54" y="116"/>
                    </a:cubicBezTo>
                    <a:cubicBezTo>
                      <a:pt x="281" y="311"/>
                      <a:pt x="512" y="505"/>
                      <a:pt x="739" y="700"/>
                    </a:cubicBezTo>
                    <a:cubicBezTo>
                      <a:pt x="752" y="711"/>
                      <a:pt x="767" y="716"/>
                      <a:pt x="780" y="716"/>
                    </a:cubicBezTo>
                    <a:cubicBezTo>
                      <a:pt x="834" y="716"/>
                      <a:pt x="875" y="644"/>
                      <a:pt x="825" y="601"/>
                    </a:cubicBezTo>
                    <a:cubicBezTo>
                      <a:pt x="594" y="401"/>
                      <a:pt x="367" y="211"/>
                      <a:pt x="136" y="16"/>
                    </a:cubicBezTo>
                    <a:cubicBezTo>
                      <a:pt x="122" y="5"/>
                      <a:pt x="108" y="0"/>
                      <a:pt x="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2" name="Google Shape;2252;p45"/>
              <p:cNvSpPr/>
              <p:nvPr/>
            </p:nvSpPr>
            <p:spPr>
              <a:xfrm>
                <a:off x="-140150" y="1121872"/>
                <a:ext cx="26227" cy="22701"/>
              </a:xfrm>
              <a:custGeom>
                <a:avLst/>
                <a:gdLst/>
                <a:ahLst/>
                <a:cxnLst/>
                <a:rect l="l" t="t" r="r" b="b"/>
                <a:pathLst>
                  <a:path w="305" h="264" extrusionOk="0">
                    <a:moveTo>
                      <a:pt x="69" y="1"/>
                    </a:moveTo>
                    <a:cubicBezTo>
                      <a:pt x="51" y="1"/>
                      <a:pt x="33" y="10"/>
                      <a:pt x="23" y="23"/>
                    </a:cubicBezTo>
                    <a:cubicBezTo>
                      <a:pt x="1" y="55"/>
                      <a:pt x="5" y="96"/>
                      <a:pt x="33" y="119"/>
                    </a:cubicBezTo>
                    <a:cubicBezTo>
                      <a:pt x="87" y="164"/>
                      <a:pt x="137" y="205"/>
                      <a:pt x="187" y="250"/>
                    </a:cubicBezTo>
                    <a:cubicBezTo>
                      <a:pt x="200" y="259"/>
                      <a:pt x="218" y="264"/>
                      <a:pt x="236" y="264"/>
                    </a:cubicBezTo>
                    <a:cubicBezTo>
                      <a:pt x="255" y="264"/>
                      <a:pt x="268" y="254"/>
                      <a:pt x="282" y="241"/>
                    </a:cubicBezTo>
                    <a:cubicBezTo>
                      <a:pt x="304" y="209"/>
                      <a:pt x="295" y="168"/>
                      <a:pt x="268" y="146"/>
                    </a:cubicBezTo>
                    <a:cubicBezTo>
                      <a:pt x="218" y="105"/>
                      <a:pt x="168" y="60"/>
                      <a:pt x="114" y="14"/>
                    </a:cubicBezTo>
                    <a:cubicBezTo>
                      <a:pt x="100" y="5"/>
                      <a:pt x="82" y="1"/>
                      <a:pt x="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3" name="Google Shape;2253;p45"/>
              <p:cNvSpPr/>
              <p:nvPr/>
            </p:nvSpPr>
            <p:spPr>
              <a:xfrm>
                <a:off x="-116330" y="1413725"/>
                <a:ext cx="22271" cy="13414"/>
              </a:xfrm>
              <a:custGeom>
                <a:avLst/>
                <a:gdLst/>
                <a:ahLst/>
                <a:cxnLst/>
                <a:rect l="l" t="t" r="r" b="b"/>
                <a:pathLst>
                  <a:path w="259" h="156" extrusionOk="0">
                    <a:moveTo>
                      <a:pt x="181" y="0"/>
                    </a:moveTo>
                    <a:lnTo>
                      <a:pt x="59" y="23"/>
                    </a:lnTo>
                    <a:cubicBezTo>
                      <a:pt x="46" y="27"/>
                      <a:pt x="27" y="32"/>
                      <a:pt x="18" y="46"/>
                    </a:cubicBezTo>
                    <a:cubicBezTo>
                      <a:pt x="5" y="59"/>
                      <a:pt x="0" y="77"/>
                      <a:pt x="5" y="95"/>
                    </a:cubicBezTo>
                    <a:cubicBezTo>
                      <a:pt x="5" y="114"/>
                      <a:pt x="14" y="127"/>
                      <a:pt x="27" y="141"/>
                    </a:cubicBezTo>
                    <a:cubicBezTo>
                      <a:pt x="38" y="148"/>
                      <a:pt x="53" y="156"/>
                      <a:pt x="67" y="156"/>
                    </a:cubicBezTo>
                    <a:cubicBezTo>
                      <a:pt x="71" y="156"/>
                      <a:pt x="74" y="155"/>
                      <a:pt x="77" y="154"/>
                    </a:cubicBezTo>
                    <a:cubicBezTo>
                      <a:pt x="118" y="145"/>
                      <a:pt x="159" y="141"/>
                      <a:pt x="195" y="132"/>
                    </a:cubicBezTo>
                    <a:cubicBezTo>
                      <a:pt x="213" y="132"/>
                      <a:pt x="231" y="123"/>
                      <a:pt x="240" y="109"/>
                    </a:cubicBezTo>
                    <a:cubicBezTo>
                      <a:pt x="249" y="95"/>
                      <a:pt x="258" y="77"/>
                      <a:pt x="254" y="64"/>
                    </a:cubicBezTo>
                    <a:cubicBezTo>
                      <a:pt x="254" y="46"/>
                      <a:pt x="245" y="27"/>
                      <a:pt x="231" y="18"/>
                    </a:cubicBezTo>
                    <a:cubicBezTo>
                      <a:pt x="218" y="5"/>
                      <a:pt x="200" y="0"/>
                      <a:pt x="1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4" name="Google Shape;2254;p45"/>
              <p:cNvSpPr/>
              <p:nvPr/>
            </p:nvSpPr>
            <p:spPr>
              <a:xfrm>
                <a:off x="-54761" y="1399622"/>
                <a:ext cx="46435" cy="17026"/>
              </a:xfrm>
              <a:custGeom>
                <a:avLst/>
                <a:gdLst/>
                <a:ahLst/>
                <a:cxnLst/>
                <a:rect l="l" t="t" r="r" b="b"/>
                <a:pathLst>
                  <a:path w="540" h="198" extrusionOk="0">
                    <a:moveTo>
                      <a:pt x="465" y="1"/>
                    </a:moveTo>
                    <a:cubicBezTo>
                      <a:pt x="462" y="1"/>
                      <a:pt x="460" y="1"/>
                      <a:pt x="458" y="1"/>
                    </a:cubicBezTo>
                    <a:cubicBezTo>
                      <a:pt x="326" y="24"/>
                      <a:pt x="195" y="46"/>
                      <a:pt x="68" y="65"/>
                    </a:cubicBezTo>
                    <a:cubicBezTo>
                      <a:pt x="32" y="74"/>
                      <a:pt x="0" y="101"/>
                      <a:pt x="9" y="137"/>
                    </a:cubicBezTo>
                    <a:cubicBezTo>
                      <a:pt x="13" y="169"/>
                      <a:pt x="38" y="198"/>
                      <a:pt x="69" y="198"/>
                    </a:cubicBezTo>
                    <a:cubicBezTo>
                      <a:pt x="73" y="198"/>
                      <a:pt x="77" y="197"/>
                      <a:pt x="82" y="196"/>
                    </a:cubicBezTo>
                    <a:cubicBezTo>
                      <a:pt x="213" y="178"/>
                      <a:pt x="344" y="155"/>
                      <a:pt x="471" y="133"/>
                    </a:cubicBezTo>
                    <a:cubicBezTo>
                      <a:pt x="507" y="128"/>
                      <a:pt x="539" y="101"/>
                      <a:pt x="530" y="60"/>
                    </a:cubicBezTo>
                    <a:cubicBezTo>
                      <a:pt x="526" y="30"/>
                      <a:pt x="498" y="1"/>
                      <a:pt x="4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5" name="Google Shape;2255;p45"/>
              <p:cNvSpPr/>
              <p:nvPr/>
            </p:nvSpPr>
            <p:spPr>
              <a:xfrm>
                <a:off x="-646291" y="993574"/>
                <a:ext cx="359524" cy="235097"/>
              </a:xfrm>
              <a:custGeom>
                <a:avLst/>
                <a:gdLst/>
                <a:ahLst/>
                <a:cxnLst/>
                <a:rect l="l" t="t" r="r" b="b"/>
                <a:pathLst>
                  <a:path w="4181" h="2734" extrusionOk="0">
                    <a:moveTo>
                      <a:pt x="4079" y="0"/>
                    </a:moveTo>
                    <a:cubicBezTo>
                      <a:pt x="4067" y="0"/>
                      <a:pt x="4055" y="4"/>
                      <a:pt x="4043" y="11"/>
                    </a:cubicBezTo>
                    <a:cubicBezTo>
                      <a:pt x="3001" y="618"/>
                      <a:pt x="1986" y="1275"/>
                      <a:pt x="994" y="1959"/>
                    </a:cubicBezTo>
                    <a:cubicBezTo>
                      <a:pt x="681" y="2172"/>
                      <a:pt x="368" y="2394"/>
                      <a:pt x="56" y="2616"/>
                    </a:cubicBezTo>
                    <a:cubicBezTo>
                      <a:pt x="0" y="2654"/>
                      <a:pt x="45" y="2733"/>
                      <a:pt x="100" y="2733"/>
                    </a:cubicBezTo>
                    <a:cubicBezTo>
                      <a:pt x="113" y="2733"/>
                      <a:pt x="125" y="2730"/>
                      <a:pt x="137" y="2721"/>
                    </a:cubicBezTo>
                    <a:cubicBezTo>
                      <a:pt x="1170" y="1987"/>
                      <a:pt x="2222" y="1275"/>
                      <a:pt x="3304" y="609"/>
                    </a:cubicBezTo>
                    <a:cubicBezTo>
                      <a:pt x="3572" y="442"/>
                      <a:pt x="3848" y="279"/>
                      <a:pt x="4120" y="120"/>
                    </a:cubicBezTo>
                    <a:cubicBezTo>
                      <a:pt x="4180" y="82"/>
                      <a:pt x="4137" y="0"/>
                      <a:pt x="40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6" name="Google Shape;2256;p45"/>
              <p:cNvSpPr/>
              <p:nvPr/>
            </p:nvSpPr>
            <p:spPr>
              <a:xfrm>
                <a:off x="150929" y="1240625"/>
                <a:ext cx="49530" cy="49616"/>
              </a:xfrm>
              <a:custGeom>
                <a:avLst/>
                <a:gdLst/>
                <a:ahLst/>
                <a:cxnLst/>
                <a:rect l="l" t="t" r="r" b="b"/>
                <a:pathLst>
                  <a:path w="576" h="577" extrusionOk="0">
                    <a:moveTo>
                      <a:pt x="78" y="1"/>
                    </a:moveTo>
                    <a:cubicBezTo>
                      <a:pt x="58" y="1"/>
                      <a:pt x="38" y="9"/>
                      <a:pt x="27" y="24"/>
                    </a:cubicBezTo>
                    <a:cubicBezTo>
                      <a:pt x="0" y="56"/>
                      <a:pt x="9" y="92"/>
                      <a:pt x="36" y="119"/>
                    </a:cubicBezTo>
                    <a:cubicBezTo>
                      <a:pt x="136" y="215"/>
                      <a:pt x="236" y="310"/>
                      <a:pt x="336" y="405"/>
                    </a:cubicBezTo>
                    <a:cubicBezTo>
                      <a:pt x="345" y="414"/>
                      <a:pt x="354" y="423"/>
                      <a:pt x="358" y="428"/>
                    </a:cubicBezTo>
                    <a:cubicBezTo>
                      <a:pt x="361" y="431"/>
                      <a:pt x="364" y="434"/>
                      <a:pt x="367" y="437"/>
                    </a:cubicBezTo>
                    <a:lnTo>
                      <a:pt x="367" y="437"/>
                    </a:lnTo>
                    <a:cubicBezTo>
                      <a:pt x="372" y="446"/>
                      <a:pt x="381" y="459"/>
                      <a:pt x="390" y="468"/>
                    </a:cubicBezTo>
                    <a:cubicBezTo>
                      <a:pt x="408" y="495"/>
                      <a:pt x="426" y="523"/>
                      <a:pt x="444" y="545"/>
                    </a:cubicBezTo>
                    <a:cubicBezTo>
                      <a:pt x="458" y="565"/>
                      <a:pt x="481" y="576"/>
                      <a:pt x="503" y="576"/>
                    </a:cubicBezTo>
                    <a:cubicBezTo>
                      <a:pt x="516" y="576"/>
                      <a:pt x="529" y="572"/>
                      <a:pt x="539" y="563"/>
                    </a:cubicBezTo>
                    <a:cubicBezTo>
                      <a:pt x="567" y="545"/>
                      <a:pt x="576" y="500"/>
                      <a:pt x="553" y="473"/>
                    </a:cubicBezTo>
                    <a:cubicBezTo>
                      <a:pt x="535" y="446"/>
                      <a:pt x="517" y="418"/>
                      <a:pt x="494" y="391"/>
                    </a:cubicBezTo>
                    <a:cubicBezTo>
                      <a:pt x="490" y="378"/>
                      <a:pt x="480" y="369"/>
                      <a:pt x="471" y="360"/>
                    </a:cubicBezTo>
                    <a:cubicBezTo>
                      <a:pt x="458" y="341"/>
                      <a:pt x="440" y="323"/>
                      <a:pt x="422" y="305"/>
                    </a:cubicBezTo>
                    <a:cubicBezTo>
                      <a:pt x="317" y="210"/>
                      <a:pt x="218" y="115"/>
                      <a:pt x="118" y="15"/>
                    </a:cubicBezTo>
                    <a:cubicBezTo>
                      <a:pt x="108" y="5"/>
                      <a:pt x="93" y="1"/>
                      <a:pt x="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7" name="Google Shape;2257;p45"/>
              <p:cNvSpPr/>
              <p:nvPr/>
            </p:nvSpPr>
            <p:spPr>
              <a:xfrm>
                <a:off x="-137828" y="1308902"/>
                <a:ext cx="414644" cy="231571"/>
              </a:xfrm>
              <a:custGeom>
                <a:avLst/>
                <a:gdLst/>
                <a:ahLst/>
                <a:cxnLst/>
                <a:rect l="l" t="t" r="r" b="b"/>
                <a:pathLst>
                  <a:path w="4822" h="2693" extrusionOk="0">
                    <a:moveTo>
                      <a:pt x="4552" y="0"/>
                    </a:moveTo>
                    <a:cubicBezTo>
                      <a:pt x="4508" y="0"/>
                      <a:pt x="4463" y="55"/>
                      <a:pt x="4495" y="109"/>
                    </a:cubicBezTo>
                    <a:cubicBezTo>
                      <a:pt x="4604" y="304"/>
                      <a:pt x="4636" y="540"/>
                      <a:pt x="4654" y="757"/>
                    </a:cubicBezTo>
                    <a:cubicBezTo>
                      <a:pt x="4684" y="1056"/>
                      <a:pt x="4686" y="1359"/>
                      <a:pt x="4674" y="1659"/>
                    </a:cubicBezTo>
                    <a:lnTo>
                      <a:pt x="4674" y="1659"/>
                    </a:lnTo>
                    <a:cubicBezTo>
                      <a:pt x="3531" y="1918"/>
                      <a:pt x="2380" y="2146"/>
                      <a:pt x="1229" y="2356"/>
                    </a:cubicBezTo>
                    <a:cubicBezTo>
                      <a:pt x="844" y="2424"/>
                      <a:pt x="463" y="2492"/>
                      <a:pt x="78" y="2560"/>
                    </a:cubicBezTo>
                    <a:cubicBezTo>
                      <a:pt x="0" y="2573"/>
                      <a:pt x="9" y="2693"/>
                      <a:pt x="84" y="2693"/>
                    </a:cubicBezTo>
                    <a:cubicBezTo>
                      <a:pt x="88" y="2693"/>
                      <a:pt x="92" y="2692"/>
                      <a:pt x="96" y="2692"/>
                    </a:cubicBezTo>
                    <a:cubicBezTo>
                      <a:pt x="1356" y="2470"/>
                      <a:pt x="2615" y="2239"/>
                      <a:pt x="3866" y="1971"/>
                    </a:cubicBezTo>
                    <a:cubicBezTo>
                      <a:pt x="4165" y="1908"/>
                      <a:pt x="4464" y="1840"/>
                      <a:pt x="4763" y="1772"/>
                    </a:cubicBezTo>
                    <a:cubicBezTo>
                      <a:pt x="4781" y="1767"/>
                      <a:pt x="4804" y="1745"/>
                      <a:pt x="4804" y="1722"/>
                    </a:cubicBezTo>
                    <a:cubicBezTo>
                      <a:pt x="4822" y="1387"/>
                      <a:pt x="4817" y="1047"/>
                      <a:pt x="4785" y="712"/>
                    </a:cubicBezTo>
                    <a:cubicBezTo>
                      <a:pt x="4758" y="481"/>
                      <a:pt x="4717" y="241"/>
                      <a:pt x="4600" y="32"/>
                    </a:cubicBezTo>
                    <a:cubicBezTo>
                      <a:pt x="4588" y="10"/>
                      <a:pt x="4570" y="0"/>
                      <a:pt x="45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8" name="Google Shape;2258;p45"/>
              <p:cNvSpPr/>
              <p:nvPr/>
            </p:nvSpPr>
            <p:spPr>
              <a:xfrm>
                <a:off x="-913120" y="1451646"/>
                <a:ext cx="130275" cy="72232"/>
              </a:xfrm>
              <a:custGeom>
                <a:avLst/>
                <a:gdLst/>
                <a:ahLst/>
                <a:cxnLst/>
                <a:rect l="l" t="t" r="r" b="b"/>
                <a:pathLst>
                  <a:path w="1515" h="840" extrusionOk="0">
                    <a:moveTo>
                      <a:pt x="1283" y="314"/>
                    </a:moveTo>
                    <a:cubicBezTo>
                      <a:pt x="1257" y="391"/>
                      <a:pt x="1197" y="462"/>
                      <a:pt x="1134" y="515"/>
                    </a:cubicBezTo>
                    <a:lnTo>
                      <a:pt x="1134" y="515"/>
                    </a:lnTo>
                    <a:cubicBezTo>
                      <a:pt x="1134" y="515"/>
                      <a:pt x="1134" y="515"/>
                      <a:pt x="1134" y="515"/>
                    </a:cubicBezTo>
                    <a:cubicBezTo>
                      <a:pt x="976" y="640"/>
                      <a:pt x="773" y="707"/>
                      <a:pt x="572" y="707"/>
                    </a:cubicBezTo>
                    <a:cubicBezTo>
                      <a:pt x="554" y="707"/>
                      <a:pt x="536" y="707"/>
                      <a:pt x="517" y="706"/>
                    </a:cubicBezTo>
                    <a:cubicBezTo>
                      <a:pt x="407" y="700"/>
                      <a:pt x="292" y="669"/>
                      <a:pt x="216" y="601"/>
                    </a:cubicBezTo>
                    <a:lnTo>
                      <a:pt x="216" y="601"/>
                    </a:lnTo>
                    <a:cubicBezTo>
                      <a:pt x="305" y="638"/>
                      <a:pt x="404" y="653"/>
                      <a:pt x="503" y="653"/>
                    </a:cubicBezTo>
                    <a:cubicBezTo>
                      <a:pt x="607" y="653"/>
                      <a:pt x="711" y="636"/>
                      <a:pt x="803" y="610"/>
                    </a:cubicBezTo>
                    <a:cubicBezTo>
                      <a:pt x="973" y="567"/>
                      <a:pt x="1169" y="464"/>
                      <a:pt x="1283" y="314"/>
                    </a:cubicBezTo>
                    <a:close/>
                    <a:moveTo>
                      <a:pt x="1309" y="1"/>
                    </a:moveTo>
                    <a:cubicBezTo>
                      <a:pt x="1279" y="1"/>
                      <a:pt x="1250" y="18"/>
                      <a:pt x="1247" y="53"/>
                    </a:cubicBezTo>
                    <a:cubicBezTo>
                      <a:pt x="1229" y="280"/>
                      <a:pt x="971" y="425"/>
                      <a:pt x="776" y="484"/>
                    </a:cubicBezTo>
                    <a:cubicBezTo>
                      <a:pt x="696" y="507"/>
                      <a:pt x="598" y="524"/>
                      <a:pt x="499" y="524"/>
                    </a:cubicBezTo>
                    <a:cubicBezTo>
                      <a:pt x="353" y="524"/>
                      <a:pt x="206" y="486"/>
                      <a:pt x="119" y="375"/>
                    </a:cubicBezTo>
                    <a:cubicBezTo>
                      <a:pt x="104" y="354"/>
                      <a:pt x="85" y="345"/>
                      <a:pt x="67" y="345"/>
                    </a:cubicBezTo>
                    <a:cubicBezTo>
                      <a:pt x="33" y="345"/>
                      <a:pt x="1" y="375"/>
                      <a:pt x="1" y="416"/>
                    </a:cubicBezTo>
                    <a:cubicBezTo>
                      <a:pt x="1" y="669"/>
                      <a:pt x="227" y="810"/>
                      <a:pt x="459" y="832"/>
                    </a:cubicBezTo>
                    <a:cubicBezTo>
                      <a:pt x="497" y="837"/>
                      <a:pt x="537" y="839"/>
                      <a:pt x="576" y="839"/>
                    </a:cubicBezTo>
                    <a:cubicBezTo>
                      <a:pt x="795" y="839"/>
                      <a:pt x="1017" y="767"/>
                      <a:pt x="1192" y="634"/>
                    </a:cubicBezTo>
                    <a:lnTo>
                      <a:pt x="1192" y="634"/>
                    </a:lnTo>
                    <a:cubicBezTo>
                      <a:pt x="1198" y="632"/>
                      <a:pt x="1205" y="628"/>
                      <a:pt x="1211" y="624"/>
                    </a:cubicBezTo>
                    <a:cubicBezTo>
                      <a:pt x="1387" y="479"/>
                      <a:pt x="1514" y="243"/>
                      <a:pt x="1365" y="26"/>
                    </a:cubicBezTo>
                    <a:cubicBezTo>
                      <a:pt x="1352" y="9"/>
                      <a:pt x="1330" y="1"/>
                      <a:pt x="13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9" name="Google Shape;2259;p45"/>
              <p:cNvSpPr/>
              <p:nvPr/>
            </p:nvSpPr>
            <p:spPr>
              <a:xfrm>
                <a:off x="-932554" y="1419314"/>
                <a:ext cx="138014" cy="73435"/>
              </a:xfrm>
              <a:custGeom>
                <a:avLst/>
                <a:gdLst/>
                <a:ahLst/>
                <a:cxnLst/>
                <a:rect l="l" t="t" r="r" b="b"/>
                <a:pathLst>
                  <a:path w="1605" h="854" extrusionOk="0">
                    <a:moveTo>
                      <a:pt x="1032" y="1"/>
                    </a:moveTo>
                    <a:cubicBezTo>
                      <a:pt x="940" y="1"/>
                      <a:pt x="849" y="15"/>
                      <a:pt x="762" y="39"/>
                    </a:cubicBezTo>
                    <a:cubicBezTo>
                      <a:pt x="440" y="121"/>
                      <a:pt x="0" y="456"/>
                      <a:pt x="241" y="823"/>
                    </a:cubicBezTo>
                    <a:cubicBezTo>
                      <a:pt x="254" y="845"/>
                      <a:pt x="273" y="853"/>
                      <a:pt x="291" y="853"/>
                    </a:cubicBezTo>
                    <a:cubicBezTo>
                      <a:pt x="336" y="853"/>
                      <a:pt x="380" y="802"/>
                      <a:pt x="345" y="751"/>
                    </a:cubicBezTo>
                    <a:cubicBezTo>
                      <a:pt x="164" y="465"/>
                      <a:pt x="585" y="221"/>
                      <a:pt x="807" y="162"/>
                    </a:cubicBezTo>
                    <a:cubicBezTo>
                      <a:pt x="870" y="146"/>
                      <a:pt x="946" y="136"/>
                      <a:pt x="1025" y="136"/>
                    </a:cubicBezTo>
                    <a:cubicBezTo>
                      <a:pt x="1241" y="136"/>
                      <a:pt x="1473" y="211"/>
                      <a:pt x="1473" y="447"/>
                    </a:cubicBezTo>
                    <a:cubicBezTo>
                      <a:pt x="1473" y="487"/>
                      <a:pt x="1501" y="505"/>
                      <a:pt x="1531" y="505"/>
                    </a:cubicBezTo>
                    <a:cubicBezTo>
                      <a:pt x="1566" y="505"/>
                      <a:pt x="1604" y="480"/>
                      <a:pt x="1604" y="434"/>
                    </a:cubicBezTo>
                    <a:cubicBezTo>
                      <a:pt x="1604" y="252"/>
                      <a:pt x="1486" y="126"/>
                      <a:pt x="1319" y="58"/>
                    </a:cubicBezTo>
                    <a:cubicBezTo>
                      <a:pt x="1227" y="18"/>
                      <a:pt x="1130" y="1"/>
                      <a:pt x="10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0" name="Google Shape;2260;p45"/>
              <p:cNvSpPr/>
              <p:nvPr/>
            </p:nvSpPr>
            <p:spPr>
              <a:xfrm>
                <a:off x="-1007366" y="1504101"/>
                <a:ext cx="76875" cy="68878"/>
              </a:xfrm>
              <a:custGeom>
                <a:avLst/>
                <a:gdLst/>
                <a:ahLst/>
                <a:cxnLst/>
                <a:rect l="l" t="t" r="r" b="b"/>
                <a:pathLst>
                  <a:path w="894" h="801" extrusionOk="0">
                    <a:moveTo>
                      <a:pt x="648" y="144"/>
                    </a:moveTo>
                    <a:lnTo>
                      <a:pt x="648" y="144"/>
                    </a:lnTo>
                    <a:cubicBezTo>
                      <a:pt x="680" y="251"/>
                      <a:pt x="713" y="357"/>
                      <a:pt x="741" y="465"/>
                    </a:cubicBezTo>
                    <a:lnTo>
                      <a:pt x="741" y="465"/>
                    </a:lnTo>
                    <a:cubicBezTo>
                      <a:pt x="556" y="529"/>
                      <a:pt x="369" y="590"/>
                      <a:pt x="184" y="649"/>
                    </a:cubicBezTo>
                    <a:lnTo>
                      <a:pt x="184" y="649"/>
                    </a:lnTo>
                    <a:cubicBezTo>
                      <a:pt x="175" y="601"/>
                      <a:pt x="161" y="554"/>
                      <a:pt x="150" y="508"/>
                    </a:cubicBezTo>
                    <a:cubicBezTo>
                      <a:pt x="135" y="431"/>
                      <a:pt x="136" y="350"/>
                      <a:pt x="145" y="272"/>
                    </a:cubicBezTo>
                    <a:lnTo>
                      <a:pt x="145" y="272"/>
                    </a:lnTo>
                    <a:cubicBezTo>
                      <a:pt x="310" y="227"/>
                      <a:pt x="479" y="185"/>
                      <a:pt x="648" y="144"/>
                    </a:cubicBezTo>
                    <a:close/>
                    <a:moveTo>
                      <a:pt x="694" y="0"/>
                    </a:moveTo>
                    <a:cubicBezTo>
                      <a:pt x="686" y="0"/>
                      <a:pt x="678" y="2"/>
                      <a:pt x="671" y="5"/>
                    </a:cubicBezTo>
                    <a:cubicBezTo>
                      <a:pt x="467" y="55"/>
                      <a:pt x="263" y="105"/>
                      <a:pt x="59" y="159"/>
                    </a:cubicBezTo>
                    <a:cubicBezTo>
                      <a:pt x="37" y="163"/>
                      <a:pt x="23" y="186"/>
                      <a:pt x="19" y="209"/>
                    </a:cubicBezTo>
                    <a:cubicBezTo>
                      <a:pt x="5" y="304"/>
                      <a:pt x="1" y="404"/>
                      <a:pt x="14" y="494"/>
                    </a:cubicBezTo>
                    <a:cubicBezTo>
                      <a:pt x="28" y="571"/>
                      <a:pt x="64" y="653"/>
                      <a:pt x="59" y="725"/>
                    </a:cubicBezTo>
                    <a:cubicBezTo>
                      <a:pt x="56" y="768"/>
                      <a:pt x="88" y="801"/>
                      <a:pt x="129" y="801"/>
                    </a:cubicBezTo>
                    <a:cubicBezTo>
                      <a:pt x="136" y="801"/>
                      <a:pt x="143" y="800"/>
                      <a:pt x="150" y="798"/>
                    </a:cubicBezTo>
                    <a:cubicBezTo>
                      <a:pt x="381" y="725"/>
                      <a:pt x="617" y="648"/>
                      <a:pt x="848" y="571"/>
                    </a:cubicBezTo>
                    <a:cubicBezTo>
                      <a:pt x="884" y="558"/>
                      <a:pt x="893" y="517"/>
                      <a:pt x="884" y="485"/>
                    </a:cubicBezTo>
                    <a:cubicBezTo>
                      <a:pt x="843" y="336"/>
                      <a:pt x="798" y="192"/>
                      <a:pt x="758" y="43"/>
                    </a:cubicBezTo>
                    <a:lnTo>
                      <a:pt x="758" y="43"/>
                    </a:lnTo>
                    <a:cubicBezTo>
                      <a:pt x="757" y="42"/>
                      <a:pt x="757" y="42"/>
                      <a:pt x="757" y="41"/>
                    </a:cubicBezTo>
                    <a:lnTo>
                      <a:pt x="757" y="41"/>
                    </a:lnTo>
                    <a:cubicBezTo>
                      <a:pt x="757" y="41"/>
                      <a:pt x="757" y="41"/>
                      <a:pt x="757" y="41"/>
                    </a:cubicBezTo>
                    <a:cubicBezTo>
                      <a:pt x="750" y="17"/>
                      <a:pt x="722" y="0"/>
                      <a:pt x="6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1" name="Google Shape;2261;p45"/>
              <p:cNvSpPr/>
              <p:nvPr/>
            </p:nvSpPr>
            <p:spPr>
              <a:xfrm>
                <a:off x="-1223202" y="1652865"/>
                <a:ext cx="270095" cy="51250"/>
              </a:xfrm>
              <a:custGeom>
                <a:avLst/>
                <a:gdLst/>
                <a:ahLst/>
                <a:cxnLst/>
                <a:rect l="l" t="t" r="r" b="b"/>
                <a:pathLst>
                  <a:path w="3141" h="596" extrusionOk="0">
                    <a:moveTo>
                      <a:pt x="3057" y="0"/>
                    </a:moveTo>
                    <a:cubicBezTo>
                      <a:pt x="3053" y="0"/>
                      <a:pt x="3049" y="0"/>
                      <a:pt x="3045" y="1"/>
                    </a:cubicBezTo>
                    <a:cubicBezTo>
                      <a:pt x="2057" y="151"/>
                      <a:pt x="1065" y="305"/>
                      <a:pt x="78" y="463"/>
                    </a:cubicBezTo>
                    <a:cubicBezTo>
                      <a:pt x="0" y="476"/>
                      <a:pt x="8" y="596"/>
                      <a:pt x="84" y="596"/>
                    </a:cubicBezTo>
                    <a:cubicBezTo>
                      <a:pt x="87" y="596"/>
                      <a:pt x="91" y="595"/>
                      <a:pt x="96" y="595"/>
                    </a:cubicBezTo>
                    <a:cubicBezTo>
                      <a:pt x="1083" y="441"/>
                      <a:pt x="2071" y="287"/>
                      <a:pt x="3059" y="133"/>
                    </a:cubicBezTo>
                    <a:cubicBezTo>
                      <a:pt x="3141" y="120"/>
                      <a:pt x="3128" y="0"/>
                      <a:pt x="30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2" name="Google Shape;2262;p45"/>
              <p:cNvSpPr/>
              <p:nvPr/>
            </p:nvSpPr>
            <p:spPr>
              <a:xfrm>
                <a:off x="-819992" y="1536261"/>
                <a:ext cx="97083" cy="27259"/>
              </a:xfrm>
              <a:custGeom>
                <a:avLst/>
                <a:gdLst/>
                <a:ahLst/>
                <a:cxnLst/>
                <a:rect l="l" t="t" r="r" b="b"/>
                <a:pathLst>
                  <a:path w="1129" h="317" extrusionOk="0">
                    <a:moveTo>
                      <a:pt x="1053" y="1"/>
                    </a:moveTo>
                    <a:cubicBezTo>
                      <a:pt x="1049" y="1"/>
                      <a:pt x="1044" y="1"/>
                      <a:pt x="1038" y="2"/>
                    </a:cubicBezTo>
                    <a:cubicBezTo>
                      <a:pt x="717" y="61"/>
                      <a:pt x="399" y="125"/>
                      <a:pt x="82" y="184"/>
                    </a:cubicBezTo>
                    <a:cubicBezTo>
                      <a:pt x="0" y="197"/>
                      <a:pt x="13" y="316"/>
                      <a:pt x="84" y="316"/>
                    </a:cubicBezTo>
                    <a:cubicBezTo>
                      <a:pt x="88" y="316"/>
                      <a:pt x="92" y="316"/>
                      <a:pt x="96" y="315"/>
                    </a:cubicBezTo>
                    <a:cubicBezTo>
                      <a:pt x="418" y="256"/>
                      <a:pt x="735" y="193"/>
                      <a:pt x="1052" y="134"/>
                    </a:cubicBezTo>
                    <a:cubicBezTo>
                      <a:pt x="1128" y="117"/>
                      <a:pt x="1121" y="1"/>
                      <a:pt x="10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3" name="Google Shape;2263;p45"/>
              <p:cNvSpPr/>
              <p:nvPr/>
            </p:nvSpPr>
            <p:spPr>
              <a:xfrm>
                <a:off x="-906498" y="1584674"/>
                <a:ext cx="403809" cy="69996"/>
              </a:xfrm>
              <a:custGeom>
                <a:avLst/>
                <a:gdLst/>
                <a:ahLst/>
                <a:cxnLst/>
                <a:rect l="l" t="t" r="r" b="b"/>
                <a:pathLst>
                  <a:path w="4696" h="814" extrusionOk="0">
                    <a:moveTo>
                      <a:pt x="4611" y="0"/>
                    </a:moveTo>
                    <a:cubicBezTo>
                      <a:pt x="4607" y="0"/>
                      <a:pt x="4604" y="1"/>
                      <a:pt x="4600" y="1"/>
                    </a:cubicBezTo>
                    <a:cubicBezTo>
                      <a:pt x="3462" y="169"/>
                      <a:pt x="2325" y="341"/>
                      <a:pt x="1188" y="513"/>
                    </a:cubicBezTo>
                    <a:cubicBezTo>
                      <a:pt x="821" y="568"/>
                      <a:pt x="450" y="626"/>
                      <a:pt x="83" y="681"/>
                    </a:cubicBezTo>
                    <a:cubicBezTo>
                      <a:pt x="1" y="694"/>
                      <a:pt x="13" y="813"/>
                      <a:pt x="85" y="813"/>
                    </a:cubicBezTo>
                    <a:cubicBezTo>
                      <a:pt x="88" y="813"/>
                      <a:pt x="92" y="813"/>
                      <a:pt x="96" y="812"/>
                    </a:cubicBezTo>
                    <a:cubicBezTo>
                      <a:pt x="1306" y="626"/>
                      <a:pt x="2516" y="445"/>
                      <a:pt x="3725" y="264"/>
                    </a:cubicBezTo>
                    <a:cubicBezTo>
                      <a:pt x="4020" y="219"/>
                      <a:pt x="4319" y="178"/>
                      <a:pt x="4613" y="133"/>
                    </a:cubicBezTo>
                    <a:cubicBezTo>
                      <a:pt x="4695" y="120"/>
                      <a:pt x="4683" y="0"/>
                      <a:pt x="46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64" name="Google Shape;2264;p45"/>
          <p:cNvGrpSpPr/>
          <p:nvPr/>
        </p:nvGrpSpPr>
        <p:grpSpPr>
          <a:xfrm rot="1883602">
            <a:off x="2250309" y="6585165"/>
            <a:ext cx="1644900" cy="1383947"/>
            <a:chOff x="2193283" y="5985314"/>
            <a:chExt cx="1644900" cy="1383947"/>
          </a:xfrm>
        </p:grpSpPr>
        <p:grpSp>
          <p:nvGrpSpPr>
            <p:cNvPr id="2265" name="Google Shape;2265;p45"/>
            <p:cNvGrpSpPr/>
            <p:nvPr/>
          </p:nvGrpSpPr>
          <p:grpSpPr>
            <a:xfrm>
              <a:off x="2676106" y="6496563"/>
              <a:ext cx="1162076" cy="872698"/>
              <a:chOff x="1157550" y="1169625"/>
              <a:chExt cx="2149605" cy="1614314"/>
            </a:xfrm>
          </p:grpSpPr>
          <p:sp>
            <p:nvSpPr>
              <p:cNvPr id="2266" name="Google Shape;2266;p45"/>
              <p:cNvSpPr/>
              <p:nvPr/>
            </p:nvSpPr>
            <p:spPr>
              <a:xfrm>
                <a:off x="1157550" y="1169625"/>
                <a:ext cx="2149605" cy="1614314"/>
              </a:xfrm>
              <a:custGeom>
                <a:avLst/>
                <a:gdLst/>
                <a:ahLst/>
                <a:cxnLst/>
                <a:rect l="l" t="t" r="r" b="b"/>
                <a:pathLst>
                  <a:path w="17059" h="12811" extrusionOk="0">
                    <a:moveTo>
                      <a:pt x="4162" y="2210"/>
                    </a:moveTo>
                    <a:cubicBezTo>
                      <a:pt x="4164" y="2210"/>
                      <a:pt x="4161" y="2213"/>
                      <a:pt x="4155" y="2213"/>
                    </a:cubicBezTo>
                    <a:lnTo>
                      <a:pt x="4155" y="2213"/>
                    </a:lnTo>
                    <a:cubicBezTo>
                      <a:pt x="4159" y="2211"/>
                      <a:pt x="4161" y="2210"/>
                      <a:pt x="4162" y="2210"/>
                    </a:cubicBezTo>
                    <a:close/>
                    <a:moveTo>
                      <a:pt x="1853" y="5877"/>
                    </a:moveTo>
                    <a:lnTo>
                      <a:pt x="1853" y="5877"/>
                    </a:lnTo>
                    <a:cubicBezTo>
                      <a:pt x="1852" y="5879"/>
                      <a:pt x="1852" y="5881"/>
                      <a:pt x="1851" y="5883"/>
                    </a:cubicBezTo>
                    <a:lnTo>
                      <a:pt x="1851" y="5883"/>
                    </a:lnTo>
                    <a:cubicBezTo>
                      <a:pt x="1853" y="5881"/>
                      <a:pt x="1853" y="5880"/>
                      <a:pt x="1853" y="5877"/>
                    </a:cubicBezTo>
                    <a:close/>
                    <a:moveTo>
                      <a:pt x="9844" y="111"/>
                    </a:moveTo>
                    <a:cubicBezTo>
                      <a:pt x="9972" y="111"/>
                      <a:pt x="10085" y="217"/>
                      <a:pt x="10140" y="340"/>
                    </a:cubicBezTo>
                    <a:cubicBezTo>
                      <a:pt x="10179" y="433"/>
                      <a:pt x="10246" y="489"/>
                      <a:pt x="10335" y="489"/>
                    </a:cubicBezTo>
                    <a:cubicBezTo>
                      <a:pt x="10359" y="489"/>
                      <a:pt x="10384" y="485"/>
                      <a:pt x="10412" y="476"/>
                    </a:cubicBezTo>
                    <a:cubicBezTo>
                      <a:pt x="10484" y="449"/>
                      <a:pt x="10543" y="399"/>
                      <a:pt x="10620" y="386"/>
                    </a:cubicBezTo>
                    <a:cubicBezTo>
                      <a:pt x="10635" y="384"/>
                      <a:pt x="10650" y="383"/>
                      <a:pt x="10665" y="383"/>
                    </a:cubicBezTo>
                    <a:cubicBezTo>
                      <a:pt x="10744" y="383"/>
                      <a:pt x="10819" y="411"/>
                      <a:pt x="10892" y="449"/>
                    </a:cubicBezTo>
                    <a:cubicBezTo>
                      <a:pt x="10921" y="462"/>
                      <a:pt x="10947" y="486"/>
                      <a:pt x="10982" y="486"/>
                    </a:cubicBezTo>
                    <a:cubicBezTo>
                      <a:pt x="10985" y="486"/>
                      <a:pt x="10988" y="486"/>
                      <a:pt x="10991" y="485"/>
                    </a:cubicBezTo>
                    <a:cubicBezTo>
                      <a:pt x="11023" y="485"/>
                      <a:pt x="11055" y="467"/>
                      <a:pt x="11087" y="463"/>
                    </a:cubicBezTo>
                    <a:cubicBezTo>
                      <a:pt x="11164" y="449"/>
                      <a:pt x="11245" y="445"/>
                      <a:pt x="11327" y="440"/>
                    </a:cubicBezTo>
                    <a:cubicBezTo>
                      <a:pt x="11517" y="440"/>
                      <a:pt x="11716" y="463"/>
                      <a:pt x="11902" y="503"/>
                    </a:cubicBezTo>
                    <a:cubicBezTo>
                      <a:pt x="12310" y="603"/>
                      <a:pt x="12641" y="893"/>
                      <a:pt x="12754" y="1310"/>
                    </a:cubicBezTo>
                    <a:cubicBezTo>
                      <a:pt x="12762" y="1344"/>
                      <a:pt x="12798" y="1369"/>
                      <a:pt x="12832" y="1369"/>
                    </a:cubicBezTo>
                    <a:cubicBezTo>
                      <a:pt x="12835" y="1369"/>
                      <a:pt x="12837" y="1369"/>
                      <a:pt x="12840" y="1369"/>
                    </a:cubicBezTo>
                    <a:cubicBezTo>
                      <a:pt x="12980" y="1342"/>
                      <a:pt x="13112" y="1283"/>
                      <a:pt x="13252" y="1251"/>
                    </a:cubicBezTo>
                    <a:cubicBezTo>
                      <a:pt x="13299" y="1242"/>
                      <a:pt x="13351" y="1228"/>
                      <a:pt x="13399" y="1228"/>
                    </a:cubicBezTo>
                    <a:cubicBezTo>
                      <a:pt x="13444" y="1228"/>
                      <a:pt x="13486" y="1241"/>
                      <a:pt x="13515" y="1283"/>
                    </a:cubicBezTo>
                    <a:cubicBezTo>
                      <a:pt x="13588" y="1382"/>
                      <a:pt x="13588" y="1514"/>
                      <a:pt x="13619" y="1627"/>
                    </a:cubicBezTo>
                    <a:cubicBezTo>
                      <a:pt x="13646" y="1722"/>
                      <a:pt x="13692" y="1813"/>
                      <a:pt x="13769" y="1881"/>
                    </a:cubicBezTo>
                    <a:cubicBezTo>
                      <a:pt x="13837" y="1935"/>
                      <a:pt x="13923" y="1967"/>
                      <a:pt x="14009" y="1971"/>
                    </a:cubicBezTo>
                    <a:cubicBezTo>
                      <a:pt x="14013" y="1972"/>
                      <a:pt x="14017" y="1972"/>
                      <a:pt x="14021" y="1972"/>
                    </a:cubicBezTo>
                    <a:cubicBezTo>
                      <a:pt x="14146" y="1972"/>
                      <a:pt x="14235" y="1906"/>
                      <a:pt x="14344" y="1858"/>
                    </a:cubicBezTo>
                    <a:cubicBezTo>
                      <a:pt x="14374" y="1846"/>
                      <a:pt x="14415" y="1830"/>
                      <a:pt x="14450" y="1830"/>
                    </a:cubicBezTo>
                    <a:cubicBezTo>
                      <a:pt x="14479" y="1830"/>
                      <a:pt x="14504" y="1841"/>
                      <a:pt x="14512" y="1876"/>
                    </a:cubicBezTo>
                    <a:cubicBezTo>
                      <a:pt x="14521" y="1908"/>
                      <a:pt x="14521" y="1935"/>
                      <a:pt x="14521" y="1967"/>
                    </a:cubicBezTo>
                    <a:cubicBezTo>
                      <a:pt x="14521" y="2085"/>
                      <a:pt x="14521" y="2203"/>
                      <a:pt x="14507" y="2320"/>
                    </a:cubicBezTo>
                    <a:cubicBezTo>
                      <a:pt x="14485" y="2542"/>
                      <a:pt x="14399" y="2787"/>
                      <a:pt x="14530" y="2991"/>
                    </a:cubicBezTo>
                    <a:cubicBezTo>
                      <a:pt x="14661" y="3195"/>
                      <a:pt x="14870" y="3136"/>
                      <a:pt x="15065" y="3181"/>
                    </a:cubicBezTo>
                    <a:cubicBezTo>
                      <a:pt x="15142" y="3199"/>
                      <a:pt x="15223" y="3231"/>
                      <a:pt x="15232" y="3322"/>
                    </a:cubicBezTo>
                    <a:cubicBezTo>
                      <a:pt x="15246" y="3430"/>
                      <a:pt x="15187" y="3539"/>
                      <a:pt x="15210" y="3648"/>
                    </a:cubicBezTo>
                    <a:cubicBezTo>
                      <a:pt x="15264" y="3902"/>
                      <a:pt x="15554" y="3879"/>
                      <a:pt x="15740" y="3974"/>
                    </a:cubicBezTo>
                    <a:cubicBezTo>
                      <a:pt x="15808" y="4006"/>
                      <a:pt x="15866" y="4051"/>
                      <a:pt x="15894" y="4124"/>
                    </a:cubicBezTo>
                    <a:cubicBezTo>
                      <a:pt x="15916" y="4196"/>
                      <a:pt x="15894" y="4264"/>
                      <a:pt x="15885" y="4336"/>
                    </a:cubicBezTo>
                    <a:cubicBezTo>
                      <a:pt x="15871" y="4445"/>
                      <a:pt x="15894" y="4554"/>
                      <a:pt x="15984" y="4626"/>
                    </a:cubicBezTo>
                    <a:cubicBezTo>
                      <a:pt x="16030" y="4658"/>
                      <a:pt x="16088" y="4676"/>
                      <a:pt x="16125" y="4722"/>
                    </a:cubicBezTo>
                    <a:cubicBezTo>
                      <a:pt x="16166" y="4780"/>
                      <a:pt x="16175" y="4858"/>
                      <a:pt x="16166" y="4925"/>
                    </a:cubicBezTo>
                    <a:cubicBezTo>
                      <a:pt x="16156" y="4975"/>
                      <a:pt x="16138" y="5016"/>
                      <a:pt x="16111" y="5057"/>
                    </a:cubicBezTo>
                    <a:cubicBezTo>
                      <a:pt x="16098" y="5080"/>
                      <a:pt x="16070" y="5098"/>
                      <a:pt x="16066" y="5120"/>
                    </a:cubicBezTo>
                    <a:cubicBezTo>
                      <a:pt x="16052" y="5179"/>
                      <a:pt x="16143" y="5274"/>
                      <a:pt x="16170" y="5320"/>
                    </a:cubicBezTo>
                    <a:cubicBezTo>
                      <a:pt x="16170" y="5320"/>
                      <a:pt x="16170" y="5320"/>
                      <a:pt x="16170" y="5320"/>
                    </a:cubicBezTo>
                    <a:lnTo>
                      <a:pt x="16170" y="5320"/>
                    </a:lnTo>
                    <a:cubicBezTo>
                      <a:pt x="16171" y="5320"/>
                      <a:pt x="16171" y="5321"/>
                      <a:pt x="16171" y="5322"/>
                    </a:cubicBezTo>
                    <a:lnTo>
                      <a:pt x="16171" y="5322"/>
                    </a:lnTo>
                    <a:cubicBezTo>
                      <a:pt x="16375" y="5652"/>
                      <a:pt x="16564" y="6005"/>
                      <a:pt x="16668" y="6380"/>
                    </a:cubicBezTo>
                    <a:cubicBezTo>
                      <a:pt x="16750" y="6683"/>
                      <a:pt x="16777" y="7041"/>
                      <a:pt x="16596" y="7313"/>
                    </a:cubicBezTo>
                    <a:cubicBezTo>
                      <a:pt x="16424" y="7567"/>
                      <a:pt x="16093" y="7712"/>
                      <a:pt x="15826" y="7839"/>
                    </a:cubicBezTo>
                    <a:cubicBezTo>
                      <a:pt x="15441" y="8020"/>
                      <a:pt x="15033" y="8174"/>
                      <a:pt x="14639" y="8342"/>
                    </a:cubicBezTo>
                    <a:cubicBezTo>
                      <a:pt x="13864" y="8668"/>
                      <a:pt x="13103" y="9017"/>
                      <a:pt x="12346" y="9384"/>
                    </a:cubicBezTo>
                    <a:cubicBezTo>
                      <a:pt x="11535" y="9778"/>
                      <a:pt x="10738" y="10199"/>
                      <a:pt x="9922" y="10575"/>
                    </a:cubicBezTo>
                    <a:cubicBezTo>
                      <a:pt x="9143" y="10933"/>
                      <a:pt x="8350" y="11268"/>
                      <a:pt x="7544" y="11567"/>
                    </a:cubicBezTo>
                    <a:cubicBezTo>
                      <a:pt x="6869" y="11817"/>
                      <a:pt x="6184" y="12048"/>
                      <a:pt x="5482" y="12206"/>
                    </a:cubicBezTo>
                    <a:cubicBezTo>
                      <a:pt x="4780" y="12369"/>
                      <a:pt x="4091" y="12469"/>
                      <a:pt x="3389" y="12546"/>
                    </a:cubicBezTo>
                    <a:cubicBezTo>
                      <a:pt x="2981" y="12591"/>
                      <a:pt x="2573" y="12623"/>
                      <a:pt x="2166" y="12650"/>
                    </a:cubicBezTo>
                    <a:cubicBezTo>
                      <a:pt x="1944" y="12664"/>
                      <a:pt x="1722" y="12678"/>
                      <a:pt x="1500" y="12687"/>
                    </a:cubicBezTo>
                    <a:cubicBezTo>
                      <a:pt x="1409" y="12691"/>
                      <a:pt x="1320" y="12697"/>
                      <a:pt x="1231" y="12697"/>
                    </a:cubicBezTo>
                    <a:cubicBezTo>
                      <a:pt x="1151" y="12697"/>
                      <a:pt x="1072" y="12693"/>
                      <a:pt x="992" y="12678"/>
                    </a:cubicBezTo>
                    <a:cubicBezTo>
                      <a:pt x="806" y="12650"/>
                      <a:pt x="657" y="12619"/>
                      <a:pt x="530" y="12478"/>
                    </a:cubicBezTo>
                    <a:cubicBezTo>
                      <a:pt x="426" y="12356"/>
                      <a:pt x="344" y="12220"/>
                      <a:pt x="313" y="12061"/>
                    </a:cubicBezTo>
                    <a:cubicBezTo>
                      <a:pt x="245" y="11731"/>
                      <a:pt x="304" y="11359"/>
                      <a:pt x="394" y="11042"/>
                    </a:cubicBezTo>
                    <a:cubicBezTo>
                      <a:pt x="566" y="10421"/>
                      <a:pt x="793" y="9814"/>
                      <a:pt x="1019" y="9216"/>
                    </a:cubicBezTo>
                    <a:cubicBezTo>
                      <a:pt x="1096" y="9017"/>
                      <a:pt x="1169" y="8817"/>
                      <a:pt x="1246" y="8623"/>
                    </a:cubicBezTo>
                    <a:cubicBezTo>
                      <a:pt x="1255" y="8595"/>
                      <a:pt x="1237" y="8568"/>
                      <a:pt x="1219" y="8555"/>
                    </a:cubicBezTo>
                    <a:cubicBezTo>
                      <a:pt x="1151" y="8496"/>
                      <a:pt x="1078" y="8432"/>
                      <a:pt x="1015" y="8369"/>
                    </a:cubicBezTo>
                    <a:cubicBezTo>
                      <a:pt x="979" y="8337"/>
                      <a:pt x="933" y="8296"/>
                      <a:pt x="915" y="8251"/>
                    </a:cubicBezTo>
                    <a:cubicBezTo>
                      <a:pt x="879" y="8165"/>
                      <a:pt x="970" y="8056"/>
                      <a:pt x="1015" y="7984"/>
                    </a:cubicBezTo>
                    <a:cubicBezTo>
                      <a:pt x="1056" y="7911"/>
                      <a:pt x="1106" y="7848"/>
                      <a:pt x="1155" y="7784"/>
                    </a:cubicBezTo>
                    <a:cubicBezTo>
                      <a:pt x="1178" y="7762"/>
                      <a:pt x="1155" y="7721"/>
                      <a:pt x="1137" y="7707"/>
                    </a:cubicBezTo>
                    <a:cubicBezTo>
                      <a:pt x="1038" y="7639"/>
                      <a:pt x="961" y="7445"/>
                      <a:pt x="1078" y="7358"/>
                    </a:cubicBezTo>
                    <a:cubicBezTo>
                      <a:pt x="1169" y="7291"/>
                      <a:pt x="1300" y="7313"/>
                      <a:pt x="1359" y="7200"/>
                    </a:cubicBezTo>
                    <a:cubicBezTo>
                      <a:pt x="1400" y="7123"/>
                      <a:pt x="1364" y="7041"/>
                      <a:pt x="1305" y="6987"/>
                    </a:cubicBezTo>
                    <a:cubicBezTo>
                      <a:pt x="1214" y="6910"/>
                      <a:pt x="1001" y="6887"/>
                      <a:pt x="1033" y="6738"/>
                    </a:cubicBezTo>
                    <a:cubicBezTo>
                      <a:pt x="1047" y="6670"/>
                      <a:pt x="1092" y="6611"/>
                      <a:pt x="1146" y="6570"/>
                    </a:cubicBezTo>
                    <a:cubicBezTo>
                      <a:pt x="1178" y="6547"/>
                      <a:pt x="1210" y="6525"/>
                      <a:pt x="1241" y="6507"/>
                    </a:cubicBezTo>
                    <a:cubicBezTo>
                      <a:pt x="1269" y="6493"/>
                      <a:pt x="1328" y="6484"/>
                      <a:pt x="1341" y="6466"/>
                    </a:cubicBezTo>
                    <a:cubicBezTo>
                      <a:pt x="1347" y="6465"/>
                      <a:pt x="1352" y="6464"/>
                      <a:pt x="1356" y="6463"/>
                    </a:cubicBezTo>
                    <a:lnTo>
                      <a:pt x="1356" y="6463"/>
                    </a:lnTo>
                    <a:cubicBezTo>
                      <a:pt x="1369" y="6485"/>
                      <a:pt x="1382" y="6503"/>
                      <a:pt x="1395" y="6520"/>
                    </a:cubicBezTo>
                    <a:cubicBezTo>
                      <a:pt x="1432" y="6561"/>
                      <a:pt x="1473" y="6593"/>
                      <a:pt x="1527" y="6602"/>
                    </a:cubicBezTo>
                    <a:cubicBezTo>
                      <a:pt x="1535" y="6603"/>
                      <a:pt x="1543" y="6604"/>
                      <a:pt x="1550" y="6604"/>
                    </a:cubicBezTo>
                    <a:cubicBezTo>
                      <a:pt x="1646" y="6604"/>
                      <a:pt x="1655" y="6496"/>
                      <a:pt x="1667" y="6412"/>
                    </a:cubicBezTo>
                    <a:cubicBezTo>
                      <a:pt x="1685" y="6271"/>
                      <a:pt x="1794" y="6257"/>
                      <a:pt x="1912" y="6230"/>
                    </a:cubicBezTo>
                    <a:cubicBezTo>
                      <a:pt x="1944" y="6221"/>
                      <a:pt x="1948" y="6190"/>
                      <a:pt x="1935" y="6162"/>
                    </a:cubicBezTo>
                    <a:cubicBezTo>
                      <a:pt x="1921" y="6135"/>
                      <a:pt x="1903" y="6117"/>
                      <a:pt x="1889" y="6090"/>
                    </a:cubicBezTo>
                    <a:cubicBezTo>
                      <a:pt x="1871" y="6054"/>
                      <a:pt x="1862" y="6004"/>
                      <a:pt x="1858" y="5963"/>
                    </a:cubicBezTo>
                    <a:cubicBezTo>
                      <a:pt x="1853" y="5942"/>
                      <a:pt x="1846" y="5907"/>
                      <a:pt x="1851" y="5883"/>
                    </a:cubicBezTo>
                    <a:lnTo>
                      <a:pt x="1851" y="5883"/>
                    </a:lnTo>
                    <a:cubicBezTo>
                      <a:pt x="1850" y="5884"/>
                      <a:pt x="1850" y="5885"/>
                      <a:pt x="1849" y="5886"/>
                    </a:cubicBezTo>
                    <a:cubicBezTo>
                      <a:pt x="1853" y="5872"/>
                      <a:pt x="1867" y="5859"/>
                      <a:pt x="1876" y="5850"/>
                    </a:cubicBezTo>
                    <a:cubicBezTo>
                      <a:pt x="1962" y="5741"/>
                      <a:pt x="2061" y="5650"/>
                      <a:pt x="2161" y="5555"/>
                    </a:cubicBezTo>
                    <a:cubicBezTo>
                      <a:pt x="2397" y="5324"/>
                      <a:pt x="2669" y="5061"/>
                      <a:pt x="2632" y="4703"/>
                    </a:cubicBezTo>
                    <a:cubicBezTo>
                      <a:pt x="2614" y="4545"/>
                      <a:pt x="2614" y="4368"/>
                      <a:pt x="2691" y="4228"/>
                    </a:cubicBezTo>
                    <a:cubicBezTo>
                      <a:pt x="2768" y="4087"/>
                      <a:pt x="2909" y="4037"/>
                      <a:pt x="3040" y="3960"/>
                    </a:cubicBezTo>
                    <a:cubicBezTo>
                      <a:pt x="3181" y="3874"/>
                      <a:pt x="3217" y="3707"/>
                      <a:pt x="3158" y="3557"/>
                    </a:cubicBezTo>
                    <a:cubicBezTo>
                      <a:pt x="3131" y="3489"/>
                      <a:pt x="3045" y="3371"/>
                      <a:pt x="3140" y="3317"/>
                    </a:cubicBezTo>
                    <a:cubicBezTo>
                      <a:pt x="3154" y="3309"/>
                      <a:pt x="3168" y="3306"/>
                      <a:pt x="3181" y="3306"/>
                    </a:cubicBezTo>
                    <a:cubicBezTo>
                      <a:pt x="3243" y="3306"/>
                      <a:pt x="3287" y="3385"/>
                      <a:pt x="3344" y="3408"/>
                    </a:cubicBezTo>
                    <a:cubicBezTo>
                      <a:pt x="3366" y="3416"/>
                      <a:pt x="3388" y="3420"/>
                      <a:pt x="3410" y="3420"/>
                    </a:cubicBezTo>
                    <a:cubicBezTo>
                      <a:pt x="3544" y="3420"/>
                      <a:pt x="3648" y="3264"/>
                      <a:pt x="3625" y="3131"/>
                    </a:cubicBezTo>
                    <a:cubicBezTo>
                      <a:pt x="3611" y="3054"/>
                      <a:pt x="3534" y="3000"/>
                      <a:pt x="3471" y="2964"/>
                    </a:cubicBezTo>
                    <a:cubicBezTo>
                      <a:pt x="3439" y="2944"/>
                      <a:pt x="3407" y="2926"/>
                      <a:pt x="3374" y="2913"/>
                    </a:cubicBezTo>
                    <a:lnTo>
                      <a:pt x="3374" y="2913"/>
                    </a:lnTo>
                    <a:cubicBezTo>
                      <a:pt x="3397" y="2892"/>
                      <a:pt x="3423" y="2873"/>
                      <a:pt x="3448" y="2855"/>
                    </a:cubicBezTo>
                    <a:cubicBezTo>
                      <a:pt x="3496" y="2820"/>
                      <a:pt x="3565" y="2760"/>
                      <a:pt x="3627" y="2760"/>
                    </a:cubicBezTo>
                    <a:cubicBezTo>
                      <a:pt x="3629" y="2760"/>
                      <a:pt x="3631" y="2760"/>
                      <a:pt x="3634" y="2760"/>
                    </a:cubicBezTo>
                    <a:cubicBezTo>
                      <a:pt x="3697" y="2764"/>
                      <a:pt x="3761" y="2837"/>
                      <a:pt x="3828" y="2855"/>
                    </a:cubicBezTo>
                    <a:cubicBezTo>
                      <a:pt x="3853" y="2862"/>
                      <a:pt x="3880" y="2866"/>
                      <a:pt x="3907" y="2866"/>
                    </a:cubicBezTo>
                    <a:cubicBezTo>
                      <a:pt x="3945" y="2866"/>
                      <a:pt x="3983" y="2859"/>
                      <a:pt x="4014" y="2846"/>
                    </a:cubicBezTo>
                    <a:cubicBezTo>
                      <a:pt x="4127" y="2801"/>
                      <a:pt x="4141" y="2665"/>
                      <a:pt x="4118" y="2560"/>
                    </a:cubicBezTo>
                    <a:cubicBezTo>
                      <a:pt x="4105" y="2511"/>
                      <a:pt x="4082" y="2474"/>
                      <a:pt x="4037" y="2447"/>
                    </a:cubicBezTo>
                    <a:cubicBezTo>
                      <a:pt x="4010" y="2425"/>
                      <a:pt x="4010" y="2447"/>
                      <a:pt x="4010" y="2397"/>
                    </a:cubicBezTo>
                    <a:cubicBezTo>
                      <a:pt x="4014" y="2352"/>
                      <a:pt x="4028" y="2316"/>
                      <a:pt x="4060" y="2284"/>
                    </a:cubicBezTo>
                    <a:cubicBezTo>
                      <a:pt x="4087" y="2261"/>
                      <a:pt x="4123" y="2248"/>
                      <a:pt x="4146" y="2221"/>
                    </a:cubicBezTo>
                    <a:cubicBezTo>
                      <a:pt x="4146" y="2220"/>
                      <a:pt x="4146" y="2220"/>
                      <a:pt x="4147" y="2220"/>
                    </a:cubicBezTo>
                    <a:lnTo>
                      <a:pt x="4147" y="2220"/>
                    </a:lnTo>
                    <a:cubicBezTo>
                      <a:pt x="4154" y="2237"/>
                      <a:pt x="4182" y="2258"/>
                      <a:pt x="4191" y="2270"/>
                    </a:cubicBezTo>
                    <a:cubicBezTo>
                      <a:pt x="4223" y="2311"/>
                      <a:pt x="4250" y="2357"/>
                      <a:pt x="4277" y="2397"/>
                    </a:cubicBezTo>
                    <a:cubicBezTo>
                      <a:pt x="4331" y="2474"/>
                      <a:pt x="4404" y="2597"/>
                      <a:pt x="4504" y="2615"/>
                    </a:cubicBezTo>
                    <a:cubicBezTo>
                      <a:pt x="4513" y="2617"/>
                      <a:pt x="4523" y="2617"/>
                      <a:pt x="4532" y="2617"/>
                    </a:cubicBezTo>
                    <a:cubicBezTo>
                      <a:pt x="4648" y="2617"/>
                      <a:pt x="4724" y="2494"/>
                      <a:pt x="4766" y="2406"/>
                    </a:cubicBezTo>
                    <a:cubicBezTo>
                      <a:pt x="4825" y="2284"/>
                      <a:pt x="4821" y="2162"/>
                      <a:pt x="4721" y="2071"/>
                    </a:cubicBezTo>
                    <a:cubicBezTo>
                      <a:pt x="4689" y="2044"/>
                      <a:pt x="4658" y="2030"/>
                      <a:pt x="4639" y="1999"/>
                    </a:cubicBezTo>
                    <a:cubicBezTo>
                      <a:pt x="4621" y="1967"/>
                      <a:pt x="4621" y="1981"/>
                      <a:pt x="4635" y="1958"/>
                    </a:cubicBezTo>
                    <a:cubicBezTo>
                      <a:pt x="4658" y="1922"/>
                      <a:pt x="4739" y="1894"/>
                      <a:pt x="4775" y="1876"/>
                    </a:cubicBezTo>
                    <a:cubicBezTo>
                      <a:pt x="4911" y="1799"/>
                      <a:pt x="5047" y="1722"/>
                      <a:pt x="5197" y="1686"/>
                    </a:cubicBezTo>
                    <a:cubicBezTo>
                      <a:pt x="5224" y="1679"/>
                      <a:pt x="5247" y="1675"/>
                      <a:pt x="5269" y="1675"/>
                    </a:cubicBezTo>
                    <a:cubicBezTo>
                      <a:pt x="5291" y="1675"/>
                      <a:pt x="5312" y="1679"/>
                      <a:pt x="5337" y="1691"/>
                    </a:cubicBezTo>
                    <a:cubicBezTo>
                      <a:pt x="5414" y="1722"/>
                      <a:pt x="5478" y="1772"/>
                      <a:pt x="5555" y="1804"/>
                    </a:cubicBezTo>
                    <a:cubicBezTo>
                      <a:pt x="5603" y="1827"/>
                      <a:pt x="5653" y="1838"/>
                      <a:pt x="5703" y="1838"/>
                    </a:cubicBezTo>
                    <a:cubicBezTo>
                      <a:pt x="5751" y="1838"/>
                      <a:pt x="5798" y="1828"/>
                      <a:pt x="5845" y="1808"/>
                    </a:cubicBezTo>
                    <a:cubicBezTo>
                      <a:pt x="5935" y="1772"/>
                      <a:pt x="5990" y="1691"/>
                      <a:pt x="6012" y="1595"/>
                    </a:cubicBezTo>
                    <a:cubicBezTo>
                      <a:pt x="6048" y="1459"/>
                      <a:pt x="6003" y="1314"/>
                      <a:pt x="6044" y="1179"/>
                    </a:cubicBezTo>
                    <a:cubicBezTo>
                      <a:pt x="6094" y="1020"/>
                      <a:pt x="6230" y="1034"/>
                      <a:pt x="6370" y="1025"/>
                    </a:cubicBezTo>
                    <a:cubicBezTo>
                      <a:pt x="6524" y="1020"/>
                      <a:pt x="6687" y="1011"/>
                      <a:pt x="6828" y="961"/>
                    </a:cubicBezTo>
                    <a:cubicBezTo>
                      <a:pt x="7004" y="902"/>
                      <a:pt x="7100" y="766"/>
                      <a:pt x="7199" y="621"/>
                    </a:cubicBezTo>
                    <a:cubicBezTo>
                      <a:pt x="7290" y="485"/>
                      <a:pt x="7412" y="286"/>
                      <a:pt x="7580" y="250"/>
                    </a:cubicBezTo>
                    <a:cubicBezTo>
                      <a:pt x="7589" y="248"/>
                      <a:pt x="7597" y="247"/>
                      <a:pt x="7605" y="247"/>
                    </a:cubicBezTo>
                    <a:cubicBezTo>
                      <a:pt x="7664" y="247"/>
                      <a:pt x="7704" y="288"/>
                      <a:pt x="7747" y="331"/>
                    </a:cubicBezTo>
                    <a:cubicBezTo>
                      <a:pt x="7811" y="390"/>
                      <a:pt x="7870" y="458"/>
                      <a:pt x="7956" y="490"/>
                    </a:cubicBezTo>
                    <a:cubicBezTo>
                      <a:pt x="7982" y="499"/>
                      <a:pt x="8009" y="503"/>
                      <a:pt x="8035" y="503"/>
                    </a:cubicBezTo>
                    <a:cubicBezTo>
                      <a:pt x="8076" y="503"/>
                      <a:pt x="8115" y="492"/>
                      <a:pt x="8151" y="467"/>
                    </a:cubicBezTo>
                    <a:cubicBezTo>
                      <a:pt x="8178" y="445"/>
                      <a:pt x="8201" y="413"/>
                      <a:pt x="8237" y="408"/>
                    </a:cubicBezTo>
                    <a:cubicBezTo>
                      <a:pt x="8272" y="408"/>
                      <a:pt x="8302" y="444"/>
                      <a:pt x="8326" y="477"/>
                    </a:cubicBezTo>
                    <a:lnTo>
                      <a:pt x="8326" y="477"/>
                    </a:lnTo>
                    <a:cubicBezTo>
                      <a:pt x="8318" y="591"/>
                      <a:pt x="8313" y="726"/>
                      <a:pt x="8386" y="821"/>
                    </a:cubicBezTo>
                    <a:cubicBezTo>
                      <a:pt x="8436" y="883"/>
                      <a:pt x="8504" y="907"/>
                      <a:pt x="8576" y="907"/>
                    </a:cubicBezTo>
                    <a:cubicBezTo>
                      <a:pt x="8603" y="907"/>
                      <a:pt x="8631" y="904"/>
                      <a:pt x="8658" y="898"/>
                    </a:cubicBezTo>
                    <a:cubicBezTo>
                      <a:pt x="8767" y="870"/>
                      <a:pt x="8835" y="784"/>
                      <a:pt x="8858" y="676"/>
                    </a:cubicBezTo>
                    <a:cubicBezTo>
                      <a:pt x="8871" y="603"/>
                      <a:pt x="8871" y="526"/>
                      <a:pt x="8862" y="454"/>
                    </a:cubicBezTo>
                    <a:cubicBezTo>
                      <a:pt x="8855" y="391"/>
                      <a:pt x="8827" y="338"/>
                      <a:pt x="8799" y="284"/>
                    </a:cubicBezTo>
                    <a:lnTo>
                      <a:pt x="8799" y="284"/>
                    </a:lnTo>
                    <a:cubicBezTo>
                      <a:pt x="8830" y="263"/>
                      <a:pt x="8859" y="251"/>
                      <a:pt x="8885" y="251"/>
                    </a:cubicBezTo>
                    <a:cubicBezTo>
                      <a:pt x="8924" y="251"/>
                      <a:pt x="8958" y="276"/>
                      <a:pt x="8989" y="331"/>
                    </a:cubicBezTo>
                    <a:cubicBezTo>
                      <a:pt x="9016" y="377"/>
                      <a:pt x="9034" y="417"/>
                      <a:pt x="9043" y="467"/>
                    </a:cubicBezTo>
                    <a:cubicBezTo>
                      <a:pt x="9052" y="499"/>
                      <a:pt x="9057" y="531"/>
                      <a:pt x="9080" y="558"/>
                    </a:cubicBezTo>
                    <a:cubicBezTo>
                      <a:pt x="9106" y="593"/>
                      <a:pt x="9139" y="606"/>
                      <a:pt x="9176" y="606"/>
                    </a:cubicBezTo>
                    <a:cubicBezTo>
                      <a:pt x="9253" y="606"/>
                      <a:pt x="9341" y="547"/>
                      <a:pt x="9397" y="503"/>
                    </a:cubicBezTo>
                    <a:cubicBezTo>
                      <a:pt x="9456" y="454"/>
                      <a:pt x="9505" y="395"/>
                      <a:pt x="9551" y="331"/>
                    </a:cubicBezTo>
                    <a:cubicBezTo>
                      <a:pt x="9601" y="259"/>
                      <a:pt x="9641" y="186"/>
                      <a:pt x="9718" y="146"/>
                    </a:cubicBezTo>
                    <a:cubicBezTo>
                      <a:pt x="9761" y="122"/>
                      <a:pt x="9803" y="111"/>
                      <a:pt x="9844" y="111"/>
                    </a:cubicBezTo>
                    <a:close/>
                    <a:moveTo>
                      <a:pt x="9809" y="0"/>
                    </a:moveTo>
                    <a:cubicBezTo>
                      <a:pt x="9706" y="0"/>
                      <a:pt x="9607" y="41"/>
                      <a:pt x="9528" y="127"/>
                    </a:cubicBezTo>
                    <a:cubicBezTo>
                      <a:pt x="9456" y="209"/>
                      <a:pt x="9406" y="309"/>
                      <a:pt x="9329" y="386"/>
                    </a:cubicBezTo>
                    <a:cubicBezTo>
                      <a:pt x="9288" y="417"/>
                      <a:pt x="9247" y="449"/>
                      <a:pt x="9202" y="472"/>
                    </a:cubicBezTo>
                    <a:cubicBezTo>
                      <a:pt x="9194" y="476"/>
                      <a:pt x="9174" y="479"/>
                      <a:pt x="9165" y="483"/>
                    </a:cubicBezTo>
                    <a:lnTo>
                      <a:pt x="9165" y="483"/>
                    </a:lnTo>
                    <a:cubicBezTo>
                      <a:pt x="9160" y="463"/>
                      <a:pt x="9153" y="441"/>
                      <a:pt x="9143" y="422"/>
                    </a:cubicBezTo>
                    <a:cubicBezTo>
                      <a:pt x="9111" y="322"/>
                      <a:pt x="9057" y="214"/>
                      <a:pt x="8966" y="164"/>
                    </a:cubicBezTo>
                    <a:cubicBezTo>
                      <a:pt x="8930" y="142"/>
                      <a:pt x="8893" y="133"/>
                      <a:pt x="8858" y="133"/>
                    </a:cubicBezTo>
                    <a:cubicBezTo>
                      <a:pt x="8796" y="133"/>
                      <a:pt x="8737" y="161"/>
                      <a:pt x="8685" y="204"/>
                    </a:cubicBezTo>
                    <a:cubicBezTo>
                      <a:pt x="8663" y="223"/>
                      <a:pt x="8663" y="241"/>
                      <a:pt x="8676" y="263"/>
                    </a:cubicBezTo>
                    <a:cubicBezTo>
                      <a:pt x="8717" y="354"/>
                      <a:pt x="8749" y="426"/>
                      <a:pt x="8749" y="526"/>
                    </a:cubicBezTo>
                    <a:cubicBezTo>
                      <a:pt x="8749" y="599"/>
                      <a:pt x="8740" y="680"/>
                      <a:pt x="8685" y="739"/>
                    </a:cubicBezTo>
                    <a:cubicBezTo>
                      <a:pt x="8651" y="769"/>
                      <a:pt x="8592" y="797"/>
                      <a:pt x="8538" y="797"/>
                    </a:cubicBezTo>
                    <a:cubicBezTo>
                      <a:pt x="8528" y="797"/>
                      <a:pt x="8518" y="796"/>
                      <a:pt x="8509" y="793"/>
                    </a:cubicBezTo>
                    <a:cubicBezTo>
                      <a:pt x="8459" y="784"/>
                      <a:pt x="8450" y="725"/>
                      <a:pt x="8445" y="680"/>
                    </a:cubicBezTo>
                    <a:cubicBezTo>
                      <a:pt x="8436" y="612"/>
                      <a:pt x="8463" y="526"/>
                      <a:pt x="8436" y="463"/>
                    </a:cubicBezTo>
                    <a:cubicBezTo>
                      <a:pt x="8414" y="399"/>
                      <a:pt x="8327" y="327"/>
                      <a:pt x="8264" y="304"/>
                    </a:cubicBezTo>
                    <a:cubicBezTo>
                      <a:pt x="8244" y="298"/>
                      <a:pt x="8225" y="295"/>
                      <a:pt x="8207" y="295"/>
                    </a:cubicBezTo>
                    <a:cubicBezTo>
                      <a:pt x="8169" y="295"/>
                      <a:pt x="8134" y="307"/>
                      <a:pt x="8101" y="331"/>
                    </a:cubicBezTo>
                    <a:cubicBezTo>
                      <a:pt x="8070" y="355"/>
                      <a:pt x="8042" y="388"/>
                      <a:pt x="7997" y="388"/>
                    </a:cubicBezTo>
                    <a:cubicBezTo>
                      <a:pt x="7990" y="388"/>
                      <a:pt x="7982" y="388"/>
                      <a:pt x="7974" y="386"/>
                    </a:cubicBezTo>
                    <a:cubicBezTo>
                      <a:pt x="7920" y="377"/>
                      <a:pt x="7874" y="318"/>
                      <a:pt x="7834" y="277"/>
                    </a:cubicBezTo>
                    <a:cubicBezTo>
                      <a:pt x="7753" y="200"/>
                      <a:pt x="7670" y="133"/>
                      <a:pt x="7568" y="133"/>
                    </a:cubicBezTo>
                    <a:cubicBezTo>
                      <a:pt x="7543" y="133"/>
                      <a:pt x="7517" y="137"/>
                      <a:pt x="7489" y="146"/>
                    </a:cubicBezTo>
                    <a:cubicBezTo>
                      <a:pt x="7322" y="200"/>
                      <a:pt x="7208" y="372"/>
                      <a:pt x="7113" y="508"/>
                    </a:cubicBezTo>
                    <a:cubicBezTo>
                      <a:pt x="6995" y="676"/>
                      <a:pt x="6900" y="830"/>
                      <a:pt x="6683" y="875"/>
                    </a:cubicBezTo>
                    <a:cubicBezTo>
                      <a:pt x="6592" y="893"/>
                      <a:pt x="6497" y="907"/>
                      <a:pt x="6402" y="911"/>
                    </a:cubicBezTo>
                    <a:cubicBezTo>
                      <a:pt x="6386" y="912"/>
                      <a:pt x="6370" y="912"/>
                      <a:pt x="6354" y="912"/>
                    </a:cubicBezTo>
                    <a:cubicBezTo>
                      <a:pt x="6322" y="912"/>
                      <a:pt x="6290" y="911"/>
                      <a:pt x="6258" y="911"/>
                    </a:cubicBezTo>
                    <a:cubicBezTo>
                      <a:pt x="6210" y="911"/>
                      <a:pt x="6164" y="914"/>
                      <a:pt x="6121" y="925"/>
                    </a:cubicBezTo>
                    <a:cubicBezTo>
                      <a:pt x="5990" y="961"/>
                      <a:pt x="5926" y="1074"/>
                      <a:pt x="5908" y="1197"/>
                    </a:cubicBezTo>
                    <a:cubicBezTo>
                      <a:pt x="5890" y="1346"/>
                      <a:pt x="5949" y="1527"/>
                      <a:pt x="5840" y="1650"/>
                    </a:cubicBezTo>
                    <a:cubicBezTo>
                      <a:pt x="5804" y="1695"/>
                      <a:pt x="5745" y="1718"/>
                      <a:pt x="5691" y="1722"/>
                    </a:cubicBezTo>
                    <a:cubicBezTo>
                      <a:pt x="5683" y="1723"/>
                      <a:pt x="5676" y="1723"/>
                      <a:pt x="5668" y="1723"/>
                    </a:cubicBezTo>
                    <a:cubicBezTo>
                      <a:pt x="5593" y="1723"/>
                      <a:pt x="5530" y="1682"/>
                      <a:pt x="5464" y="1645"/>
                    </a:cubicBezTo>
                    <a:cubicBezTo>
                      <a:pt x="5379" y="1595"/>
                      <a:pt x="5304" y="1564"/>
                      <a:pt x="5219" y="1564"/>
                    </a:cubicBezTo>
                    <a:cubicBezTo>
                      <a:pt x="5182" y="1564"/>
                      <a:pt x="5144" y="1570"/>
                      <a:pt x="5102" y="1582"/>
                    </a:cubicBezTo>
                    <a:cubicBezTo>
                      <a:pt x="4929" y="1636"/>
                      <a:pt x="4766" y="1727"/>
                      <a:pt x="4612" y="1817"/>
                    </a:cubicBezTo>
                    <a:cubicBezTo>
                      <a:pt x="4522" y="1872"/>
                      <a:pt x="4472" y="1917"/>
                      <a:pt x="4540" y="2026"/>
                    </a:cubicBezTo>
                    <a:cubicBezTo>
                      <a:pt x="4576" y="2094"/>
                      <a:pt x="4680" y="2125"/>
                      <a:pt x="4689" y="2207"/>
                    </a:cubicBezTo>
                    <a:cubicBezTo>
                      <a:pt x="4698" y="2298"/>
                      <a:pt x="4621" y="2443"/>
                      <a:pt x="4544" y="2488"/>
                    </a:cubicBezTo>
                    <a:cubicBezTo>
                      <a:pt x="4527" y="2495"/>
                      <a:pt x="4517" y="2500"/>
                      <a:pt x="4507" y="2500"/>
                    </a:cubicBezTo>
                    <a:cubicBezTo>
                      <a:pt x="4498" y="2500"/>
                      <a:pt x="4489" y="2496"/>
                      <a:pt x="4476" y="2488"/>
                    </a:cubicBezTo>
                    <a:cubicBezTo>
                      <a:pt x="4449" y="2470"/>
                      <a:pt x="4427" y="2434"/>
                      <a:pt x="4404" y="2406"/>
                    </a:cubicBezTo>
                    <a:cubicBezTo>
                      <a:pt x="4354" y="2334"/>
                      <a:pt x="4309" y="2257"/>
                      <a:pt x="4254" y="2189"/>
                    </a:cubicBezTo>
                    <a:cubicBezTo>
                      <a:pt x="4223" y="2153"/>
                      <a:pt x="4186" y="2107"/>
                      <a:pt x="4137" y="2103"/>
                    </a:cubicBezTo>
                    <a:cubicBezTo>
                      <a:pt x="4134" y="2103"/>
                      <a:pt x="4132" y="2103"/>
                      <a:pt x="4129" y="2103"/>
                    </a:cubicBezTo>
                    <a:cubicBezTo>
                      <a:pt x="4063" y="2103"/>
                      <a:pt x="3995" y="2159"/>
                      <a:pt x="3955" y="2203"/>
                    </a:cubicBezTo>
                    <a:cubicBezTo>
                      <a:pt x="3901" y="2257"/>
                      <a:pt x="3878" y="2343"/>
                      <a:pt x="3896" y="2425"/>
                    </a:cubicBezTo>
                    <a:cubicBezTo>
                      <a:pt x="3905" y="2456"/>
                      <a:pt x="3924" y="2488"/>
                      <a:pt x="3951" y="2511"/>
                    </a:cubicBezTo>
                    <a:cubicBezTo>
                      <a:pt x="3960" y="2515"/>
                      <a:pt x="3969" y="2524"/>
                      <a:pt x="3978" y="2529"/>
                    </a:cubicBezTo>
                    <a:cubicBezTo>
                      <a:pt x="4019" y="2547"/>
                      <a:pt x="3996" y="2524"/>
                      <a:pt x="4001" y="2556"/>
                    </a:cubicBezTo>
                    <a:cubicBezTo>
                      <a:pt x="4014" y="2666"/>
                      <a:pt x="3988" y="2751"/>
                      <a:pt x="3870" y="2751"/>
                    </a:cubicBezTo>
                    <a:cubicBezTo>
                      <a:pt x="3867" y="2751"/>
                      <a:pt x="3863" y="2751"/>
                      <a:pt x="3860" y="2751"/>
                    </a:cubicBezTo>
                    <a:cubicBezTo>
                      <a:pt x="3761" y="2746"/>
                      <a:pt x="3702" y="2651"/>
                      <a:pt x="3597" y="2647"/>
                    </a:cubicBezTo>
                    <a:cubicBezTo>
                      <a:pt x="3594" y="2646"/>
                      <a:pt x="3591" y="2646"/>
                      <a:pt x="3587" y="2646"/>
                    </a:cubicBezTo>
                    <a:cubicBezTo>
                      <a:pt x="3519" y="2646"/>
                      <a:pt x="3459" y="2689"/>
                      <a:pt x="3403" y="2728"/>
                    </a:cubicBezTo>
                    <a:cubicBezTo>
                      <a:pt x="3335" y="2773"/>
                      <a:pt x="3249" y="2828"/>
                      <a:pt x="3208" y="2900"/>
                    </a:cubicBezTo>
                    <a:cubicBezTo>
                      <a:pt x="3185" y="2941"/>
                      <a:pt x="3230" y="3000"/>
                      <a:pt x="3276" y="3000"/>
                    </a:cubicBezTo>
                    <a:cubicBezTo>
                      <a:pt x="3344" y="3000"/>
                      <a:pt x="3434" y="3036"/>
                      <a:pt x="3484" y="3091"/>
                    </a:cubicBezTo>
                    <a:cubicBezTo>
                      <a:pt x="3532" y="3142"/>
                      <a:pt x="3476" y="3309"/>
                      <a:pt x="3385" y="3309"/>
                    </a:cubicBezTo>
                    <a:cubicBezTo>
                      <a:pt x="3380" y="3309"/>
                      <a:pt x="3376" y="3309"/>
                      <a:pt x="3371" y="3308"/>
                    </a:cubicBezTo>
                    <a:cubicBezTo>
                      <a:pt x="3339" y="3299"/>
                      <a:pt x="3316" y="3263"/>
                      <a:pt x="3294" y="3245"/>
                    </a:cubicBezTo>
                    <a:cubicBezTo>
                      <a:pt x="3271" y="3226"/>
                      <a:pt x="3249" y="3217"/>
                      <a:pt x="3226" y="3208"/>
                    </a:cubicBezTo>
                    <a:cubicBezTo>
                      <a:pt x="3199" y="3199"/>
                      <a:pt x="3169" y="3194"/>
                      <a:pt x="3140" y="3194"/>
                    </a:cubicBezTo>
                    <a:cubicBezTo>
                      <a:pt x="3097" y="3194"/>
                      <a:pt x="3056" y="3206"/>
                      <a:pt x="3027" y="3236"/>
                    </a:cubicBezTo>
                    <a:cubicBezTo>
                      <a:pt x="2895" y="3358"/>
                      <a:pt x="3054" y="3521"/>
                      <a:pt x="3063" y="3648"/>
                    </a:cubicBezTo>
                    <a:cubicBezTo>
                      <a:pt x="3076" y="3856"/>
                      <a:pt x="2863" y="3888"/>
                      <a:pt x="2728" y="3983"/>
                    </a:cubicBezTo>
                    <a:cubicBezTo>
                      <a:pt x="2632" y="4056"/>
                      <a:pt x="2564" y="4160"/>
                      <a:pt x="2533" y="4278"/>
                    </a:cubicBezTo>
                    <a:cubicBezTo>
                      <a:pt x="2492" y="4432"/>
                      <a:pt x="2510" y="4577"/>
                      <a:pt x="2519" y="4731"/>
                    </a:cubicBezTo>
                    <a:cubicBezTo>
                      <a:pt x="2533" y="5080"/>
                      <a:pt x="2179" y="5347"/>
                      <a:pt x="1962" y="5564"/>
                    </a:cubicBezTo>
                    <a:cubicBezTo>
                      <a:pt x="1889" y="5637"/>
                      <a:pt x="1790" y="5714"/>
                      <a:pt x="1744" y="5804"/>
                    </a:cubicBezTo>
                    <a:cubicBezTo>
                      <a:pt x="1717" y="5854"/>
                      <a:pt x="1735" y="5927"/>
                      <a:pt x="1744" y="5981"/>
                    </a:cubicBezTo>
                    <a:cubicBezTo>
                      <a:pt x="1754" y="6040"/>
                      <a:pt x="1776" y="6083"/>
                      <a:pt x="1801" y="6129"/>
                    </a:cubicBezTo>
                    <a:lnTo>
                      <a:pt x="1801" y="6129"/>
                    </a:lnTo>
                    <a:cubicBezTo>
                      <a:pt x="1735" y="6144"/>
                      <a:pt x="1664" y="6164"/>
                      <a:pt x="1617" y="6203"/>
                    </a:cubicBezTo>
                    <a:cubicBezTo>
                      <a:pt x="1590" y="6230"/>
                      <a:pt x="1572" y="6262"/>
                      <a:pt x="1559" y="6298"/>
                    </a:cubicBezTo>
                    <a:cubicBezTo>
                      <a:pt x="1545" y="6344"/>
                      <a:pt x="1559" y="6434"/>
                      <a:pt x="1531" y="6470"/>
                    </a:cubicBezTo>
                    <a:cubicBezTo>
                      <a:pt x="1523" y="6481"/>
                      <a:pt x="1515" y="6485"/>
                      <a:pt x="1508" y="6485"/>
                    </a:cubicBezTo>
                    <a:cubicBezTo>
                      <a:pt x="1497" y="6485"/>
                      <a:pt x="1487" y="6474"/>
                      <a:pt x="1473" y="6457"/>
                    </a:cubicBezTo>
                    <a:cubicBezTo>
                      <a:pt x="1454" y="6439"/>
                      <a:pt x="1445" y="6416"/>
                      <a:pt x="1427" y="6393"/>
                    </a:cubicBezTo>
                    <a:cubicBezTo>
                      <a:pt x="1409" y="6371"/>
                      <a:pt x="1386" y="6348"/>
                      <a:pt x="1355" y="6344"/>
                    </a:cubicBezTo>
                    <a:cubicBezTo>
                      <a:pt x="1349" y="6343"/>
                      <a:pt x="1344" y="6343"/>
                      <a:pt x="1338" y="6343"/>
                    </a:cubicBezTo>
                    <a:cubicBezTo>
                      <a:pt x="1246" y="6343"/>
                      <a:pt x="1138" y="6410"/>
                      <a:pt x="1074" y="6461"/>
                    </a:cubicBezTo>
                    <a:cubicBezTo>
                      <a:pt x="924" y="6570"/>
                      <a:pt x="834" y="6783"/>
                      <a:pt x="997" y="6919"/>
                    </a:cubicBezTo>
                    <a:cubicBezTo>
                      <a:pt x="1038" y="6955"/>
                      <a:pt x="1087" y="6978"/>
                      <a:pt x="1137" y="7005"/>
                    </a:cubicBezTo>
                    <a:cubicBezTo>
                      <a:pt x="1178" y="7023"/>
                      <a:pt x="1255" y="7046"/>
                      <a:pt x="1255" y="7096"/>
                    </a:cubicBezTo>
                    <a:cubicBezTo>
                      <a:pt x="1255" y="7204"/>
                      <a:pt x="1078" y="7209"/>
                      <a:pt x="1010" y="7245"/>
                    </a:cubicBezTo>
                    <a:cubicBezTo>
                      <a:pt x="826" y="7350"/>
                      <a:pt x="897" y="7604"/>
                      <a:pt x="1023" y="7736"/>
                    </a:cubicBezTo>
                    <a:lnTo>
                      <a:pt x="1023" y="7736"/>
                    </a:lnTo>
                    <a:cubicBezTo>
                      <a:pt x="963" y="7809"/>
                      <a:pt x="913" y="7892"/>
                      <a:pt x="865" y="7975"/>
                    </a:cubicBezTo>
                    <a:cubicBezTo>
                      <a:pt x="843" y="8015"/>
                      <a:pt x="802" y="8070"/>
                      <a:pt x="788" y="8120"/>
                    </a:cubicBezTo>
                    <a:cubicBezTo>
                      <a:pt x="779" y="8156"/>
                      <a:pt x="788" y="8210"/>
                      <a:pt x="797" y="8246"/>
                    </a:cubicBezTo>
                    <a:cubicBezTo>
                      <a:pt x="820" y="8305"/>
                      <a:pt x="870" y="8360"/>
                      <a:pt x="911" y="8405"/>
                    </a:cubicBezTo>
                    <a:cubicBezTo>
                      <a:pt x="975" y="8469"/>
                      <a:pt x="1045" y="8533"/>
                      <a:pt x="1116" y="8591"/>
                    </a:cubicBezTo>
                    <a:lnTo>
                      <a:pt x="1116" y="8591"/>
                    </a:lnTo>
                    <a:cubicBezTo>
                      <a:pt x="848" y="9283"/>
                      <a:pt x="581" y="9979"/>
                      <a:pt x="362" y="10689"/>
                    </a:cubicBezTo>
                    <a:cubicBezTo>
                      <a:pt x="186" y="11268"/>
                      <a:pt x="0" y="11984"/>
                      <a:pt x="417" y="12496"/>
                    </a:cubicBezTo>
                    <a:cubicBezTo>
                      <a:pt x="517" y="12619"/>
                      <a:pt x="639" y="12718"/>
                      <a:pt x="793" y="12750"/>
                    </a:cubicBezTo>
                    <a:cubicBezTo>
                      <a:pt x="927" y="12778"/>
                      <a:pt x="1067" y="12810"/>
                      <a:pt x="1209" y="12810"/>
                    </a:cubicBezTo>
                    <a:cubicBezTo>
                      <a:pt x="1226" y="12810"/>
                      <a:pt x="1243" y="12810"/>
                      <a:pt x="1260" y="12809"/>
                    </a:cubicBezTo>
                    <a:cubicBezTo>
                      <a:pt x="1708" y="12786"/>
                      <a:pt x="2157" y="12768"/>
                      <a:pt x="2605" y="12732"/>
                    </a:cubicBezTo>
                    <a:cubicBezTo>
                      <a:pt x="3389" y="12673"/>
                      <a:pt x="4168" y="12587"/>
                      <a:pt x="4938" y="12442"/>
                    </a:cubicBezTo>
                    <a:cubicBezTo>
                      <a:pt x="6479" y="12161"/>
                      <a:pt x="7956" y="11586"/>
                      <a:pt x="9383" y="10956"/>
                    </a:cubicBezTo>
                    <a:cubicBezTo>
                      <a:pt x="10217" y="10593"/>
                      <a:pt x="11028" y="10186"/>
                      <a:pt x="11839" y="9778"/>
                    </a:cubicBezTo>
                    <a:cubicBezTo>
                      <a:pt x="12659" y="9366"/>
                      <a:pt x="13488" y="8971"/>
                      <a:pt x="14326" y="8613"/>
                    </a:cubicBezTo>
                    <a:cubicBezTo>
                      <a:pt x="14707" y="8450"/>
                      <a:pt x="15087" y="8287"/>
                      <a:pt x="15468" y="8129"/>
                    </a:cubicBezTo>
                    <a:cubicBezTo>
                      <a:pt x="15817" y="7984"/>
                      <a:pt x="16179" y="7843"/>
                      <a:pt x="16483" y="7612"/>
                    </a:cubicBezTo>
                    <a:cubicBezTo>
                      <a:pt x="17058" y="7182"/>
                      <a:pt x="16841" y="6407"/>
                      <a:pt x="16582" y="5859"/>
                    </a:cubicBezTo>
                    <a:cubicBezTo>
                      <a:pt x="16492" y="5664"/>
                      <a:pt x="16388" y="5478"/>
                      <a:pt x="16274" y="5297"/>
                    </a:cubicBezTo>
                    <a:cubicBezTo>
                      <a:pt x="16247" y="5251"/>
                      <a:pt x="16220" y="5208"/>
                      <a:pt x="16193" y="5165"/>
                    </a:cubicBezTo>
                    <a:lnTo>
                      <a:pt x="16193" y="5165"/>
                    </a:lnTo>
                    <a:cubicBezTo>
                      <a:pt x="16220" y="5116"/>
                      <a:pt x="16258" y="5081"/>
                      <a:pt x="16274" y="5021"/>
                    </a:cubicBezTo>
                    <a:cubicBezTo>
                      <a:pt x="16292" y="4962"/>
                      <a:pt x="16292" y="4894"/>
                      <a:pt x="16283" y="4835"/>
                    </a:cubicBezTo>
                    <a:cubicBezTo>
                      <a:pt x="16261" y="4731"/>
                      <a:pt x="16202" y="4645"/>
                      <a:pt x="16116" y="4590"/>
                    </a:cubicBezTo>
                    <a:cubicBezTo>
                      <a:pt x="16070" y="4563"/>
                      <a:pt x="16025" y="4549"/>
                      <a:pt x="16007" y="4495"/>
                    </a:cubicBezTo>
                    <a:cubicBezTo>
                      <a:pt x="15989" y="4432"/>
                      <a:pt x="16011" y="4364"/>
                      <a:pt x="16021" y="4300"/>
                    </a:cubicBezTo>
                    <a:cubicBezTo>
                      <a:pt x="16034" y="4191"/>
                      <a:pt x="16007" y="4083"/>
                      <a:pt x="15934" y="3997"/>
                    </a:cubicBezTo>
                    <a:cubicBezTo>
                      <a:pt x="15853" y="3906"/>
                      <a:pt x="15735" y="3856"/>
                      <a:pt x="15622" y="3820"/>
                    </a:cubicBezTo>
                    <a:cubicBezTo>
                      <a:pt x="15518" y="3788"/>
                      <a:pt x="15350" y="3788"/>
                      <a:pt x="15327" y="3652"/>
                    </a:cubicBezTo>
                    <a:cubicBezTo>
                      <a:pt x="15309" y="3548"/>
                      <a:pt x="15368" y="3435"/>
                      <a:pt x="15350" y="3326"/>
                    </a:cubicBezTo>
                    <a:cubicBezTo>
                      <a:pt x="15336" y="3249"/>
                      <a:pt x="15282" y="3181"/>
                      <a:pt x="15219" y="3140"/>
                    </a:cubicBezTo>
                    <a:cubicBezTo>
                      <a:pt x="15128" y="3081"/>
                      <a:pt x="15019" y="3059"/>
                      <a:pt x="14915" y="3050"/>
                    </a:cubicBezTo>
                    <a:cubicBezTo>
                      <a:pt x="14820" y="3041"/>
                      <a:pt x="14707" y="3059"/>
                      <a:pt x="14639" y="2973"/>
                    </a:cubicBezTo>
                    <a:cubicBezTo>
                      <a:pt x="14575" y="2891"/>
                      <a:pt x="14571" y="2742"/>
                      <a:pt x="14584" y="2637"/>
                    </a:cubicBezTo>
                    <a:cubicBezTo>
                      <a:pt x="14607" y="2511"/>
                      <a:pt x="14630" y="2384"/>
                      <a:pt x="14639" y="2257"/>
                    </a:cubicBezTo>
                    <a:cubicBezTo>
                      <a:pt x="14643" y="2153"/>
                      <a:pt x="14648" y="2044"/>
                      <a:pt x="14639" y="1940"/>
                    </a:cubicBezTo>
                    <a:cubicBezTo>
                      <a:pt x="14634" y="1854"/>
                      <a:pt x="14589" y="1772"/>
                      <a:pt x="14507" y="1736"/>
                    </a:cubicBezTo>
                    <a:cubicBezTo>
                      <a:pt x="14477" y="1723"/>
                      <a:pt x="14447" y="1717"/>
                      <a:pt x="14417" y="1717"/>
                    </a:cubicBezTo>
                    <a:cubicBezTo>
                      <a:pt x="14265" y="1717"/>
                      <a:pt x="14122" y="1863"/>
                      <a:pt x="13975" y="1863"/>
                    </a:cubicBezTo>
                    <a:cubicBezTo>
                      <a:pt x="13934" y="1863"/>
                      <a:pt x="13893" y="1851"/>
                      <a:pt x="13850" y="1822"/>
                    </a:cubicBezTo>
                    <a:cubicBezTo>
                      <a:pt x="13737" y="1740"/>
                      <a:pt x="13733" y="1591"/>
                      <a:pt x="13701" y="1469"/>
                    </a:cubicBezTo>
                    <a:cubicBezTo>
                      <a:pt x="13674" y="1364"/>
                      <a:pt x="13633" y="1247"/>
                      <a:pt x="13547" y="1174"/>
                    </a:cubicBezTo>
                    <a:cubicBezTo>
                      <a:pt x="13493" y="1131"/>
                      <a:pt x="13435" y="1117"/>
                      <a:pt x="13373" y="1117"/>
                    </a:cubicBezTo>
                    <a:cubicBezTo>
                      <a:pt x="13337" y="1117"/>
                      <a:pt x="13300" y="1122"/>
                      <a:pt x="13261" y="1129"/>
                    </a:cubicBezTo>
                    <a:cubicBezTo>
                      <a:pt x="13116" y="1152"/>
                      <a:pt x="12984" y="1207"/>
                      <a:pt x="12846" y="1241"/>
                    </a:cubicBezTo>
                    <a:lnTo>
                      <a:pt x="12846" y="1241"/>
                    </a:lnTo>
                    <a:cubicBezTo>
                      <a:pt x="12729" y="888"/>
                      <a:pt x="12445" y="594"/>
                      <a:pt x="12097" y="458"/>
                    </a:cubicBezTo>
                    <a:cubicBezTo>
                      <a:pt x="11898" y="381"/>
                      <a:pt x="11685" y="354"/>
                      <a:pt x="11472" y="336"/>
                    </a:cubicBezTo>
                    <a:cubicBezTo>
                      <a:pt x="11411" y="331"/>
                      <a:pt x="11350" y="328"/>
                      <a:pt x="11289" y="328"/>
                    </a:cubicBezTo>
                    <a:cubicBezTo>
                      <a:pt x="11175" y="328"/>
                      <a:pt x="11060" y="339"/>
                      <a:pt x="10948" y="371"/>
                    </a:cubicBezTo>
                    <a:lnTo>
                      <a:pt x="10948" y="371"/>
                    </a:lnTo>
                    <a:cubicBezTo>
                      <a:pt x="10846" y="313"/>
                      <a:pt x="10738" y="272"/>
                      <a:pt x="10628" y="272"/>
                    </a:cubicBezTo>
                    <a:cubicBezTo>
                      <a:pt x="10559" y="272"/>
                      <a:pt x="10489" y="288"/>
                      <a:pt x="10421" y="327"/>
                    </a:cubicBezTo>
                    <a:cubicBezTo>
                      <a:pt x="10394" y="342"/>
                      <a:pt x="10340" y="381"/>
                      <a:pt x="10297" y="381"/>
                    </a:cubicBezTo>
                    <a:cubicBezTo>
                      <a:pt x="10290" y="381"/>
                      <a:pt x="10282" y="379"/>
                      <a:pt x="10276" y="377"/>
                    </a:cubicBezTo>
                    <a:cubicBezTo>
                      <a:pt x="10244" y="363"/>
                      <a:pt x="10226" y="281"/>
                      <a:pt x="10212" y="250"/>
                    </a:cubicBezTo>
                    <a:cubicBezTo>
                      <a:pt x="10167" y="173"/>
                      <a:pt x="10108" y="114"/>
                      <a:pt x="10031" y="64"/>
                    </a:cubicBezTo>
                    <a:cubicBezTo>
                      <a:pt x="9960" y="22"/>
                      <a:pt x="9884" y="0"/>
                      <a:pt x="98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7" name="Google Shape;2267;p45"/>
              <p:cNvSpPr/>
              <p:nvPr/>
            </p:nvSpPr>
            <p:spPr>
              <a:xfrm>
                <a:off x="2298959" y="1216753"/>
                <a:ext cx="252146" cy="73212"/>
              </a:xfrm>
              <a:custGeom>
                <a:avLst/>
                <a:gdLst/>
                <a:ahLst/>
                <a:cxnLst/>
                <a:rect l="l" t="t" r="r" b="b"/>
                <a:pathLst>
                  <a:path w="2001" h="581" extrusionOk="0">
                    <a:moveTo>
                      <a:pt x="1884" y="1"/>
                    </a:moveTo>
                    <a:cubicBezTo>
                      <a:pt x="1879" y="1"/>
                      <a:pt x="1875" y="1"/>
                      <a:pt x="1870" y="3"/>
                    </a:cubicBezTo>
                    <a:cubicBezTo>
                      <a:pt x="1592" y="91"/>
                      <a:pt x="1353" y="248"/>
                      <a:pt x="1160" y="465"/>
                    </a:cubicBezTo>
                    <a:lnTo>
                      <a:pt x="1160" y="465"/>
                    </a:lnTo>
                    <a:cubicBezTo>
                      <a:pt x="1103" y="451"/>
                      <a:pt x="1048" y="430"/>
                      <a:pt x="1000" y="397"/>
                    </a:cubicBezTo>
                    <a:cubicBezTo>
                      <a:pt x="937" y="351"/>
                      <a:pt x="900" y="293"/>
                      <a:pt x="855" y="229"/>
                    </a:cubicBezTo>
                    <a:cubicBezTo>
                      <a:pt x="801" y="166"/>
                      <a:pt x="733" y="66"/>
                      <a:pt x="638" y="57"/>
                    </a:cubicBezTo>
                    <a:cubicBezTo>
                      <a:pt x="634" y="57"/>
                      <a:pt x="630" y="57"/>
                      <a:pt x="626" y="57"/>
                    </a:cubicBezTo>
                    <a:cubicBezTo>
                      <a:pt x="543" y="57"/>
                      <a:pt x="453" y="100"/>
                      <a:pt x="379" y="143"/>
                    </a:cubicBezTo>
                    <a:cubicBezTo>
                      <a:pt x="293" y="196"/>
                      <a:pt x="213" y="263"/>
                      <a:pt x="137" y="333"/>
                    </a:cubicBezTo>
                    <a:lnTo>
                      <a:pt x="137" y="333"/>
                    </a:lnTo>
                    <a:cubicBezTo>
                      <a:pt x="134" y="281"/>
                      <a:pt x="128" y="229"/>
                      <a:pt x="121" y="175"/>
                    </a:cubicBezTo>
                    <a:cubicBezTo>
                      <a:pt x="118" y="137"/>
                      <a:pt x="66" y="103"/>
                      <a:pt x="32" y="103"/>
                    </a:cubicBezTo>
                    <a:cubicBezTo>
                      <a:pt x="13" y="103"/>
                      <a:pt x="0" y="113"/>
                      <a:pt x="3" y="139"/>
                    </a:cubicBezTo>
                    <a:cubicBezTo>
                      <a:pt x="12" y="247"/>
                      <a:pt x="22" y="351"/>
                      <a:pt x="26" y="460"/>
                    </a:cubicBezTo>
                    <a:cubicBezTo>
                      <a:pt x="26" y="494"/>
                      <a:pt x="67" y="534"/>
                      <a:pt x="105" y="534"/>
                    </a:cubicBezTo>
                    <a:cubicBezTo>
                      <a:pt x="117" y="534"/>
                      <a:pt x="129" y="529"/>
                      <a:pt x="139" y="519"/>
                    </a:cubicBezTo>
                    <a:cubicBezTo>
                      <a:pt x="234" y="419"/>
                      <a:pt x="339" y="324"/>
                      <a:pt x="456" y="252"/>
                    </a:cubicBezTo>
                    <a:cubicBezTo>
                      <a:pt x="499" y="224"/>
                      <a:pt x="593" y="170"/>
                      <a:pt x="647" y="170"/>
                    </a:cubicBezTo>
                    <a:cubicBezTo>
                      <a:pt x="655" y="170"/>
                      <a:pt x="663" y="172"/>
                      <a:pt x="669" y="175"/>
                    </a:cubicBezTo>
                    <a:cubicBezTo>
                      <a:pt x="710" y="188"/>
                      <a:pt x="742" y="247"/>
                      <a:pt x="769" y="279"/>
                    </a:cubicBezTo>
                    <a:cubicBezTo>
                      <a:pt x="810" y="333"/>
                      <a:pt x="846" y="388"/>
                      <a:pt x="896" y="433"/>
                    </a:cubicBezTo>
                    <a:cubicBezTo>
                      <a:pt x="977" y="515"/>
                      <a:pt x="1086" y="560"/>
                      <a:pt x="1199" y="578"/>
                    </a:cubicBezTo>
                    <a:cubicBezTo>
                      <a:pt x="1206" y="580"/>
                      <a:pt x="1213" y="581"/>
                      <a:pt x="1219" y="581"/>
                    </a:cubicBezTo>
                    <a:cubicBezTo>
                      <a:pt x="1230" y="581"/>
                      <a:pt x="1241" y="578"/>
                      <a:pt x="1249" y="569"/>
                    </a:cubicBezTo>
                    <a:cubicBezTo>
                      <a:pt x="1431" y="351"/>
                      <a:pt x="1662" y="197"/>
                      <a:pt x="1933" y="111"/>
                    </a:cubicBezTo>
                    <a:cubicBezTo>
                      <a:pt x="2000" y="91"/>
                      <a:pt x="1940" y="1"/>
                      <a:pt x="188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8" name="Google Shape;2268;p45"/>
              <p:cNvSpPr/>
              <p:nvPr/>
            </p:nvSpPr>
            <p:spPr>
              <a:xfrm>
                <a:off x="2438706" y="1244728"/>
                <a:ext cx="345645" cy="99296"/>
              </a:xfrm>
              <a:custGeom>
                <a:avLst/>
                <a:gdLst/>
                <a:ahLst/>
                <a:cxnLst/>
                <a:rect l="l" t="t" r="r" b="b"/>
                <a:pathLst>
                  <a:path w="2743" h="788" extrusionOk="0">
                    <a:moveTo>
                      <a:pt x="1064" y="1"/>
                    </a:moveTo>
                    <a:cubicBezTo>
                      <a:pt x="973" y="1"/>
                      <a:pt x="882" y="17"/>
                      <a:pt x="788" y="48"/>
                    </a:cubicBezTo>
                    <a:cubicBezTo>
                      <a:pt x="666" y="89"/>
                      <a:pt x="548" y="143"/>
                      <a:pt x="426" y="188"/>
                    </a:cubicBezTo>
                    <a:cubicBezTo>
                      <a:pt x="331" y="225"/>
                      <a:pt x="245" y="252"/>
                      <a:pt x="147" y="252"/>
                    </a:cubicBezTo>
                    <a:cubicBezTo>
                      <a:pt x="123" y="252"/>
                      <a:pt x="98" y="251"/>
                      <a:pt x="72" y="247"/>
                    </a:cubicBezTo>
                    <a:cubicBezTo>
                      <a:pt x="68" y="247"/>
                      <a:pt x="64" y="246"/>
                      <a:pt x="61" y="246"/>
                    </a:cubicBezTo>
                    <a:cubicBezTo>
                      <a:pt x="1" y="246"/>
                      <a:pt x="48" y="352"/>
                      <a:pt x="104" y="361"/>
                    </a:cubicBezTo>
                    <a:cubicBezTo>
                      <a:pt x="132" y="365"/>
                      <a:pt x="160" y="367"/>
                      <a:pt x="188" y="367"/>
                    </a:cubicBezTo>
                    <a:cubicBezTo>
                      <a:pt x="403" y="367"/>
                      <a:pt x="596" y="251"/>
                      <a:pt x="797" y="175"/>
                    </a:cubicBezTo>
                    <a:cubicBezTo>
                      <a:pt x="892" y="143"/>
                      <a:pt x="997" y="107"/>
                      <a:pt x="1096" y="107"/>
                    </a:cubicBezTo>
                    <a:cubicBezTo>
                      <a:pt x="1214" y="111"/>
                      <a:pt x="1323" y="143"/>
                      <a:pt x="1427" y="193"/>
                    </a:cubicBezTo>
                    <a:cubicBezTo>
                      <a:pt x="1685" y="306"/>
                      <a:pt x="1876" y="515"/>
                      <a:pt x="2116" y="660"/>
                    </a:cubicBezTo>
                    <a:cubicBezTo>
                      <a:pt x="2253" y="742"/>
                      <a:pt x="2379" y="788"/>
                      <a:pt x="2525" y="788"/>
                    </a:cubicBezTo>
                    <a:cubicBezTo>
                      <a:pt x="2572" y="788"/>
                      <a:pt x="2621" y="783"/>
                      <a:pt x="2673" y="773"/>
                    </a:cubicBezTo>
                    <a:cubicBezTo>
                      <a:pt x="2742" y="755"/>
                      <a:pt x="2679" y="659"/>
                      <a:pt x="2621" y="659"/>
                    </a:cubicBezTo>
                    <a:cubicBezTo>
                      <a:pt x="2619" y="659"/>
                      <a:pt x="2617" y="659"/>
                      <a:pt x="2614" y="660"/>
                    </a:cubicBezTo>
                    <a:cubicBezTo>
                      <a:pt x="2564" y="670"/>
                      <a:pt x="2516" y="677"/>
                      <a:pt x="2469" y="677"/>
                    </a:cubicBezTo>
                    <a:cubicBezTo>
                      <a:pt x="2415" y="677"/>
                      <a:pt x="2362" y="668"/>
                      <a:pt x="2306" y="646"/>
                    </a:cubicBezTo>
                    <a:cubicBezTo>
                      <a:pt x="2202" y="605"/>
                      <a:pt x="2098" y="537"/>
                      <a:pt x="2007" y="469"/>
                    </a:cubicBezTo>
                    <a:cubicBezTo>
                      <a:pt x="1794" y="315"/>
                      <a:pt x="1604" y="143"/>
                      <a:pt x="1350" y="52"/>
                    </a:cubicBezTo>
                    <a:cubicBezTo>
                      <a:pt x="1253" y="18"/>
                      <a:pt x="1159" y="1"/>
                      <a:pt x="10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9" name="Google Shape;2269;p45"/>
              <p:cNvSpPr/>
              <p:nvPr/>
            </p:nvSpPr>
            <p:spPr>
              <a:xfrm>
                <a:off x="1334470" y="1269678"/>
                <a:ext cx="1864192" cy="1024713"/>
              </a:xfrm>
              <a:custGeom>
                <a:avLst/>
                <a:gdLst/>
                <a:ahLst/>
                <a:cxnLst/>
                <a:rect l="l" t="t" r="r" b="b"/>
                <a:pathLst>
                  <a:path w="14794" h="8132" extrusionOk="0">
                    <a:moveTo>
                      <a:pt x="7721" y="0"/>
                    </a:moveTo>
                    <a:cubicBezTo>
                      <a:pt x="7709" y="0"/>
                      <a:pt x="7698" y="4"/>
                      <a:pt x="7689" y="13"/>
                    </a:cubicBezTo>
                    <a:cubicBezTo>
                      <a:pt x="7508" y="199"/>
                      <a:pt x="7345" y="421"/>
                      <a:pt x="7118" y="557"/>
                    </a:cubicBezTo>
                    <a:cubicBezTo>
                      <a:pt x="7073" y="579"/>
                      <a:pt x="7030" y="600"/>
                      <a:pt x="6985" y="600"/>
                    </a:cubicBezTo>
                    <a:cubicBezTo>
                      <a:pt x="6966" y="600"/>
                      <a:pt x="6948" y="596"/>
                      <a:pt x="6928" y="588"/>
                    </a:cubicBezTo>
                    <a:cubicBezTo>
                      <a:pt x="6801" y="539"/>
                      <a:pt x="6715" y="407"/>
                      <a:pt x="6638" y="308"/>
                    </a:cubicBezTo>
                    <a:cubicBezTo>
                      <a:pt x="6579" y="231"/>
                      <a:pt x="6516" y="144"/>
                      <a:pt x="6434" y="90"/>
                    </a:cubicBezTo>
                    <a:cubicBezTo>
                      <a:pt x="6402" y="67"/>
                      <a:pt x="6363" y="59"/>
                      <a:pt x="6324" y="59"/>
                    </a:cubicBezTo>
                    <a:cubicBezTo>
                      <a:pt x="6270" y="59"/>
                      <a:pt x="6214" y="74"/>
                      <a:pt x="6167" y="90"/>
                    </a:cubicBezTo>
                    <a:cubicBezTo>
                      <a:pt x="5940" y="154"/>
                      <a:pt x="5687" y="326"/>
                      <a:pt x="5659" y="579"/>
                    </a:cubicBezTo>
                    <a:cubicBezTo>
                      <a:pt x="5646" y="688"/>
                      <a:pt x="5682" y="801"/>
                      <a:pt x="5696" y="910"/>
                    </a:cubicBezTo>
                    <a:cubicBezTo>
                      <a:pt x="5709" y="1060"/>
                      <a:pt x="5605" y="1223"/>
                      <a:pt x="5496" y="1318"/>
                    </a:cubicBezTo>
                    <a:cubicBezTo>
                      <a:pt x="5414" y="1388"/>
                      <a:pt x="5322" y="1411"/>
                      <a:pt x="5226" y="1411"/>
                    </a:cubicBezTo>
                    <a:cubicBezTo>
                      <a:pt x="5080" y="1411"/>
                      <a:pt x="4925" y="1355"/>
                      <a:pt x="4785" y="1322"/>
                    </a:cubicBezTo>
                    <a:cubicBezTo>
                      <a:pt x="4761" y="1317"/>
                      <a:pt x="4738" y="1315"/>
                      <a:pt x="4715" y="1315"/>
                    </a:cubicBezTo>
                    <a:cubicBezTo>
                      <a:pt x="4534" y="1315"/>
                      <a:pt x="4388" y="1464"/>
                      <a:pt x="4296" y="1617"/>
                    </a:cubicBezTo>
                    <a:cubicBezTo>
                      <a:pt x="4160" y="1843"/>
                      <a:pt x="4101" y="2129"/>
                      <a:pt x="3892" y="2310"/>
                    </a:cubicBezTo>
                    <a:cubicBezTo>
                      <a:pt x="3829" y="2367"/>
                      <a:pt x="3752" y="2406"/>
                      <a:pt x="3672" y="2406"/>
                    </a:cubicBezTo>
                    <a:cubicBezTo>
                      <a:pt x="3649" y="2406"/>
                      <a:pt x="3626" y="2403"/>
                      <a:pt x="3602" y="2396"/>
                    </a:cubicBezTo>
                    <a:cubicBezTo>
                      <a:pt x="3467" y="2355"/>
                      <a:pt x="3335" y="2315"/>
                      <a:pt x="3204" y="2274"/>
                    </a:cubicBezTo>
                    <a:cubicBezTo>
                      <a:pt x="3087" y="2237"/>
                      <a:pt x="2974" y="2198"/>
                      <a:pt x="2863" y="2198"/>
                    </a:cubicBezTo>
                    <a:cubicBezTo>
                      <a:pt x="2785" y="2198"/>
                      <a:pt x="2707" y="2217"/>
                      <a:pt x="2628" y="2269"/>
                    </a:cubicBezTo>
                    <a:cubicBezTo>
                      <a:pt x="2415" y="2414"/>
                      <a:pt x="2275" y="2686"/>
                      <a:pt x="2261" y="2940"/>
                    </a:cubicBezTo>
                    <a:cubicBezTo>
                      <a:pt x="2248" y="3225"/>
                      <a:pt x="2357" y="3502"/>
                      <a:pt x="2375" y="3787"/>
                    </a:cubicBezTo>
                    <a:cubicBezTo>
                      <a:pt x="2384" y="3882"/>
                      <a:pt x="2388" y="3955"/>
                      <a:pt x="2338" y="4036"/>
                    </a:cubicBezTo>
                    <a:cubicBezTo>
                      <a:pt x="2279" y="4127"/>
                      <a:pt x="2198" y="4204"/>
                      <a:pt x="2116" y="4272"/>
                    </a:cubicBezTo>
                    <a:cubicBezTo>
                      <a:pt x="1899" y="4453"/>
                      <a:pt x="1650" y="4585"/>
                      <a:pt x="1464" y="4802"/>
                    </a:cubicBezTo>
                    <a:cubicBezTo>
                      <a:pt x="1328" y="4965"/>
                      <a:pt x="1201" y="5196"/>
                      <a:pt x="1201" y="5414"/>
                    </a:cubicBezTo>
                    <a:cubicBezTo>
                      <a:pt x="1201" y="5536"/>
                      <a:pt x="1233" y="5658"/>
                      <a:pt x="1237" y="5781"/>
                    </a:cubicBezTo>
                    <a:cubicBezTo>
                      <a:pt x="1251" y="6025"/>
                      <a:pt x="1038" y="6256"/>
                      <a:pt x="879" y="6419"/>
                    </a:cubicBezTo>
                    <a:cubicBezTo>
                      <a:pt x="771" y="6528"/>
                      <a:pt x="657" y="6632"/>
                      <a:pt x="540" y="6728"/>
                    </a:cubicBezTo>
                    <a:cubicBezTo>
                      <a:pt x="431" y="6818"/>
                      <a:pt x="318" y="6900"/>
                      <a:pt x="250" y="7022"/>
                    </a:cubicBezTo>
                    <a:cubicBezTo>
                      <a:pt x="1" y="7452"/>
                      <a:pt x="567" y="7792"/>
                      <a:pt x="879" y="7951"/>
                    </a:cubicBezTo>
                    <a:cubicBezTo>
                      <a:pt x="1011" y="8014"/>
                      <a:pt x="1147" y="8073"/>
                      <a:pt x="1278" y="8128"/>
                    </a:cubicBezTo>
                    <a:cubicBezTo>
                      <a:pt x="1284" y="8130"/>
                      <a:pt x="1291" y="8131"/>
                      <a:pt x="1297" y="8131"/>
                    </a:cubicBezTo>
                    <a:cubicBezTo>
                      <a:pt x="1315" y="8131"/>
                      <a:pt x="1334" y="8122"/>
                      <a:pt x="1337" y="8105"/>
                    </a:cubicBezTo>
                    <a:cubicBezTo>
                      <a:pt x="1546" y="7498"/>
                      <a:pt x="1786" y="6900"/>
                      <a:pt x="2076" y="6329"/>
                    </a:cubicBezTo>
                    <a:cubicBezTo>
                      <a:pt x="2352" y="5776"/>
                      <a:pt x="2678" y="5251"/>
                      <a:pt x="3036" y="4748"/>
                    </a:cubicBezTo>
                    <a:cubicBezTo>
                      <a:pt x="3417" y="4222"/>
                      <a:pt x="3834" y="3719"/>
                      <a:pt x="4282" y="3248"/>
                    </a:cubicBezTo>
                    <a:cubicBezTo>
                      <a:pt x="4694" y="2813"/>
                      <a:pt x="5134" y="2405"/>
                      <a:pt x="5619" y="2052"/>
                    </a:cubicBezTo>
                    <a:cubicBezTo>
                      <a:pt x="6099" y="1694"/>
                      <a:pt x="6624" y="1386"/>
                      <a:pt x="7164" y="1128"/>
                    </a:cubicBezTo>
                    <a:cubicBezTo>
                      <a:pt x="7621" y="901"/>
                      <a:pt x="8092" y="742"/>
                      <a:pt x="8595" y="656"/>
                    </a:cubicBezTo>
                    <a:cubicBezTo>
                      <a:pt x="8786" y="626"/>
                      <a:pt x="8976" y="603"/>
                      <a:pt x="9168" y="603"/>
                    </a:cubicBezTo>
                    <a:cubicBezTo>
                      <a:pt x="9232" y="603"/>
                      <a:pt x="9296" y="605"/>
                      <a:pt x="9361" y="611"/>
                    </a:cubicBezTo>
                    <a:cubicBezTo>
                      <a:pt x="9497" y="625"/>
                      <a:pt x="9637" y="638"/>
                      <a:pt x="9769" y="675"/>
                    </a:cubicBezTo>
                    <a:cubicBezTo>
                      <a:pt x="9855" y="693"/>
                      <a:pt x="9932" y="747"/>
                      <a:pt x="10018" y="761"/>
                    </a:cubicBezTo>
                    <a:cubicBezTo>
                      <a:pt x="10589" y="838"/>
                      <a:pt x="11128" y="1082"/>
                      <a:pt x="11617" y="1381"/>
                    </a:cubicBezTo>
                    <a:cubicBezTo>
                      <a:pt x="12143" y="1703"/>
                      <a:pt x="12623" y="2097"/>
                      <a:pt x="13072" y="2519"/>
                    </a:cubicBezTo>
                    <a:cubicBezTo>
                      <a:pt x="13552" y="2967"/>
                      <a:pt x="14005" y="3452"/>
                      <a:pt x="14395" y="3977"/>
                    </a:cubicBezTo>
                    <a:cubicBezTo>
                      <a:pt x="14490" y="4109"/>
                      <a:pt x="14580" y="4240"/>
                      <a:pt x="14671" y="4372"/>
                    </a:cubicBezTo>
                    <a:cubicBezTo>
                      <a:pt x="14683" y="4392"/>
                      <a:pt x="14709" y="4418"/>
                      <a:pt x="14740" y="4418"/>
                    </a:cubicBezTo>
                    <a:cubicBezTo>
                      <a:pt x="14744" y="4418"/>
                      <a:pt x="14748" y="4418"/>
                      <a:pt x="14752" y="4417"/>
                    </a:cubicBezTo>
                    <a:cubicBezTo>
                      <a:pt x="14780" y="4408"/>
                      <a:pt x="14793" y="4376"/>
                      <a:pt x="14775" y="4349"/>
                    </a:cubicBezTo>
                    <a:cubicBezTo>
                      <a:pt x="14413" y="3796"/>
                      <a:pt x="13987" y="3284"/>
                      <a:pt x="13520" y="2818"/>
                    </a:cubicBezTo>
                    <a:cubicBezTo>
                      <a:pt x="13072" y="2369"/>
                      <a:pt x="12600" y="1943"/>
                      <a:pt x="12079" y="1576"/>
                    </a:cubicBezTo>
                    <a:cubicBezTo>
                      <a:pt x="11585" y="1223"/>
                      <a:pt x="11046" y="919"/>
                      <a:pt x="10462" y="747"/>
                    </a:cubicBezTo>
                    <a:cubicBezTo>
                      <a:pt x="10335" y="711"/>
                      <a:pt x="10204" y="684"/>
                      <a:pt x="10072" y="661"/>
                    </a:cubicBezTo>
                    <a:cubicBezTo>
                      <a:pt x="10022" y="652"/>
                      <a:pt x="9982" y="647"/>
                      <a:pt x="9941" y="625"/>
                    </a:cubicBezTo>
                    <a:cubicBezTo>
                      <a:pt x="9896" y="607"/>
                      <a:pt x="9850" y="588"/>
                      <a:pt x="9805" y="575"/>
                    </a:cubicBezTo>
                    <a:cubicBezTo>
                      <a:pt x="9588" y="512"/>
                      <a:pt x="9353" y="488"/>
                      <a:pt x="9123" y="488"/>
                    </a:cubicBezTo>
                    <a:cubicBezTo>
                      <a:pt x="9102" y="488"/>
                      <a:pt x="9082" y="488"/>
                      <a:pt x="9062" y="489"/>
                    </a:cubicBezTo>
                    <a:cubicBezTo>
                      <a:pt x="7938" y="525"/>
                      <a:pt x="6878" y="1055"/>
                      <a:pt x="5949" y="1658"/>
                    </a:cubicBezTo>
                    <a:cubicBezTo>
                      <a:pt x="4903" y="2337"/>
                      <a:pt x="4019" y="3257"/>
                      <a:pt x="3254" y="4236"/>
                    </a:cubicBezTo>
                    <a:cubicBezTo>
                      <a:pt x="2465" y="5246"/>
                      <a:pt x="1849" y="6356"/>
                      <a:pt x="1396" y="7557"/>
                    </a:cubicBezTo>
                    <a:cubicBezTo>
                      <a:pt x="1342" y="7702"/>
                      <a:pt x="1288" y="7852"/>
                      <a:pt x="1237" y="8002"/>
                    </a:cubicBezTo>
                    <a:lnTo>
                      <a:pt x="1237" y="8002"/>
                    </a:lnTo>
                    <a:cubicBezTo>
                      <a:pt x="1005" y="7907"/>
                      <a:pt x="763" y="7801"/>
                      <a:pt x="562" y="7647"/>
                    </a:cubicBezTo>
                    <a:cubicBezTo>
                      <a:pt x="399" y="7525"/>
                      <a:pt x="241" y="7339"/>
                      <a:pt x="340" y="7126"/>
                    </a:cubicBezTo>
                    <a:cubicBezTo>
                      <a:pt x="408" y="6995"/>
                      <a:pt x="531" y="6904"/>
                      <a:pt x="644" y="6814"/>
                    </a:cubicBezTo>
                    <a:cubicBezTo>
                      <a:pt x="757" y="6719"/>
                      <a:pt x="861" y="6623"/>
                      <a:pt x="966" y="6524"/>
                    </a:cubicBezTo>
                    <a:cubicBezTo>
                      <a:pt x="1133" y="6352"/>
                      <a:pt x="1324" y="6139"/>
                      <a:pt x="1355" y="5889"/>
                    </a:cubicBezTo>
                    <a:cubicBezTo>
                      <a:pt x="1373" y="5763"/>
                      <a:pt x="1337" y="5622"/>
                      <a:pt x="1324" y="5495"/>
                    </a:cubicBezTo>
                    <a:cubicBezTo>
                      <a:pt x="1305" y="5309"/>
                      <a:pt x="1405" y="5110"/>
                      <a:pt x="1509" y="4961"/>
                    </a:cubicBezTo>
                    <a:cubicBezTo>
                      <a:pt x="1681" y="4730"/>
                      <a:pt x="1926" y="4594"/>
                      <a:pt x="2148" y="4417"/>
                    </a:cubicBezTo>
                    <a:cubicBezTo>
                      <a:pt x="2279" y="4313"/>
                      <a:pt x="2456" y="4172"/>
                      <a:pt x="2492" y="4000"/>
                    </a:cubicBezTo>
                    <a:cubicBezTo>
                      <a:pt x="2515" y="3891"/>
                      <a:pt x="2492" y="3769"/>
                      <a:pt x="2479" y="3665"/>
                    </a:cubicBezTo>
                    <a:cubicBezTo>
                      <a:pt x="2461" y="3524"/>
                      <a:pt x="2420" y="3384"/>
                      <a:pt x="2397" y="3239"/>
                    </a:cubicBezTo>
                    <a:cubicBezTo>
                      <a:pt x="2352" y="2949"/>
                      <a:pt x="2406" y="2686"/>
                      <a:pt x="2606" y="2464"/>
                    </a:cubicBezTo>
                    <a:cubicBezTo>
                      <a:pt x="2683" y="2387"/>
                      <a:pt x="2790" y="2305"/>
                      <a:pt x="2905" y="2305"/>
                    </a:cubicBezTo>
                    <a:cubicBezTo>
                      <a:pt x="2911" y="2305"/>
                      <a:pt x="2917" y="2305"/>
                      <a:pt x="2923" y="2306"/>
                    </a:cubicBezTo>
                    <a:cubicBezTo>
                      <a:pt x="3018" y="2315"/>
                      <a:pt x="3118" y="2355"/>
                      <a:pt x="3204" y="2383"/>
                    </a:cubicBezTo>
                    <a:cubicBezTo>
                      <a:pt x="3335" y="2419"/>
                      <a:pt x="3471" y="2464"/>
                      <a:pt x="3602" y="2505"/>
                    </a:cubicBezTo>
                    <a:cubicBezTo>
                      <a:pt x="3640" y="2518"/>
                      <a:pt x="3677" y="2524"/>
                      <a:pt x="3712" y="2524"/>
                    </a:cubicBezTo>
                    <a:cubicBezTo>
                      <a:pt x="3766" y="2524"/>
                      <a:pt x="3818" y="2510"/>
                      <a:pt x="3870" y="2482"/>
                    </a:cubicBezTo>
                    <a:cubicBezTo>
                      <a:pt x="4078" y="2383"/>
                      <a:pt x="4196" y="2152"/>
                      <a:pt x="4282" y="1952"/>
                    </a:cubicBezTo>
                    <a:cubicBezTo>
                      <a:pt x="4357" y="1772"/>
                      <a:pt x="4504" y="1426"/>
                      <a:pt x="4744" y="1426"/>
                    </a:cubicBezTo>
                    <a:cubicBezTo>
                      <a:pt x="4752" y="1426"/>
                      <a:pt x="4759" y="1426"/>
                      <a:pt x="4767" y="1427"/>
                    </a:cubicBezTo>
                    <a:cubicBezTo>
                      <a:pt x="4871" y="1436"/>
                      <a:pt x="4975" y="1486"/>
                      <a:pt x="5079" y="1504"/>
                    </a:cubicBezTo>
                    <a:cubicBezTo>
                      <a:pt x="5145" y="1515"/>
                      <a:pt x="5213" y="1527"/>
                      <a:pt x="5280" y="1527"/>
                    </a:cubicBezTo>
                    <a:cubicBezTo>
                      <a:pt x="5319" y="1527"/>
                      <a:pt x="5358" y="1523"/>
                      <a:pt x="5397" y="1513"/>
                    </a:cubicBezTo>
                    <a:cubicBezTo>
                      <a:pt x="5619" y="1458"/>
                      <a:pt x="5818" y="1205"/>
                      <a:pt x="5818" y="974"/>
                    </a:cubicBezTo>
                    <a:cubicBezTo>
                      <a:pt x="5818" y="856"/>
                      <a:pt x="5768" y="742"/>
                      <a:pt x="5777" y="625"/>
                    </a:cubicBezTo>
                    <a:cubicBezTo>
                      <a:pt x="5791" y="493"/>
                      <a:pt x="5886" y="389"/>
                      <a:pt x="5990" y="317"/>
                    </a:cubicBezTo>
                    <a:cubicBezTo>
                      <a:pt x="6049" y="276"/>
                      <a:pt x="6112" y="240"/>
                      <a:pt x="6180" y="217"/>
                    </a:cubicBezTo>
                    <a:cubicBezTo>
                      <a:pt x="6227" y="198"/>
                      <a:pt x="6322" y="169"/>
                      <a:pt x="6369" y="169"/>
                    </a:cubicBezTo>
                    <a:cubicBezTo>
                      <a:pt x="6377" y="169"/>
                      <a:pt x="6384" y="170"/>
                      <a:pt x="6389" y="172"/>
                    </a:cubicBezTo>
                    <a:cubicBezTo>
                      <a:pt x="6387" y="171"/>
                      <a:pt x="6386" y="171"/>
                      <a:pt x="6385" y="171"/>
                    </a:cubicBezTo>
                    <a:lnTo>
                      <a:pt x="6385" y="171"/>
                    </a:lnTo>
                    <a:cubicBezTo>
                      <a:pt x="6382" y="171"/>
                      <a:pt x="6402" y="181"/>
                      <a:pt x="6402" y="185"/>
                    </a:cubicBezTo>
                    <a:cubicBezTo>
                      <a:pt x="6416" y="199"/>
                      <a:pt x="6430" y="212"/>
                      <a:pt x="6443" y="226"/>
                    </a:cubicBezTo>
                    <a:cubicBezTo>
                      <a:pt x="6488" y="276"/>
                      <a:pt x="6529" y="326"/>
                      <a:pt x="6570" y="380"/>
                    </a:cubicBezTo>
                    <a:cubicBezTo>
                      <a:pt x="6673" y="513"/>
                      <a:pt x="6828" y="718"/>
                      <a:pt x="7020" y="718"/>
                    </a:cubicBezTo>
                    <a:cubicBezTo>
                      <a:pt x="7031" y="718"/>
                      <a:pt x="7043" y="717"/>
                      <a:pt x="7055" y="715"/>
                    </a:cubicBezTo>
                    <a:cubicBezTo>
                      <a:pt x="7227" y="693"/>
                      <a:pt x="7381" y="530"/>
                      <a:pt x="7494" y="416"/>
                    </a:cubicBezTo>
                    <a:cubicBezTo>
                      <a:pt x="7598" y="317"/>
                      <a:pt x="7694" y="203"/>
                      <a:pt x="7793" y="99"/>
                    </a:cubicBezTo>
                    <a:cubicBezTo>
                      <a:pt x="7830" y="63"/>
                      <a:pt x="7770" y="0"/>
                      <a:pt x="77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0" name="Google Shape;2270;p45"/>
              <p:cNvSpPr/>
              <p:nvPr/>
            </p:nvSpPr>
            <p:spPr>
              <a:xfrm>
                <a:off x="1303471" y="1347049"/>
                <a:ext cx="1298533" cy="1436766"/>
              </a:xfrm>
              <a:custGeom>
                <a:avLst/>
                <a:gdLst/>
                <a:ahLst/>
                <a:cxnLst/>
                <a:rect l="l" t="t" r="r" b="b"/>
                <a:pathLst>
                  <a:path w="10305" h="11402" extrusionOk="0">
                    <a:moveTo>
                      <a:pt x="9773" y="0"/>
                    </a:moveTo>
                    <a:cubicBezTo>
                      <a:pt x="9329" y="0"/>
                      <a:pt x="8878" y="75"/>
                      <a:pt x="8456" y="192"/>
                    </a:cubicBezTo>
                    <a:cubicBezTo>
                      <a:pt x="7908" y="346"/>
                      <a:pt x="7387" y="582"/>
                      <a:pt x="6893" y="862"/>
                    </a:cubicBezTo>
                    <a:cubicBezTo>
                      <a:pt x="5910" y="1429"/>
                      <a:pt x="5049" y="2181"/>
                      <a:pt x="4302" y="3028"/>
                    </a:cubicBezTo>
                    <a:cubicBezTo>
                      <a:pt x="3549" y="3880"/>
                      <a:pt x="2897" y="4818"/>
                      <a:pt x="2394" y="5837"/>
                    </a:cubicBezTo>
                    <a:cubicBezTo>
                      <a:pt x="1905" y="6825"/>
                      <a:pt x="1542" y="7881"/>
                      <a:pt x="1252" y="8945"/>
                    </a:cubicBezTo>
                    <a:cubicBezTo>
                      <a:pt x="1112" y="9462"/>
                      <a:pt x="1003" y="9992"/>
                      <a:pt x="790" y="10486"/>
                    </a:cubicBezTo>
                    <a:cubicBezTo>
                      <a:pt x="672" y="10762"/>
                      <a:pt x="509" y="11097"/>
                      <a:pt x="224" y="11242"/>
                    </a:cubicBezTo>
                    <a:cubicBezTo>
                      <a:pt x="174" y="11265"/>
                      <a:pt x="124" y="11283"/>
                      <a:pt x="70" y="11288"/>
                    </a:cubicBezTo>
                    <a:cubicBezTo>
                      <a:pt x="0" y="11301"/>
                      <a:pt x="64" y="11401"/>
                      <a:pt x="122" y="11401"/>
                    </a:cubicBezTo>
                    <a:cubicBezTo>
                      <a:pt x="124" y="11401"/>
                      <a:pt x="126" y="11401"/>
                      <a:pt x="129" y="11401"/>
                    </a:cubicBezTo>
                    <a:cubicBezTo>
                      <a:pt x="396" y="11360"/>
                      <a:pt x="586" y="11134"/>
                      <a:pt x="718" y="10916"/>
                    </a:cubicBezTo>
                    <a:cubicBezTo>
                      <a:pt x="958" y="10526"/>
                      <a:pt x="1094" y="10078"/>
                      <a:pt x="1207" y="9638"/>
                    </a:cubicBezTo>
                    <a:cubicBezTo>
                      <a:pt x="1492" y="8542"/>
                      <a:pt x="1814" y="7468"/>
                      <a:pt x="2263" y="6426"/>
                    </a:cubicBezTo>
                    <a:cubicBezTo>
                      <a:pt x="2711" y="5402"/>
                      <a:pt x="3305" y="4446"/>
                      <a:pt x="4007" y="3581"/>
                    </a:cubicBezTo>
                    <a:cubicBezTo>
                      <a:pt x="4723" y="2697"/>
                      <a:pt x="5543" y="1895"/>
                      <a:pt x="6494" y="1266"/>
                    </a:cubicBezTo>
                    <a:cubicBezTo>
                      <a:pt x="7478" y="613"/>
                      <a:pt x="8601" y="138"/>
                      <a:pt x="9793" y="115"/>
                    </a:cubicBezTo>
                    <a:cubicBezTo>
                      <a:pt x="9938" y="115"/>
                      <a:pt x="10083" y="119"/>
                      <a:pt x="10228" y="138"/>
                    </a:cubicBezTo>
                    <a:cubicBezTo>
                      <a:pt x="10231" y="138"/>
                      <a:pt x="10234" y="138"/>
                      <a:pt x="10236" y="138"/>
                    </a:cubicBezTo>
                    <a:cubicBezTo>
                      <a:pt x="10305" y="138"/>
                      <a:pt x="10253" y="33"/>
                      <a:pt x="10196" y="24"/>
                    </a:cubicBezTo>
                    <a:cubicBezTo>
                      <a:pt x="10056" y="8"/>
                      <a:pt x="9915" y="0"/>
                      <a:pt x="977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1" name="Google Shape;2271;p45"/>
              <p:cNvSpPr/>
              <p:nvPr/>
            </p:nvSpPr>
            <p:spPr>
              <a:xfrm>
                <a:off x="2986350" y="2110551"/>
                <a:ext cx="60485" cy="22052"/>
              </a:xfrm>
              <a:custGeom>
                <a:avLst/>
                <a:gdLst/>
                <a:ahLst/>
                <a:cxnLst/>
                <a:rect l="l" t="t" r="r" b="b"/>
                <a:pathLst>
                  <a:path w="480" h="175" extrusionOk="0">
                    <a:moveTo>
                      <a:pt x="402" y="0"/>
                    </a:moveTo>
                    <a:cubicBezTo>
                      <a:pt x="289" y="9"/>
                      <a:pt x="176" y="32"/>
                      <a:pt x="67" y="64"/>
                    </a:cubicBezTo>
                    <a:cubicBezTo>
                      <a:pt x="0" y="84"/>
                      <a:pt x="56" y="174"/>
                      <a:pt x="111" y="174"/>
                    </a:cubicBezTo>
                    <a:cubicBezTo>
                      <a:pt x="116" y="174"/>
                      <a:pt x="121" y="174"/>
                      <a:pt x="126" y="172"/>
                    </a:cubicBezTo>
                    <a:cubicBezTo>
                      <a:pt x="185" y="159"/>
                      <a:pt x="239" y="145"/>
                      <a:pt x="298" y="132"/>
                    </a:cubicBezTo>
                    <a:cubicBezTo>
                      <a:pt x="320" y="127"/>
                      <a:pt x="348" y="123"/>
                      <a:pt x="370" y="118"/>
                    </a:cubicBezTo>
                    <a:lnTo>
                      <a:pt x="407" y="118"/>
                    </a:lnTo>
                    <a:cubicBezTo>
                      <a:pt x="411" y="118"/>
                      <a:pt x="420" y="113"/>
                      <a:pt x="425" y="113"/>
                    </a:cubicBezTo>
                    <a:lnTo>
                      <a:pt x="429" y="113"/>
                    </a:lnTo>
                    <a:cubicBezTo>
                      <a:pt x="443" y="113"/>
                      <a:pt x="456" y="113"/>
                      <a:pt x="465" y="100"/>
                    </a:cubicBezTo>
                    <a:cubicBezTo>
                      <a:pt x="475" y="91"/>
                      <a:pt x="479" y="73"/>
                      <a:pt x="475" y="64"/>
                    </a:cubicBezTo>
                    <a:cubicBezTo>
                      <a:pt x="465" y="32"/>
                      <a:pt x="434" y="0"/>
                      <a:pt x="40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2" name="Google Shape;2272;p45"/>
              <p:cNvSpPr/>
              <p:nvPr/>
            </p:nvSpPr>
            <p:spPr>
              <a:xfrm>
                <a:off x="2126198" y="2184015"/>
                <a:ext cx="729346" cy="365681"/>
              </a:xfrm>
              <a:custGeom>
                <a:avLst/>
                <a:gdLst/>
                <a:ahLst/>
                <a:cxnLst/>
                <a:rect l="l" t="t" r="r" b="b"/>
                <a:pathLst>
                  <a:path w="5788" h="2902" extrusionOk="0">
                    <a:moveTo>
                      <a:pt x="5675" y="0"/>
                    </a:moveTo>
                    <a:cubicBezTo>
                      <a:pt x="5667" y="0"/>
                      <a:pt x="5659" y="2"/>
                      <a:pt x="5651" y="6"/>
                    </a:cubicBezTo>
                    <a:cubicBezTo>
                      <a:pt x="4836" y="414"/>
                      <a:pt x="4052" y="885"/>
                      <a:pt x="3241" y="1316"/>
                    </a:cubicBezTo>
                    <a:cubicBezTo>
                      <a:pt x="2661" y="1624"/>
                      <a:pt x="2072" y="1923"/>
                      <a:pt x="1465" y="2181"/>
                    </a:cubicBezTo>
                    <a:cubicBezTo>
                      <a:pt x="994" y="2380"/>
                      <a:pt x="518" y="2580"/>
                      <a:pt x="56" y="2797"/>
                    </a:cubicBezTo>
                    <a:cubicBezTo>
                      <a:pt x="0" y="2821"/>
                      <a:pt x="64" y="2901"/>
                      <a:pt x="117" y="2901"/>
                    </a:cubicBezTo>
                    <a:cubicBezTo>
                      <a:pt x="124" y="2901"/>
                      <a:pt x="131" y="2900"/>
                      <a:pt x="138" y="2897"/>
                    </a:cubicBezTo>
                    <a:cubicBezTo>
                      <a:pt x="831" y="2575"/>
                      <a:pt x="1547" y="2303"/>
                      <a:pt x="2235" y="1973"/>
                    </a:cubicBezTo>
                    <a:cubicBezTo>
                      <a:pt x="2956" y="1624"/>
                      <a:pt x="3658" y="1243"/>
                      <a:pt x="4360" y="853"/>
                    </a:cubicBezTo>
                    <a:cubicBezTo>
                      <a:pt x="4818" y="600"/>
                      <a:pt x="5271" y="341"/>
                      <a:pt x="5733" y="106"/>
                    </a:cubicBezTo>
                    <a:cubicBezTo>
                      <a:pt x="5788" y="78"/>
                      <a:pt x="5727" y="0"/>
                      <a:pt x="56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3" name="Google Shape;2273;p45"/>
              <p:cNvSpPr/>
              <p:nvPr/>
            </p:nvSpPr>
            <p:spPr>
              <a:xfrm>
                <a:off x="2887306" y="2134115"/>
                <a:ext cx="74346" cy="38181"/>
              </a:xfrm>
              <a:custGeom>
                <a:avLst/>
                <a:gdLst/>
                <a:ahLst/>
                <a:cxnLst/>
                <a:rect l="l" t="t" r="r" b="b"/>
                <a:pathLst>
                  <a:path w="590" h="303" extrusionOk="0">
                    <a:moveTo>
                      <a:pt x="500" y="0"/>
                    </a:moveTo>
                    <a:cubicBezTo>
                      <a:pt x="493" y="0"/>
                      <a:pt x="485" y="1"/>
                      <a:pt x="477" y="3"/>
                    </a:cubicBezTo>
                    <a:cubicBezTo>
                      <a:pt x="327" y="62"/>
                      <a:pt x="178" y="126"/>
                      <a:pt x="28" y="194"/>
                    </a:cubicBezTo>
                    <a:cubicBezTo>
                      <a:pt x="1" y="207"/>
                      <a:pt x="15" y="253"/>
                      <a:pt x="28" y="271"/>
                    </a:cubicBezTo>
                    <a:cubicBezTo>
                      <a:pt x="45" y="288"/>
                      <a:pt x="68" y="303"/>
                      <a:pt x="92" y="303"/>
                    </a:cubicBezTo>
                    <a:cubicBezTo>
                      <a:pt x="99" y="303"/>
                      <a:pt x="107" y="301"/>
                      <a:pt x="114" y="298"/>
                    </a:cubicBezTo>
                    <a:cubicBezTo>
                      <a:pt x="259" y="230"/>
                      <a:pt x="409" y="167"/>
                      <a:pt x="558" y="108"/>
                    </a:cubicBezTo>
                    <a:cubicBezTo>
                      <a:pt x="590" y="94"/>
                      <a:pt x="576" y="49"/>
                      <a:pt x="563" y="31"/>
                    </a:cubicBezTo>
                    <a:cubicBezTo>
                      <a:pt x="546" y="10"/>
                      <a:pt x="524" y="0"/>
                      <a:pt x="5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4" name="Google Shape;2274;p45"/>
              <p:cNvSpPr/>
              <p:nvPr/>
            </p:nvSpPr>
            <p:spPr>
              <a:xfrm>
                <a:off x="1811800" y="1365824"/>
                <a:ext cx="65777" cy="95642"/>
              </a:xfrm>
              <a:custGeom>
                <a:avLst/>
                <a:gdLst/>
                <a:ahLst/>
                <a:cxnLst/>
                <a:rect l="l" t="t" r="r" b="b"/>
                <a:pathLst>
                  <a:path w="522" h="759" extrusionOk="0">
                    <a:moveTo>
                      <a:pt x="52" y="0"/>
                    </a:moveTo>
                    <a:cubicBezTo>
                      <a:pt x="40" y="0"/>
                      <a:pt x="28" y="5"/>
                      <a:pt x="18" y="16"/>
                    </a:cubicBezTo>
                    <a:cubicBezTo>
                      <a:pt x="0" y="43"/>
                      <a:pt x="23" y="79"/>
                      <a:pt x="41" y="93"/>
                    </a:cubicBezTo>
                    <a:cubicBezTo>
                      <a:pt x="113" y="156"/>
                      <a:pt x="177" y="242"/>
                      <a:pt x="231" y="333"/>
                    </a:cubicBezTo>
                    <a:cubicBezTo>
                      <a:pt x="299" y="446"/>
                      <a:pt x="354" y="573"/>
                      <a:pt x="394" y="695"/>
                    </a:cubicBezTo>
                    <a:cubicBezTo>
                      <a:pt x="408" y="727"/>
                      <a:pt x="435" y="754"/>
                      <a:pt x="467" y="759"/>
                    </a:cubicBezTo>
                    <a:cubicBezTo>
                      <a:pt x="499" y="759"/>
                      <a:pt x="521" y="732"/>
                      <a:pt x="512" y="704"/>
                    </a:cubicBezTo>
                    <a:cubicBezTo>
                      <a:pt x="426" y="451"/>
                      <a:pt x="304" y="197"/>
                      <a:pt x="100" y="20"/>
                    </a:cubicBezTo>
                    <a:cubicBezTo>
                      <a:pt x="89" y="10"/>
                      <a:pt x="70" y="0"/>
                      <a:pt x="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5" name="Google Shape;2275;p45"/>
              <p:cNvSpPr/>
              <p:nvPr/>
            </p:nvSpPr>
            <p:spPr>
              <a:xfrm>
                <a:off x="2157701" y="1218517"/>
                <a:ext cx="36669" cy="80520"/>
              </a:xfrm>
              <a:custGeom>
                <a:avLst/>
                <a:gdLst/>
                <a:ahLst/>
                <a:cxnLst/>
                <a:rect l="l" t="t" r="r" b="b"/>
                <a:pathLst>
                  <a:path w="291" h="639" extrusionOk="0">
                    <a:moveTo>
                      <a:pt x="62" y="0"/>
                    </a:moveTo>
                    <a:cubicBezTo>
                      <a:pt x="45" y="0"/>
                      <a:pt x="29" y="6"/>
                      <a:pt x="23" y="25"/>
                    </a:cubicBezTo>
                    <a:cubicBezTo>
                      <a:pt x="1" y="111"/>
                      <a:pt x="33" y="206"/>
                      <a:pt x="60" y="283"/>
                    </a:cubicBezTo>
                    <a:cubicBezTo>
                      <a:pt x="91" y="387"/>
                      <a:pt x="132" y="492"/>
                      <a:pt x="177" y="596"/>
                    </a:cubicBezTo>
                    <a:cubicBezTo>
                      <a:pt x="185" y="619"/>
                      <a:pt x="216" y="639"/>
                      <a:pt x="244" y="639"/>
                    </a:cubicBezTo>
                    <a:cubicBezTo>
                      <a:pt x="249" y="639"/>
                      <a:pt x="254" y="638"/>
                      <a:pt x="259" y="637"/>
                    </a:cubicBezTo>
                    <a:cubicBezTo>
                      <a:pt x="291" y="632"/>
                      <a:pt x="291" y="596"/>
                      <a:pt x="282" y="573"/>
                    </a:cubicBezTo>
                    <a:cubicBezTo>
                      <a:pt x="241" y="482"/>
                      <a:pt x="209" y="392"/>
                      <a:pt x="177" y="301"/>
                    </a:cubicBezTo>
                    <a:cubicBezTo>
                      <a:pt x="164" y="256"/>
                      <a:pt x="150" y="211"/>
                      <a:pt x="141" y="165"/>
                    </a:cubicBezTo>
                    <a:cubicBezTo>
                      <a:pt x="137" y="152"/>
                      <a:pt x="137" y="138"/>
                      <a:pt x="137" y="120"/>
                    </a:cubicBezTo>
                    <a:cubicBezTo>
                      <a:pt x="137" y="115"/>
                      <a:pt x="137" y="106"/>
                      <a:pt x="137" y="97"/>
                    </a:cubicBezTo>
                    <a:cubicBezTo>
                      <a:pt x="137" y="95"/>
                      <a:pt x="137" y="94"/>
                      <a:pt x="137" y="94"/>
                    </a:cubicBezTo>
                    <a:cubicBezTo>
                      <a:pt x="137" y="94"/>
                      <a:pt x="137" y="95"/>
                      <a:pt x="138" y="95"/>
                    </a:cubicBezTo>
                    <a:cubicBezTo>
                      <a:pt x="138" y="95"/>
                      <a:pt x="139" y="94"/>
                      <a:pt x="141" y="88"/>
                    </a:cubicBezTo>
                    <a:cubicBezTo>
                      <a:pt x="146" y="57"/>
                      <a:pt x="123" y="25"/>
                      <a:pt x="96" y="7"/>
                    </a:cubicBezTo>
                    <a:cubicBezTo>
                      <a:pt x="87" y="3"/>
                      <a:pt x="74" y="0"/>
                      <a:pt x="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6" name="Google Shape;2276;p45"/>
              <p:cNvSpPr/>
              <p:nvPr/>
            </p:nvSpPr>
            <p:spPr>
              <a:xfrm>
                <a:off x="2024129" y="1266654"/>
                <a:ext cx="22934" cy="51664"/>
              </a:xfrm>
              <a:custGeom>
                <a:avLst/>
                <a:gdLst/>
                <a:ahLst/>
                <a:cxnLst/>
                <a:rect l="l" t="t" r="r" b="b"/>
                <a:pathLst>
                  <a:path w="182" h="410" extrusionOk="0">
                    <a:moveTo>
                      <a:pt x="58" y="276"/>
                    </a:moveTo>
                    <a:lnTo>
                      <a:pt x="58" y="276"/>
                    </a:lnTo>
                    <a:cubicBezTo>
                      <a:pt x="57" y="276"/>
                      <a:pt x="60" y="282"/>
                      <a:pt x="60" y="282"/>
                    </a:cubicBezTo>
                    <a:cubicBezTo>
                      <a:pt x="60" y="280"/>
                      <a:pt x="59" y="278"/>
                      <a:pt x="58" y="276"/>
                    </a:cubicBezTo>
                    <a:close/>
                    <a:moveTo>
                      <a:pt x="50" y="1"/>
                    </a:moveTo>
                    <a:cubicBezTo>
                      <a:pt x="19" y="1"/>
                      <a:pt x="1" y="23"/>
                      <a:pt x="10" y="55"/>
                    </a:cubicBezTo>
                    <a:cubicBezTo>
                      <a:pt x="23" y="114"/>
                      <a:pt x="37" y="173"/>
                      <a:pt x="50" y="232"/>
                    </a:cubicBezTo>
                    <a:cubicBezTo>
                      <a:pt x="50" y="245"/>
                      <a:pt x="55" y="255"/>
                      <a:pt x="55" y="268"/>
                    </a:cubicBezTo>
                    <a:cubicBezTo>
                      <a:pt x="55" y="271"/>
                      <a:pt x="56" y="273"/>
                      <a:pt x="58" y="276"/>
                    </a:cubicBezTo>
                    <a:lnTo>
                      <a:pt x="58" y="276"/>
                    </a:lnTo>
                    <a:cubicBezTo>
                      <a:pt x="58" y="276"/>
                      <a:pt x="58" y="276"/>
                      <a:pt x="58" y="276"/>
                    </a:cubicBezTo>
                    <a:lnTo>
                      <a:pt x="58" y="276"/>
                    </a:lnTo>
                    <a:cubicBezTo>
                      <a:pt x="58" y="276"/>
                      <a:pt x="59" y="276"/>
                      <a:pt x="60" y="277"/>
                    </a:cubicBezTo>
                    <a:cubicBezTo>
                      <a:pt x="60" y="282"/>
                      <a:pt x="60" y="282"/>
                      <a:pt x="60" y="286"/>
                    </a:cubicBezTo>
                    <a:cubicBezTo>
                      <a:pt x="60" y="304"/>
                      <a:pt x="64" y="318"/>
                      <a:pt x="64" y="336"/>
                    </a:cubicBezTo>
                    <a:cubicBezTo>
                      <a:pt x="64" y="368"/>
                      <a:pt x="91" y="400"/>
                      <a:pt x="123" y="409"/>
                    </a:cubicBezTo>
                    <a:cubicBezTo>
                      <a:pt x="127" y="409"/>
                      <a:pt x="132" y="410"/>
                      <a:pt x="136" y="410"/>
                    </a:cubicBezTo>
                    <a:cubicBezTo>
                      <a:pt x="159" y="410"/>
                      <a:pt x="182" y="399"/>
                      <a:pt x="182" y="372"/>
                    </a:cubicBezTo>
                    <a:cubicBezTo>
                      <a:pt x="182" y="327"/>
                      <a:pt x="173" y="286"/>
                      <a:pt x="168" y="241"/>
                    </a:cubicBezTo>
                    <a:cubicBezTo>
                      <a:pt x="155" y="182"/>
                      <a:pt x="141" y="119"/>
                      <a:pt x="123" y="60"/>
                    </a:cubicBezTo>
                    <a:cubicBezTo>
                      <a:pt x="118" y="28"/>
                      <a:pt x="82" y="1"/>
                      <a:pt x="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7" name="Google Shape;2277;p45"/>
              <p:cNvSpPr/>
              <p:nvPr/>
            </p:nvSpPr>
            <p:spPr>
              <a:xfrm>
                <a:off x="1902024" y="1315672"/>
                <a:ext cx="42339" cy="67037"/>
              </a:xfrm>
              <a:custGeom>
                <a:avLst/>
                <a:gdLst/>
                <a:ahLst/>
                <a:cxnLst/>
                <a:rect l="l" t="t" r="r" b="b"/>
                <a:pathLst>
                  <a:path w="336" h="532" extrusionOk="0">
                    <a:moveTo>
                      <a:pt x="50" y="0"/>
                    </a:moveTo>
                    <a:cubicBezTo>
                      <a:pt x="26" y="0"/>
                      <a:pt x="0" y="11"/>
                      <a:pt x="0" y="38"/>
                    </a:cubicBezTo>
                    <a:lnTo>
                      <a:pt x="5" y="38"/>
                    </a:lnTo>
                    <a:cubicBezTo>
                      <a:pt x="9" y="210"/>
                      <a:pt x="118" y="368"/>
                      <a:pt x="222" y="500"/>
                    </a:cubicBezTo>
                    <a:cubicBezTo>
                      <a:pt x="236" y="517"/>
                      <a:pt x="260" y="532"/>
                      <a:pt x="283" y="532"/>
                    </a:cubicBezTo>
                    <a:cubicBezTo>
                      <a:pt x="290" y="532"/>
                      <a:pt x="297" y="530"/>
                      <a:pt x="304" y="527"/>
                    </a:cubicBezTo>
                    <a:cubicBezTo>
                      <a:pt x="335" y="509"/>
                      <a:pt x="322" y="473"/>
                      <a:pt x="308" y="450"/>
                    </a:cubicBezTo>
                    <a:cubicBezTo>
                      <a:pt x="254" y="382"/>
                      <a:pt x="208" y="319"/>
                      <a:pt x="168" y="237"/>
                    </a:cubicBezTo>
                    <a:cubicBezTo>
                      <a:pt x="168" y="228"/>
                      <a:pt x="163" y="219"/>
                      <a:pt x="159" y="214"/>
                    </a:cubicBezTo>
                    <a:cubicBezTo>
                      <a:pt x="159" y="210"/>
                      <a:pt x="154" y="205"/>
                      <a:pt x="154" y="201"/>
                    </a:cubicBezTo>
                    <a:cubicBezTo>
                      <a:pt x="154" y="200"/>
                      <a:pt x="154" y="200"/>
                      <a:pt x="153" y="200"/>
                    </a:cubicBezTo>
                    <a:lnTo>
                      <a:pt x="153" y="200"/>
                    </a:lnTo>
                    <a:cubicBezTo>
                      <a:pt x="154" y="199"/>
                      <a:pt x="154" y="199"/>
                      <a:pt x="154" y="196"/>
                    </a:cubicBezTo>
                    <a:cubicBezTo>
                      <a:pt x="145" y="183"/>
                      <a:pt x="140" y="169"/>
                      <a:pt x="136" y="151"/>
                    </a:cubicBezTo>
                    <a:cubicBezTo>
                      <a:pt x="131" y="137"/>
                      <a:pt x="127" y="124"/>
                      <a:pt x="127" y="110"/>
                    </a:cubicBezTo>
                    <a:cubicBezTo>
                      <a:pt x="127" y="109"/>
                      <a:pt x="127" y="108"/>
                      <a:pt x="126" y="106"/>
                    </a:cubicBezTo>
                    <a:lnTo>
                      <a:pt x="126" y="106"/>
                    </a:lnTo>
                    <a:cubicBezTo>
                      <a:pt x="126" y="106"/>
                      <a:pt x="127" y="107"/>
                      <a:pt x="127" y="107"/>
                    </a:cubicBezTo>
                    <a:cubicBezTo>
                      <a:pt x="127" y="107"/>
                      <a:pt x="127" y="106"/>
                      <a:pt x="127" y="106"/>
                    </a:cubicBezTo>
                    <a:cubicBezTo>
                      <a:pt x="125" y="103"/>
                      <a:pt x="125" y="102"/>
                      <a:pt x="125" y="102"/>
                    </a:cubicBezTo>
                    <a:lnTo>
                      <a:pt x="125" y="102"/>
                    </a:lnTo>
                    <a:cubicBezTo>
                      <a:pt x="125" y="102"/>
                      <a:pt x="126" y="104"/>
                      <a:pt x="126" y="106"/>
                    </a:cubicBezTo>
                    <a:lnTo>
                      <a:pt x="126" y="106"/>
                    </a:lnTo>
                    <a:cubicBezTo>
                      <a:pt x="125" y="104"/>
                      <a:pt x="122" y="97"/>
                      <a:pt x="122" y="97"/>
                    </a:cubicBezTo>
                    <a:cubicBezTo>
                      <a:pt x="122" y="88"/>
                      <a:pt x="122" y="83"/>
                      <a:pt x="122" y="74"/>
                    </a:cubicBezTo>
                    <a:cubicBezTo>
                      <a:pt x="122" y="42"/>
                      <a:pt x="95" y="11"/>
                      <a:pt x="63" y="1"/>
                    </a:cubicBezTo>
                    <a:cubicBezTo>
                      <a:pt x="59" y="1"/>
                      <a:pt x="55" y="0"/>
                      <a:pt x="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8" name="Google Shape;2278;p45"/>
              <p:cNvSpPr/>
              <p:nvPr/>
            </p:nvSpPr>
            <p:spPr>
              <a:xfrm>
                <a:off x="1594809" y="1549927"/>
                <a:ext cx="53176" cy="36291"/>
              </a:xfrm>
              <a:custGeom>
                <a:avLst/>
                <a:gdLst/>
                <a:ahLst/>
                <a:cxnLst/>
                <a:rect l="l" t="t" r="r" b="b"/>
                <a:pathLst>
                  <a:path w="422" h="288" extrusionOk="0">
                    <a:moveTo>
                      <a:pt x="218" y="104"/>
                    </a:moveTo>
                    <a:lnTo>
                      <a:pt x="218" y="104"/>
                    </a:lnTo>
                    <a:cubicBezTo>
                      <a:pt x="218" y="104"/>
                      <a:pt x="218" y="104"/>
                      <a:pt x="218" y="104"/>
                    </a:cubicBezTo>
                    <a:lnTo>
                      <a:pt x="218" y="104"/>
                    </a:lnTo>
                    <a:cubicBezTo>
                      <a:pt x="218" y="104"/>
                      <a:pt x="218" y="104"/>
                      <a:pt x="218" y="104"/>
                    </a:cubicBezTo>
                    <a:cubicBezTo>
                      <a:pt x="218" y="104"/>
                      <a:pt x="218" y="104"/>
                      <a:pt x="218" y="104"/>
                    </a:cubicBezTo>
                    <a:close/>
                    <a:moveTo>
                      <a:pt x="55" y="0"/>
                    </a:moveTo>
                    <a:cubicBezTo>
                      <a:pt x="46" y="0"/>
                      <a:pt x="28" y="5"/>
                      <a:pt x="19" y="14"/>
                    </a:cubicBezTo>
                    <a:cubicBezTo>
                      <a:pt x="1" y="41"/>
                      <a:pt x="19" y="77"/>
                      <a:pt x="41" y="95"/>
                    </a:cubicBezTo>
                    <a:cubicBezTo>
                      <a:pt x="91" y="131"/>
                      <a:pt x="146" y="172"/>
                      <a:pt x="195" y="204"/>
                    </a:cubicBezTo>
                    <a:cubicBezTo>
                      <a:pt x="241" y="231"/>
                      <a:pt x="291" y="254"/>
                      <a:pt x="336" y="281"/>
                    </a:cubicBezTo>
                    <a:cubicBezTo>
                      <a:pt x="345" y="285"/>
                      <a:pt x="358" y="288"/>
                      <a:pt x="371" y="288"/>
                    </a:cubicBezTo>
                    <a:cubicBezTo>
                      <a:pt x="390" y="288"/>
                      <a:pt x="407" y="282"/>
                      <a:pt x="413" y="263"/>
                    </a:cubicBezTo>
                    <a:cubicBezTo>
                      <a:pt x="422" y="231"/>
                      <a:pt x="395" y="199"/>
                      <a:pt x="368" y="186"/>
                    </a:cubicBezTo>
                    <a:cubicBezTo>
                      <a:pt x="322" y="163"/>
                      <a:pt x="277" y="140"/>
                      <a:pt x="232" y="113"/>
                    </a:cubicBezTo>
                    <a:cubicBezTo>
                      <a:pt x="227" y="109"/>
                      <a:pt x="223" y="105"/>
                      <a:pt x="219" y="104"/>
                    </a:cubicBezTo>
                    <a:lnTo>
                      <a:pt x="219" y="104"/>
                    </a:lnTo>
                    <a:cubicBezTo>
                      <a:pt x="218" y="103"/>
                      <a:pt x="215" y="102"/>
                      <a:pt x="213" y="100"/>
                    </a:cubicBezTo>
                    <a:cubicBezTo>
                      <a:pt x="200" y="91"/>
                      <a:pt x="191" y="86"/>
                      <a:pt x="182" y="77"/>
                    </a:cubicBezTo>
                    <a:cubicBezTo>
                      <a:pt x="155" y="59"/>
                      <a:pt x="127" y="41"/>
                      <a:pt x="100" y="18"/>
                    </a:cubicBezTo>
                    <a:cubicBezTo>
                      <a:pt x="87" y="9"/>
                      <a:pt x="73" y="0"/>
                      <a:pt x="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9" name="Google Shape;2279;p45"/>
              <p:cNvSpPr/>
              <p:nvPr/>
            </p:nvSpPr>
            <p:spPr>
              <a:xfrm>
                <a:off x="1542262" y="1621249"/>
                <a:ext cx="59477" cy="68045"/>
              </a:xfrm>
              <a:custGeom>
                <a:avLst/>
                <a:gdLst/>
                <a:ahLst/>
                <a:cxnLst/>
                <a:rect l="l" t="t" r="r" b="b"/>
                <a:pathLst>
                  <a:path w="472" h="540" extrusionOk="0">
                    <a:moveTo>
                      <a:pt x="49" y="0"/>
                    </a:moveTo>
                    <a:cubicBezTo>
                      <a:pt x="42" y="0"/>
                      <a:pt x="34" y="2"/>
                      <a:pt x="28" y="5"/>
                    </a:cubicBezTo>
                    <a:cubicBezTo>
                      <a:pt x="1" y="23"/>
                      <a:pt x="10" y="59"/>
                      <a:pt x="28" y="82"/>
                    </a:cubicBezTo>
                    <a:cubicBezTo>
                      <a:pt x="73" y="145"/>
                      <a:pt x="123" y="204"/>
                      <a:pt x="168" y="268"/>
                    </a:cubicBezTo>
                    <a:cubicBezTo>
                      <a:pt x="200" y="304"/>
                      <a:pt x="232" y="345"/>
                      <a:pt x="263" y="385"/>
                    </a:cubicBezTo>
                    <a:cubicBezTo>
                      <a:pt x="295" y="426"/>
                      <a:pt x="327" y="472"/>
                      <a:pt x="363" y="508"/>
                    </a:cubicBezTo>
                    <a:cubicBezTo>
                      <a:pt x="377" y="525"/>
                      <a:pt x="401" y="540"/>
                      <a:pt x="424" y="540"/>
                    </a:cubicBezTo>
                    <a:cubicBezTo>
                      <a:pt x="431" y="540"/>
                      <a:pt x="438" y="538"/>
                      <a:pt x="445" y="535"/>
                    </a:cubicBezTo>
                    <a:cubicBezTo>
                      <a:pt x="472" y="517"/>
                      <a:pt x="467" y="476"/>
                      <a:pt x="449" y="458"/>
                    </a:cubicBezTo>
                    <a:cubicBezTo>
                      <a:pt x="413" y="422"/>
                      <a:pt x="381" y="381"/>
                      <a:pt x="350" y="340"/>
                    </a:cubicBezTo>
                    <a:lnTo>
                      <a:pt x="259" y="218"/>
                    </a:lnTo>
                    <a:cubicBezTo>
                      <a:pt x="209" y="154"/>
                      <a:pt x="159" y="96"/>
                      <a:pt x="114" y="32"/>
                    </a:cubicBezTo>
                    <a:cubicBezTo>
                      <a:pt x="100" y="15"/>
                      <a:pt x="73"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0" name="Google Shape;2280;p45"/>
              <p:cNvSpPr/>
              <p:nvPr/>
            </p:nvSpPr>
            <p:spPr>
              <a:xfrm>
                <a:off x="1569733" y="1585210"/>
                <a:ext cx="36039" cy="27218"/>
              </a:xfrm>
              <a:custGeom>
                <a:avLst/>
                <a:gdLst/>
                <a:ahLst/>
                <a:cxnLst/>
                <a:rect l="l" t="t" r="r" b="b"/>
                <a:pathLst>
                  <a:path w="286" h="216" extrusionOk="0">
                    <a:moveTo>
                      <a:pt x="59" y="1"/>
                    </a:moveTo>
                    <a:cubicBezTo>
                      <a:pt x="45" y="1"/>
                      <a:pt x="27" y="1"/>
                      <a:pt x="18" y="15"/>
                    </a:cubicBezTo>
                    <a:cubicBezTo>
                      <a:pt x="0" y="42"/>
                      <a:pt x="18" y="78"/>
                      <a:pt x="41" y="92"/>
                    </a:cubicBezTo>
                    <a:cubicBezTo>
                      <a:pt x="95" y="132"/>
                      <a:pt x="150" y="169"/>
                      <a:pt x="209" y="205"/>
                    </a:cubicBezTo>
                    <a:cubicBezTo>
                      <a:pt x="215" y="211"/>
                      <a:pt x="229" y="216"/>
                      <a:pt x="241" y="216"/>
                    </a:cubicBezTo>
                    <a:cubicBezTo>
                      <a:pt x="246" y="216"/>
                      <a:pt x="250" y="215"/>
                      <a:pt x="254" y="214"/>
                    </a:cubicBezTo>
                    <a:cubicBezTo>
                      <a:pt x="267" y="214"/>
                      <a:pt x="277" y="200"/>
                      <a:pt x="281" y="191"/>
                    </a:cubicBezTo>
                    <a:cubicBezTo>
                      <a:pt x="286" y="178"/>
                      <a:pt x="281" y="160"/>
                      <a:pt x="277" y="150"/>
                    </a:cubicBezTo>
                    <a:cubicBezTo>
                      <a:pt x="267" y="132"/>
                      <a:pt x="254" y="123"/>
                      <a:pt x="240" y="114"/>
                    </a:cubicBezTo>
                    <a:cubicBezTo>
                      <a:pt x="232" y="105"/>
                      <a:pt x="223" y="101"/>
                      <a:pt x="214" y="97"/>
                    </a:cubicBezTo>
                    <a:lnTo>
                      <a:pt x="214" y="97"/>
                    </a:lnTo>
                    <a:cubicBezTo>
                      <a:pt x="177" y="71"/>
                      <a:pt x="141" y="43"/>
                      <a:pt x="104" y="19"/>
                    </a:cubicBezTo>
                    <a:cubicBezTo>
                      <a:pt x="91" y="10"/>
                      <a:pt x="73" y="1"/>
                      <a:pt x="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1" name="Google Shape;2281;p45"/>
              <p:cNvSpPr/>
              <p:nvPr/>
            </p:nvSpPr>
            <p:spPr>
              <a:xfrm>
                <a:off x="1285955" y="2085726"/>
                <a:ext cx="138233" cy="66785"/>
              </a:xfrm>
              <a:custGeom>
                <a:avLst/>
                <a:gdLst/>
                <a:ahLst/>
                <a:cxnLst/>
                <a:rect l="l" t="t" r="r" b="b"/>
                <a:pathLst>
                  <a:path w="1097" h="530" extrusionOk="0">
                    <a:moveTo>
                      <a:pt x="717" y="0"/>
                    </a:moveTo>
                    <a:cubicBezTo>
                      <a:pt x="651" y="0"/>
                      <a:pt x="592" y="32"/>
                      <a:pt x="531" y="66"/>
                    </a:cubicBezTo>
                    <a:cubicBezTo>
                      <a:pt x="463" y="107"/>
                      <a:pt x="399" y="147"/>
                      <a:pt x="336" y="188"/>
                    </a:cubicBezTo>
                    <a:cubicBezTo>
                      <a:pt x="222" y="261"/>
                      <a:pt x="123" y="329"/>
                      <a:pt x="32" y="433"/>
                    </a:cubicBezTo>
                    <a:cubicBezTo>
                      <a:pt x="0" y="468"/>
                      <a:pt x="58" y="529"/>
                      <a:pt x="104" y="529"/>
                    </a:cubicBezTo>
                    <a:cubicBezTo>
                      <a:pt x="116" y="529"/>
                      <a:pt x="128" y="525"/>
                      <a:pt x="136" y="514"/>
                    </a:cubicBezTo>
                    <a:cubicBezTo>
                      <a:pt x="259" y="374"/>
                      <a:pt x="431" y="274"/>
                      <a:pt x="589" y="184"/>
                    </a:cubicBezTo>
                    <a:cubicBezTo>
                      <a:pt x="635" y="154"/>
                      <a:pt x="692" y="110"/>
                      <a:pt x="747" y="110"/>
                    </a:cubicBezTo>
                    <a:cubicBezTo>
                      <a:pt x="752" y="110"/>
                      <a:pt x="757" y="110"/>
                      <a:pt x="762" y="111"/>
                    </a:cubicBezTo>
                    <a:cubicBezTo>
                      <a:pt x="852" y="125"/>
                      <a:pt x="925" y="215"/>
                      <a:pt x="984" y="274"/>
                    </a:cubicBezTo>
                    <a:cubicBezTo>
                      <a:pt x="1001" y="288"/>
                      <a:pt x="1025" y="306"/>
                      <a:pt x="1049" y="306"/>
                    </a:cubicBezTo>
                    <a:cubicBezTo>
                      <a:pt x="1056" y="306"/>
                      <a:pt x="1063" y="304"/>
                      <a:pt x="1070" y="301"/>
                    </a:cubicBezTo>
                    <a:cubicBezTo>
                      <a:pt x="1097" y="283"/>
                      <a:pt x="1088" y="243"/>
                      <a:pt x="1070" y="224"/>
                    </a:cubicBezTo>
                    <a:cubicBezTo>
                      <a:pt x="988" y="138"/>
                      <a:pt x="902" y="52"/>
                      <a:pt x="784" y="11"/>
                    </a:cubicBezTo>
                    <a:cubicBezTo>
                      <a:pt x="761" y="4"/>
                      <a:pt x="738" y="0"/>
                      <a:pt x="7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2" name="Google Shape;2282;p45"/>
              <p:cNvSpPr/>
              <p:nvPr/>
            </p:nvSpPr>
            <p:spPr>
              <a:xfrm>
                <a:off x="1279151" y="2207453"/>
                <a:ext cx="225432" cy="424402"/>
              </a:xfrm>
              <a:custGeom>
                <a:avLst/>
                <a:gdLst/>
                <a:ahLst/>
                <a:cxnLst/>
                <a:rect l="l" t="t" r="r" b="b"/>
                <a:pathLst>
                  <a:path w="1789" h="3368" extrusionOk="0">
                    <a:moveTo>
                      <a:pt x="763" y="0"/>
                    </a:moveTo>
                    <a:cubicBezTo>
                      <a:pt x="759" y="0"/>
                      <a:pt x="756" y="1"/>
                      <a:pt x="752" y="1"/>
                    </a:cubicBezTo>
                    <a:cubicBezTo>
                      <a:pt x="449" y="65"/>
                      <a:pt x="195" y="341"/>
                      <a:pt x="150" y="645"/>
                    </a:cubicBezTo>
                    <a:cubicBezTo>
                      <a:pt x="136" y="726"/>
                      <a:pt x="145" y="808"/>
                      <a:pt x="145" y="894"/>
                    </a:cubicBezTo>
                    <a:cubicBezTo>
                      <a:pt x="150" y="985"/>
                      <a:pt x="145" y="1075"/>
                      <a:pt x="154" y="1166"/>
                    </a:cubicBezTo>
                    <a:cubicBezTo>
                      <a:pt x="159" y="1225"/>
                      <a:pt x="177" y="1275"/>
                      <a:pt x="186" y="1329"/>
                    </a:cubicBezTo>
                    <a:cubicBezTo>
                      <a:pt x="199" y="1383"/>
                      <a:pt x="186" y="1447"/>
                      <a:pt x="172" y="1501"/>
                    </a:cubicBezTo>
                    <a:cubicBezTo>
                      <a:pt x="131" y="1660"/>
                      <a:pt x="73" y="1814"/>
                      <a:pt x="32" y="1968"/>
                    </a:cubicBezTo>
                    <a:cubicBezTo>
                      <a:pt x="0" y="2076"/>
                      <a:pt x="14" y="2167"/>
                      <a:pt x="118" y="2231"/>
                    </a:cubicBezTo>
                    <a:cubicBezTo>
                      <a:pt x="181" y="2271"/>
                      <a:pt x="267" y="2280"/>
                      <a:pt x="331" y="2326"/>
                    </a:cubicBezTo>
                    <a:cubicBezTo>
                      <a:pt x="394" y="2371"/>
                      <a:pt x="358" y="2471"/>
                      <a:pt x="340" y="2530"/>
                    </a:cubicBezTo>
                    <a:cubicBezTo>
                      <a:pt x="290" y="2661"/>
                      <a:pt x="181" y="2797"/>
                      <a:pt x="208" y="2946"/>
                    </a:cubicBezTo>
                    <a:cubicBezTo>
                      <a:pt x="231" y="3091"/>
                      <a:pt x="408" y="3182"/>
                      <a:pt x="548" y="3187"/>
                    </a:cubicBezTo>
                    <a:cubicBezTo>
                      <a:pt x="612" y="3187"/>
                      <a:pt x="680" y="3168"/>
                      <a:pt x="743" y="3150"/>
                    </a:cubicBezTo>
                    <a:cubicBezTo>
                      <a:pt x="765" y="3144"/>
                      <a:pt x="789" y="3131"/>
                      <a:pt x="810" y="3131"/>
                    </a:cubicBezTo>
                    <a:cubicBezTo>
                      <a:pt x="820" y="3131"/>
                      <a:pt x="830" y="3134"/>
                      <a:pt x="838" y="3141"/>
                    </a:cubicBezTo>
                    <a:cubicBezTo>
                      <a:pt x="865" y="3168"/>
                      <a:pt x="865" y="3259"/>
                      <a:pt x="865" y="3295"/>
                    </a:cubicBezTo>
                    <a:cubicBezTo>
                      <a:pt x="870" y="3331"/>
                      <a:pt x="906" y="3368"/>
                      <a:pt x="942" y="3368"/>
                    </a:cubicBezTo>
                    <a:lnTo>
                      <a:pt x="970" y="3368"/>
                    </a:lnTo>
                    <a:cubicBezTo>
                      <a:pt x="988" y="3368"/>
                      <a:pt x="1006" y="3359"/>
                      <a:pt x="1010" y="3341"/>
                    </a:cubicBezTo>
                    <a:cubicBezTo>
                      <a:pt x="1169" y="2906"/>
                      <a:pt x="1255" y="2448"/>
                      <a:pt x="1373" y="1999"/>
                    </a:cubicBezTo>
                    <a:cubicBezTo>
                      <a:pt x="1491" y="1546"/>
                      <a:pt x="1627" y="1102"/>
                      <a:pt x="1776" y="658"/>
                    </a:cubicBezTo>
                    <a:cubicBezTo>
                      <a:pt x="1789" y="620"/>
                      <a:pt x="1735" y="572"/>
                      <a:pt x="1695" y="572"/>
                    </a:cubicBezTo>
                    <a:cubicBezTo>
                      <a:pt x="1679" y="572"/>
                      <a:pt x="1665" y="580"/>
                      <a:pt x="1658" y="599"/>
                    </a:cubicBezTo>
                    <a:cubicBezTo>
                      <a:pt x="1509" y="1039"/>
                      <a:pt x="1377" y="1487"/>
                      <a:pt x="1255" y="1936"/>
                    </a:cubicBezTo>
                    <a:cubicBezTo>
                      <a:pt x="1151" y="2333"/>
                      <a:pt x="1071" y="2737"/>
                      <a:pt x="948" y="3129"/>
                    </a:cubicBezTo>
                    <a:lnTo>
                      <a:pt x="948" y="3129"/>
                    </a:lnTo>
                    <a:cubicBezTo>
                      <a:pt x="929" y="3086"/>
                      <a:pt x="901" y="3050"/>
                      <a:pt x="856" y="3028"/>
                    </a:cubicBezTo>
                    <a:cubicBezTo>
                      <a:pt x="835" y="3018"/>
                      <a:pt x="812" y="3014"/>
                      <a:pt x="789" y="3014"/>
                    </a:cubicBezTo>
                    <a:cubicBezTo>
                      <a:pt x="700" y="3014"/>
                      <a:pt x="604" y="3073"/>
                      <a:pt x="515" y="3073"/>
                    </a:cubicBezTo>
                    <a:cubicBezTo>
                      <a:pt x="513" y="3073"/>
                      <a:pt x="510" y="3073"/>
                      <a:pt x="508" y="3073"/>
                    </a:cubicBezTo>
                    <a:cubicBezTo>
                      <a:pt x="435" y="3069"/>
                      <a:pt x="331" y="3028"/>
                      <a:pt x="326" y="2946"/>
                    </a:cubicBezTo>
                    <a:cubicBezTo>
                      <a:pt x="322" y="2874"/>
                      <a:pt x="358" y="2797"/>
                      <a:pt x="390" y="2738"/>
                    </a:cubicBezTo>
                    <a:cubicBezTo>
                      <a:pt x="444" y="2625"/>
                      <a:pt x="526" y="2471"/>
                      <a:pt x="471" y="2344"/>
                    </a:cubicBezTo>
                    <a:cubicBezTo>
                      <a:pt x="449" y="2298"/>
                      <a:pt x="408" y="2262"/>
                      <a:pt x="363" y="2235"/>
                    </a:cubicBezTo>
                    <a:cubicBezTo>
                      <a:pt x="335" y="2217"/>
                      <a:pt x="308" y="2203"/>
                      <a:pt x="276" y="2190"/>
                    </a:cubicBezTo>
                    <a:cubicBezTo>
                      <a:pt x="240" y="2176"/>
                      <a:pt x="172" y="2167"/>
                      <a:pt x="145" y="2135"/>
                    </a:cubicBezTo>
                    <a:cubicBezTo>
                      <a:pt x="113" y="2095"/>
                      <a:pt x="145" y="2036"/>
                      <a:pt x="159" y="1995"/>
                    </a:cubicBezTo>
                    <a:cubicBezTo>
                      <a:pt x="177" y="1918"/>
                      <a:pt x="204" y="1845"/>
                      <a:pt x="227" y="1773"/>
                    </a:cubicBezTo>
                    <a:cubicBezTo>
                      <a:pt x="263" y="1651"/>
                      <a:pt x="322" y="1510"/>
                      <a:pt x="313" y="1379"/>
                    </a:cubicBezTo>
                    <a:cubicBezTo>
                      <a:pt x="308" y="1329"/>
                      <a:pt x="290" y="1288"/>
                      <a:pt x="281" y="1243"/>
                    </a:cubicBezTo>
                    <a:cubicBezTo>
                      <a:pt x="267" y="1157"/>
                      <a:pt x="272" y="1071"/>
                      <a:pt x="267" y="985"/>
                    </a:cubicBezTo>
                    <a:cubicBezTo>
                      <a:pt x="263" y="785"/>
                      <a:pt x="258" y="613"/>
                      <a:pt x="367" y="436"/>
                    </a:cubicBezTo>
                    <a:cubicBezTo>
                      <a:pt x="471" y="278"/>
                      <a:pt x="621" y="151"/>
                      <a:pt x="811" y="110"/>
                    </a:cubicBezTo>
                    <a:cubicBezTo>
                      <a:pt x="879" y="97"/>
                      <a:pt x="819" y="0"/>
                      <a:pt x="7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3" name="Google Shape;2283;p45"/>
              <p:cNvSpPr/>
              <p:nvPr/>
            </p:nvSpPr>
            <p:spPr>
              <a:xfrm>
                <a:off x="1385882" y="1940057"/>
                <a:ext cx="46372" cy="54058"/>
              </a:xfrm>
              <a:custGeom>
                <a:avLst/>
                <a:gdLst/>
                <a:ahLst/>
                <a:cxnLst/>
                <a:rect l="l" t="t" r="r" b="b"/>
                <a:pathLst>
                  <a:path w="368" h="429" extrusionOk="0">
                    <a:moveTo>
                      <a:pt x="50" y="1"/>
                    </a:moveTo>
                    <a:cubicBezTo>
                      <a:pt x="42" y="1"/>
                      <a:pt x="34" y="3"/>
                      <a:pt x="27" y="8"/>
                    </a:cubicBezTo>
                    <a:cubicBezTo>
                      <a:pt x="0" y="26"/>
                      <a:pt x="9" y="62"/>
                      <a:pt x="27" y="80"/>
                    </a:cubicBezTo>
                    <a:cubicBezTo>
                      <a:pt x="77" y="139"/>
                      <a:pt x="123" y="198"/>
                      <a:pt x="168" y="257"/>
                    </a:cubicBezTo>
                    <a:cubicBezTo>
                      <a:pt x="177" y="270"/>
                      <a:pt x="186" y="284"/>
                      <a:pt x="195" y="293"/>
                    </a:cubicBezTo>
                    <a:cubicBezTo>
                      <a:pt x="195" y="298"/>
                      <a:pt x="195" y="302"/>
                      <a:pt x="200" y="302"/>
                    </a:cubicBezTo>
                    <a:cubicBezTo>
                      <a:pt x="200" y="303"/>
                      <a:pt x="200" y="305"/>
                      <a:pt x="201" y="307"/>
                    </a:cubicBezTo>
                    <a:lnTo>
                      <a:pt x="201" y="307"/>
                    </a:lnTo>
                    <a:cubicBezTo>
                      <a:pt x="203" y="309"/>
                      <a:pt x="204" y="311"/>
                      <a:pt x="204" y="311"/>
                    </a:cubicBezTo>
                    <a:cubicBezTo>
                      <a:pt x="204" y="311"/>
                      <a:pt x="209" y="316"/>
                      <a:pt x="209" y="320"/>
                    </a:cubicBezTo>
                    <a:cubicBezTo>
                      <a:pt x="222" y="338"/>
                      <a:pt x="236" y="361"/>
                      <a:pt x="249" y="384"/>
                    </a:cubicBezTo>
                    <a:cubicBezTo>
                      <a:pt x="261" y="406"/>
                      <a:pt x="287" y="428"/>
                      <a:pt x="313" y="428"/>
                    </a:cubicBezTo>
                    <a:cubicBezTo>
                      <a:pt x="319" y="428"/>
                      <a:pt x="325" y="427"/>
                      <a:pt x="331" y="424"/>
                    </a:cubicBezTo>
                    <a:cubicBezTo>
                      <a:pt x="363" y="415"/>
                      <a:pt x="367" y="388"/>
                      <a:pt x="354" y="361"/>
                    </a:cubicBezTo>
                    <a:cubicBezTo>
                      <a:pt x="290" y="243"/>
                      <a:pt x="200" y="134"/>
                      <a:pt x="114" y="35"/>
                    </a:cubicBezTo>
                    <a:cubicBezTo>
                      <a:pt x="100" y="18"/>
                      <a:pt x="74" y="1"/>
                      <a:pt x="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4" name="Google Shape;2284;p45"/>
              <p:cNvSpPr/>
              <p:nvPr/>
            </p:nvSpPr>
            <p:spPr>
              <a:xfrm>
                <a:off x="1215767" y="2594686"/>
                <a:ext cx="192795" cy="158143"/>
              </a:xfrm>
              <a:custGeom>
                <a:avLst/>
                <a:gdLst/>
                <a:ahLst/>
                <a:cxnLst/>
                <a:rect l="l" t="t" r="r" b="b"/>
                <a:pathLst>
                  <a:path w="1530" h="1255" extrusionOk="0">
                    <a:moveTo>
                      <a:pt x="72" y="0"/>
                    </a:moveTo>
                    <a:cubicBezTo>
                      <a:pt x="52" y="0"/>
                      <a:pt x="35" y="11"/>
                      <a:pt x="32" y="36"/>
                    </a:cubicBezTo>
                    <a:lnTo>
                      <a:pt x="32" y="41"/>
                    </a:lnTo>
                    <a:cubicBezTo>
                      <a:pt x="14" y="272"/>
                      <a:pt x="0" y="517"/>
                      <a:pt x="50" y="748"/>
                    </a:cubicBezTo>
                    <a:cubicBezTo>
                      <a:pt x="82" y="897"/>
                      <a:pt x="145" y="1051"/>
                      <a:pt x="267" y="1147"/>
                    </a:cubicBezTo>
                    <a:cubicBezTo>
                      <a:pt x="365" y="1223"/>
                      <a:pt x="487" y="1254"/>
                      <a:pt x="608" y="1254"/>
                    </a:cubicBezTo>
                    <a:cubicBezTo>
                      <a:pt x="644" y="1254"/>
                      <a:pt x="680" y="1251"/>
                      <a:pt x="716" y="1246"/>
                    </a:cubicBezTo>
                    <a:cubicBezTo>
                      <a:pt x="897" y="1224"/>
                      <a:pt x="1056" y="1124"/>
                      <a:pt x="1169" y="979"/>
                    </a:cubicBezTo>
                    <a:cubicBezTo>
                      <a:pt x="1332" y="775"/>
                      <a:pt x="1432" y="512"/>
                      <a:pt x="1513" y="268"/>
                    </a:cubicBezTo>
                    <a:cubicBezTo>
                      <a:pt x="1530" y="225"/>
                      <a:pt x="1476" y="179"/>
                      <a:pt x="1436" y="179"/>
                    </a:cubicBezTo>
                    <a:cubicBezTo>
                      <a:pt x="1420" y="179"/>
                      <a:pt x="1407" y="186"/>
                      <a:pt x="1400" y="204"/>
                    </a:cubicBezTo>
                    <a:cubicBezTo>
                      <a:pt x="1328" y="403"/>
                      <a:pt x="1251" y="607"/>
                      <a:pt x="1142" y="784"/>
                    </a:cubicBezTo>
                    <a:cubicBezTo>
                      <a:pt x="1051" y="929"/>
                      <a:pt x="929" y="1060"/>
                      <a:pt x="766" y="1115"/>
                    </a:cubicBezTo>
                    <a:cubicBezTo>
                      <a:pt x="707" y="1132"/>
                      <a:pt x="639" y="1143"/>
                      <a:pt x="571" y="1143"/>
                    </a:cubicBezTo>
                    <a:cubicBezTo>
                      <a:pt x="493" y="1143"/>
                      <a:pt x="416" y="1128"/>
                      <a:pt x="354" y="1092"/>
                    </a:cubicBezTo>
                    <a:cubicBezTo>
                      <a:pt x="249" y="1024"/>
                      <a:pt x="200" y="897"/>
                      <a:pt x="172" y="780"/>
                    </a:cubicBezTo>
                    <a:cubicBezTo>
                      <a:pt x="118" y="553"/>
                      <a:pt x="136" y="308"/>
                      <a:pt x="154" y="73"/>
                    </a:cubicBezTo>
                    <a:cubicBezTo>
                      <a:pt x="157" y="35"/>
                      <a:pt x="109" y="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5" name="Google Shape;2285;p45"/>
              <p:cNvSpPr/>
              <p:nvPr/>
            </p:nvSpPr>
            <p:spPr>
              <a:xfrm>
                <a:off x="1787606" y="2582841"/>
                <a:ext cx="243829" cy="64517"/>
              </a:xfrm>
              <a:custGeom>
                <a:avLst/>
                <a:gdLst/>
                <a:ahLst/>
                <a:cxnLst/>
                <a:rect l="l" t="t" r="r" b="b"/>
                <a:pathLst>
                  <a:path w="1935" h="512" extrusionOk="0">
                    <a:moveTo>
                      <a:pt x="1826" y="1"/>
                    </a:moveTo>
                    <a:cubicBezTo>
                      <a:pt x="1821" y="1"/>
                      <a:pt x="1815" y="2"/>
                      <a:pt x="1810" y="4"/>
                    </a:cubicBezTo>
                    <a:cubicBezTo>
                      <a:pt x="1243" y="185"/>
                      <a:pt x="650" y="289"/>
                      <a:pt x="70" y="402"/>
                    </a:cubicBezTo>
                    <a:cubicBezTo>
                      <a:pt x="0" y="415"/>
                      <a:pt x="64" y="512"/>
                      <a:pt x="121" y="512"/>
                    </a:cubicBezTo>
                    <a:cubicBezTo>
                      <a:pt x="124" y="512"/>
                      <a:pt x="126" y="511"/>
                      <a:pt x="129" y="511"/>
                    </a:cubicBezTo>
                    <a:cubicBezTo>
                      <a:pt x="709" y="398"/>
                      <a:pt x="1302" y="294"/>
                      <a:pt x="1869" y="112"/>
                    </a:cubicBezTo>
                    <a:cubicBezTo>
                      <a:pt x="1934" y="92"/>
                      <a:pt x="1881" y="1"/>
                      <a:pt x="182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6" name="Google Shape;2286;p45"/>
              <p:cNvSpPr/>
              <p:nvPr/>
            </p:nvSpPr>
            <p:spPr>
              <a:xfrm>
                <a:off x="1661595" y="2653911"/>
                <a:ext cx="23564" cy="15877"/>
              </a:xfrm>
              <a:custGeom>
                <a:avLst/>
                <a:gdLst/>
                <a:ahLst/>
                <a:cxnLst/>
                <a:rect l="l" t="t" r="r" b="b"/>
                <a:pathLst>
                  <a:path w="187" h="126" extrusionOk="0">
                    <a:moveTo>
                      <a:pt x="105" y="1"/>
                    </a:moveTo>
                    <a:cubicBezTo>
                      <a:pt x="102" y="1"/>
                      <a:pt x="99" y="1"/>
                      <a:pt x="96" y="1"/>
                    </a:cubicBezTo>
                    <a:cubicBezTo>
                      <a:pt x="78" y="6"/>
                      <a:pt x="55" y="10"/>
                      <a:pt x="32" y="15"/>
                    </a:cubicBezTo>
                    <a:cubicBezTo>
                      <a:pt x="23" y="15"/>
                      <a:pt x="19" y="20"/>
                      <a:pt x="14" y="24"/>
                    </a:cubicBezTo>
                    <a:cubicBezTo>
                      <a:pt x="10" y="29"/>
                      <a:pt x="5" y="33"/>
                      <a:pt x="1" y="38"/>
                    </a:cubicBezTo>
                    <a:cubicBezTo>
                      <a:pt x="1" y="47"/>
                      <a:pt x="1" y="51"/>
                      <a:pt x="1" y="60"/>
                    </a:cubicBezTo>
                    <a:cubicBezTo>
                      <a:pt x="1" y="65"/>
                      <a:pt x="5" y="74"/>
                      <a:pt x="10" y="78"/>
                    </a:cubicBezTo>
                    <a:cubicBezTo>
                      <a:pt x="14" y="97"/>
                      <a:pt x="28" y="110"/>
                      <a:pt x="46" y="115"/>
                    </a:cubicBezTo>
                    <a:lnTo>
                      <a:pt x="60" y="124"/>
                    </a:lnTo>
                    <a:cubicBezTo>
                      <a:pt x="66" y="124"/>
                      <a:pt x="72" y="126"/>
                      <a:pt x="79" y="126"/>
                    </a:cubicBezTo>
                    <a:cubicBezTo>
                      <a:pt x="83" y="126"/>
                      <a:pt x="87" y="125"/>
                      <a:pt x="91" y="124"/>
                    </a:cubicBezTo>
                    <a:cubicBezTo>
                      <a:pt x="114" y="119"/>
                      <a:pt x="137" y="119"/>
                      <a:pt x="155" y="115"/>
                    </a:cubicBezTo>
                    <a:cubicBezTo>
                      <a:pt x="164" y="115"/>
                      <a:pt x="168" y="110"/>
                      <a:pt x="173" y="106"/>
                    </a:cubicBezTo>
                    <a:cubicBezTo>
                      <a:pt x="182" y="101"/>
                      <a:pt x="182" y="97"/>
                      <a:pt x="186" y="88"/>
                    </a:cubicBezTo>
                    <a:cubicBezTo>
                      <a:pt x="186" y="83"/>
                      <a:pt x="186" y="74"/>
                      <a:pt x="186" y="69"/>
                    </a:cubicBezTo>
                    <a:cubicBezTo>
                      <a:pt x="186" y="60"/>
                      <a:pt x="182" y="56"/>
                      <a:pt x="182" y="47"/>
                    </a:cubicBezTo>
                    <a:cubicBezTo>
                      <a:pt x="165" y="22"/>
                      <a:pt x="137" y="1"/>
                      <a:pt x="1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7" name="Google Shape;2287;p45"/>
              <p:cNvSpPr/>
              <p:nvPr/>
            </p:nvSpPr>
            <p:spPr>
              <a:xfrm>
                <a:off x="1720946" y="2640302"/>
                <a:ext cx="51538" cy="20162"/>
              </a:xfrm>
              <a:custGeom>
                <a:avLst/>
                <a:gdLst/>
                <a:ahLst/>
                <a:cxnLst/>
                <a:rect l="l" t="t" r="r" b="b"/>
                <a:pathLst>
                  <a:path w="409" h="160" extrusionOk="0">
                    <a:moveTo>
                      <a:pt x="322" y="0"/>
                    </a:moveTo>
                    <a:cubicBezTo>
                      <a:pt x="319" y="0"/>
                      <a:pt x="316" y="0"/>
                      <a:pt x="313" y="1"/>
                    </a:cubicBezTo>
                    <a:cubicBezTo>
                      <a:pt x="223" y="19"/>
                      <a:pt x="128" y="32"/>
                      <a:pt x="37" y="51"/>
                    </a:cubicBezTo>
                    <a:cubicBezTo>
                      <a:pt x="5" y="55"/>
                      <a:pt x="1" y="91"/>
                      <a:pt x="14" y="114"/>
                    </a:cubicBezTo>
                    <a:cubicBezTo>
                      <a:pt x="27" y="139"/>
                      <a:pt x="58" y="160"/>
                      <a:pt x="88" y="160"/>
                    </a:cubicBezTo>
                    <a:cubicBezTo>
                      <a:pt x="90" y="160"/>
                      <a:pt x="93" y="160"/>
                      <a:pt x="96" y="159"/>
                    </a:cubicBezTo>
                    <a:cubicBezTo>
                      <a:pt x="187" y="141"/>
                      <a:pt x="282" y="128"/>
                      <a:pt x="372" y="109"/>
                    </a:cubicBezTo>
                    <a:cubicBezTo>
                      <a:pt x="404" y="105"/>
                      <a:pt x="409" y="69"/>
                      <a:pt x="395" y="46"/>
                    </a:cubicBezTo>
                    <a:cubicBezTo>
                      <a:pt x="383" y="21"/>
                      <a:pt x="351" y="0"/>
                      <a:pt x="3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8" name="Google Shape;2288;p45"/>
              <p:cNvSpPr/>
              <p:nvPr/>
            </p:nvSpPr>
            <p:spPr>
              <a:xfrm>
                <a:off x="1723214" y="1484023"/>
                <a:ext cx="35535" cy="40701"/>
              </a:xfrm>
              <a:custGeom>
                <a:avLst/>
                <a:gdLst/>
                <a:ahLst/>
                <a:cxnLst/>
                <a:rect l="l" t="t" r="r" b="b"/>
                <a:pathLst>
                  <a:path w="282" h="323" extrusionOk="0">
                    <a:moveTo>
                      <a:pt x="41" y="1"/>
                    </a:moveTo>
                    <a:cubicBezTo>
                      <a:pt x="38" y="1"/>
                      <a:pt x="35" y="1"/>
                      <a:pt x="33" y="2"/>
                    </a:cubicBezTo>
                    <a:cubicBezTo>
                      <a:pt x="19" y="7"/>
                      <a:pt x="5" y="16"/>
                      <a:pt x="5" y="29"/>
                    </a:cubicBezTo>
                    <a:cubicBezTo>
                      <a:pt x="1" y="43"/>
                      <a:pt x="1" y="56"/>
                      <a:pt x="10" y="70"/>
                    </a:cubicBezTo>
                    <a:cubicBezTo>
                      <a:pt x="60" y="142"/>
                      <a:pt x="110" y="219"/>
                      <a:pt x="169" y="292"/>
                    </a:cubicBezTo>
                    <a:cubicBezTo>
                      <a:pt x="178" y="301"/>
                      <a:pt x="196" y="315"/>
                      <a:pt x="214" y="319"/>
                    </a:cubicBezTo>
                    <a:cubicBezTo>
                      <a:pt x="218" y="321"/>
                      <a:pt x="223" y="322"/>
                      <a:pt x="229" y="322"/>
                    </a:cubicBezTo>
                    <a:cubicBezTo>
                      <a:pt x="237" y="322"/>
                      <a:pt x="247" y="320"/>
                      <a:pt x="255" y="315"/>
                    </a:cubicBezTo>
                    <a:cubicBezTo>
                      <a:pt x="282" y="297"/>
                      <a:pt x="273" y="260"/>
                      <a:pt x="255" y="242"/>
                    </a:cubicBezTo>
                    <a:cubicBezTo>
                      <a:pt x="232" y="210"/>
                      <a:pt x="205" y="179"/>
                      <a:pt x="182" y="147"/>
                    </a:cubicBezTo>
                    <a:lnTo>
                      <a:pt x="146" y="97"/>
                    </a:lnTo>
                    <a:lnTo>
                      <a:pt x="128" y="70"/>
                    </a:lnTo>
                    <a:cubicBezTo>
                      <a:pt x="128" y="65"/>
                      <a:pt x="123" y="61"/>
                      <a:pt x="123" y="61"/>
                    </a:cubicBezTo>
                    <a:cubicBezTo>
                      <a:pt x="122" y="58"/>
                      <a:pt x="121" y="57"/>
                      <a:pt x="121" y="57"/>
                    </a:cubicBezTo>
                    <a:lnTo>
                      <a:pt x="121" y="57"/>
                    </a:lnTo>
                    <a:cubicBezTo>
                      <a:pt x="121" y="57"/>
                      <a:pt x="123" y="62"/>
                      <a:pt x="123" y="65"/>
                    </a:cubicBezTo>
                    <a:cubicBezTo>
                      <a:pt x="119" y="56"/>
                      <a:pt x="119" y="52"/>
                      <a:pt x="114" y="47"/>
                    </a:cubicBezTo>
                    <a:cubicBezTo>
                      <a:pt x="105" y="34"/>
                      <a:pt x="92" y="20"/>
                      <a:pt x="78" y="11"/>
                    </a:cubicBezTo>
                    <a:cubicBezTo>
                      <a:pt x="67" y="7"/>
                      <a:pt x="53" y="1"/>
                      <a:pt x="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9" name="Google Shape;2289;p45"/>
            <p:cNvGrpSpPr/>
            <p:nvPr/>
          </p:nvGrpSpPr>
          <p:grpSpPr>
            <a:xfrm>
              <a:off x="2193283" y="5985314"/>
              <a:ext cx="792531" cy="609599"/>
              <a:chOff x="1696575" y="1620750"/>
              <a:chExt cx="1346239" cy="1035499"/>
            </a:xfrm>
          </p:grpSpPr>
          <p:sp>
            <p:nvSpPr>
              <p:cNvPr id="2290" name="Google Shape;2290;p45"/>
              <p:cNvSpPr/>
              <p:nvPr/>
            </p:nvSpPr>
            <p:spPr>
              <a:xfrm>
                <a:off x="1696575" y="1620750"/>
                <a:ext cx="1346239" cy="1035499"/>
              </a:xfrm>
              <a:custGeom>
                <a:avLst/>
                <a:gdLst/>
                <a:ahLst/>
                <a:cxnLst/>
                <a:rect l="l" t="t" r="r" b="b"/>
                <a:pathLst>
                  <a:path w="10467" h="8051" extrusionOk="0">
                    <a:moveTo>
                      <a:pt x="5909" y="229"/>
                    </a:moveTo>
                    <a:cubicBezTo>
                      <a:pt x="5946" y="229"/>
                      <a:pt x="5984" y="230"/>
                      <a:pt x="6022" y="231"/>
                    </a:cubicBezTo>
                    <a:cubicBezTo>
                      <a:pt x="7105" y="253"/>
                      <a:pt x="8092" y="575"/>
                      <a:pt x="9003" y="1168"/>
                    </a:cubicBezTo>
                    <a:cubicBezTo>
                      <a:pt x="9365" y="1404"/>
                      <a:pt x="9578" y="1753"/>
                      <a:pt x="9787" y="2106"/>
                    </a:cubicBezTo>
                    <a:cubicBezTo>
                      <a:pt x="9927" y="2337"/>
                      <a:pt x="10031" y="2591"/>
                      <a:pt x="10131" y="2845"/>
                    </a:cubicBezTo>
                    <a:cubicBezTo>
                      <a:pt x="10181" y="2976"/>
                      <a:pt x="10181" y="3130"/>
                      <a:pt x="10208" y="3271"/>
                    </a:cubicBezTo>
                    <a:cubicBezTo>
                      <a:pt x="10222" y="3357"/>
                      <a:pt x="10231" y="3443"/>
                      <a:pt x="10253" y="3524"/>
                    </a:cubicBezTo>
                    <a:cubicBezTo>
                      <a:pt x="10312" y="3760"/>
                      <a:pt x="10299" y="4000"/>
                      <a:pt x="10258" y="4240"/>
                    </a:cubicBezTo>
                    <a:cubicBezTo>
                      <a:pt x="10235" y="4344"/>
                      <a:pt x="10217" y="4367"/>
                      <a:pt x="10113" y="4458"/>
                    </a:cubicBezTo>
                    <a:lnTo>
                      <a:pt x="10113" y="3533"/>
                    </a:lnTo>
                    <a:cubicBezTo>
                      <a:pt x="10072" y="3565"/>
                      <a:pt x="10045" y="3588"/>
                      <a:pt x="10013" y="3615"/>
                    </a:cubicBezTo>
                    <a:cubicBezTo>
                      <a:pt x="9932" y="3681"/>
                      <a:pt x="9848" y="3727"/>
                      <a:pt x="9746" y="3727"/>
                    </a:cubicBezTo>
                    <a:cubicBezTo>
                      <a:pt x="9723" y="3727"/>
                      <a:pt x="9699" y="3724"/>
                      <a:pt x="9673" y="3719"/>
                    </a:cubicBezTo>
                    <a:cubicBezTo>
                      <a:pt x="9530" y="3690"/>
                      <a:pt x="9387" y="3668"/>
                      <a:pt x="9244" y="3668"/>
                    </a:cubicBezTo>
                    <a:cubicBezTo>
                      <a:pt x="9097" y="3668"/>
                      <a:pt x="8950" y="3691"/>
                      <a:pt x="8804" y="3755"/>
                    </a:cubicBezTo>
                    <a:cubicBezTo>
                      <a:pt x="8779" y="3765"/>
                      <a:pt x="8750" y="3769"/>
                      <a:pt x="8719" y="3769"/>
                    </a:cubicBezTo>
                    <a:cubicBezTo>
                      <a:pt x="8665" y="3769"/>
                      <a:pt x="8605" y="3758"/>
                      <a:pt x="8550" y="3755"/>
                    </a:cubicBezTo>
                    <a:cubicBezTo>
                      <a:pt x="8540" y="3755"/>
                      <a:pt x="8530" y="3755"/>
                      <a:pt x="8520" y="3755"/>
                    </a:cubicBezTo>
                    <a:cubicBezTo>
                      <a:pt x="8303" y="3755"/>
                      <a:pt x="8186" y="3852"/>
                      <a:pt x="8147" y="4077"/>
                    </a:cubicBezTo>
                    <a:cubicBezTo>
                      <a:pt x="8133" y="4150"/>
                      <a:pt x="8138" y="4231"/>
                      <a:pt x="8142" y="4308"/>
                    </a:cubicBezTo>
                    <a:cubicBezTo>
                      <a:pt x="8151" y="4494"/>
                      <a:pt x="8174" y="4680"/>
                      <a:pt x="8169" y="4865"/>
                    </a:cubicBezTo>
                    <a:cubicBezTo>
                      <a:pt x="8165" y="4979"/>
                      <a:pt x="8133" y="5097"/>
                      <a:pt x="8088" y="5201"/>
                    </a:cubicBezTo>
                    <a:cubicBezTo>
                      <a:pt x="8022" y="5348"/>
                      <a:pt x="7958" y="5415"/>
                      <a:pt x="7860" y="5415"/>
                    </a:cubicBezTo>
                    <a:cubicBezTo>
                      <a:pt x="7817" y="5415"/>
                      <a:pt x="7767" y="5402"/>
                      <a:pt x="7707" y="5377"/>
                    </a:cubicBezTo>
                    <a:cubicBezTo>
                      <a:pt x="7666" y="5360"/>
                      <a:pt x="7627" y="5353"/>
                      <a:pt x="7589" y="5353"/>
                    </a:cubicBezTo>
                    <a:cubicBezTo>
                      <a:pt x="7479" y="5353"/>
                      <a:pt x="7378" y="5412"/>
                      <a:pt x="7268" y="5459"/>
                    </a:cubicBezTo>
                    <a:cubicBezTo>
                      <a:pt x="7177" y="5364"/>
                      <a:pt x="7086" y="5269"/>
                      <a:pt x="6991" y="5183"/>
                    </a:cubicBezTo>
                    <a:cubicBezTo>
                      <a:pt x="6892" y="5087"/>
                      <a:pt x="6787" y="4988"/>
                      <a:pt x="6670" y="4915"/>
                    </a:cubicBezTo>
                    <a:cubicBezTo>
                      <a:pt x="6585" y="4861"/>
                      <a:pt x="6503" y="4835"/>
                      <a:pt x="6426" y="4835"/>
                    </a:cubicBezTo>
                    <a:cubicBezTo>
                      <a:pt x="6290" y="4835"/>
                      <a:pt x="6170" y="4917"/>
                      <a:pt x="6081" y="5074"/>
                    </a:cubicBezTo>
                    <a:cubicBezTo>
                      <a:pt x="6031" y="5164"/>
                      <a:pt x="5999" y="5260"/>
                      <a:pt x="5949" y="5346"/>
                    </a:cubicBezTo>
                    <a:cubicBezTo>
                      <a:pt x="5908" y="5418"/>
                      <a:pt x="5850" y="5482"/>
                      <a:pt x="5777" y="5577"/>
                    </a:cubicBezTo>
                    <a:cubicBezTo>
                      <a:pt x="5696" y="5486"/>
                      <a:pt x="5632" y="5414"/>
                      <a:pt x="5569" y="5341"/>
                    </a:cubicBezTo>
                    <a:cubicBezTo>
                      <a:pt x="5492" y="5255"/>
                      <a:pt x="5428" y="5151"/>
                      <a:pt x="5342" y="5078"/>
                    </a:cubicBezTo>
                    <a:cubicBezTo>
                      <a:pt x="5255" y="5003"/>
                      <a:pt x="5169" y="4965"/>
                      <a:pt x="5091" y="4965"/>
                    </a:cubicBezTo>
                    <a:cubicBezTo>
                      <a:pt x="4981" y="4965"/>
                      <a:pt x="4885" y="5038"/>
                      <a:pt x="4817" y="5183"/>
                    </a:cubicBezTo>
                    <a:cubicBezTo>
                      <a:pt x="4749" y="5323"/>
                      <a:pt x="4717" y="5477"/>
                      <a:pt x="4672" y="5627"/>
                    </a:cubicBezTo>
                    <a:cubicBezTo>
                      <a:pt x="4631" y="5767"/>
                      <a:pt x="4599" y="5912"/>
                      <a:pt x="4549" y="6048"/>
                    </a:cubicBezTo>
                    <a:cubicBezTo>
                      <a:pt x="4522" y="6120"/>
                      <a:pt x="4481" y="6188"/>
                      <a:pt x="4431" y="6247"/>
                    </a:cubicBezTo>
                    <a:cubicBezTo>
                      <a:pt x="4348" y="6337"/>
                      <a:pt x="4263" y="6383"/>
                      <a:pt x="4182" y="6383"/>
                    </a:cubicBezTo>
                    <a:cubicBezTo>
                      <a:pt x="4091" y="6383"/>
                      <a:pt x="4007" y="6326"/>
                      <a:pt x="3938" y="6211"/>
                    </a:cubicBezTo>
                    <a:cubicBezTo>
                      <a:pt x="3838" y="6048"/>
                      <a:pt x="3765" y="5862"/>
                      <a:pt x="3693" y="5686"/>
                    </a:cubicBezTo>
                    <a:cubicBezTo>
                      <a:pt x="3634" y="5541"/>
                      <a:pt x="3602" y="5386"/>
                      <a:pt x="3543" y="5241"/>
                    </a:cubicBezTo>
                    <a:cubicBezTo>
                      <a:pt x="3425" y="4966"/>
                      <a:pt x="3298" y="4869"/>
                      <a:pt x="3014" y="4869"/>
                    </a:cubicBezTo>
                    <a:cubicBezTo>
                      <a:pt x="2995" y="4869"/>
                      <a:pt x="2975" y="4869"/>
                      <a:pt x="2954" y="4870"/>
                    </a:cubicBezTo>
                    <a:cubicBezTo>
                      <a:pt x="2950" y="4870"/>
                      <a:pt x="2946" y="4870"/>
                      <a:pt x="2942" y="4870"/>
                    </a:cubicBezTo>
                    <a:cubicBezTo>
                      <a:pt x="2864" y="4870"/>
                      <a:pt x="2826" y="4831"/>
                      <a:pt x="2791" y="4770"/>
                    </a:cubicBezTo>
                    <a:cubicBezTo>
                      <a:pt x="2723" y="4639"/>
                      <a:pt x="2660" y="4503"/>
                      <a:pt x="2569" y="4385"/>
                    </a:cubicBezTo>
                    <a:cubicBezTo>
                      <a:pt x="2472" y="4251"/>
                      <a:pt x="2369" y="4185"/>
                      <a:pt x="2260" y="4185"/>
                    </a:cubicBezTo>
                    <a:cubicBezTo>
                      <a:pt x="2166" y="4185"/>
                      <a:pt x="2067" y="4234"/>
                      <a:pt x="1962" y="4331"/>
                    </a:cubicBezTo>
                    <a:cubicBezTo>
                      <a:pt x="1890" y="4399"/>
                      <a:pt x="1822" y="4476"/>
                      <a:pt x="1754" y="4548"/>
                    </a:cubicBezTo>
                    <a:cubicBezTo>
                      <a:pt x="1722" y="4585"/>
                      <a:pt x="1690" y="4621"/>
                      <a:pt x="1654" y="4648"/>
                    </a:cubicBezTo>
                    <a:cubicBezTo>
                      <a:pt x="1511" y="4753"/>
                      <a:pt x="1412" y="4801"/>
                      <a:pt x="1342" y="4801"/>
                    </a:cubicBezTo>
                    <a:cubicBezTo>
                      <a:pt x="1230" y="4801"/>
                      <a:pt x="1191" y="4681"/>
                      <a:pt x="1160" y="4480"/>
                    </a:cubicBezTo>
                    <a:cubicBezTo>
                      <a:pt x="1142" y="4367"/>
                      <a:pt x="1115" y="4254"/>
                      <a:pt x="1074" y="4145"/>
                    </a:cubicBezTo>
                    <a:cubicBezTo>
                      <a:pt x="1029" y="4023"/>
                      <a:pt x="961" y="3919"/>
                      <a:pt x="811" y="3909"/>
                    </a:cubicBezTo>
                    <a:cubicBezTo>
                      <a:pt x="806" y="3909"/>
                      <a:pt x="800" y="3909"/>
                      <a:pt x="794" y="3909"/>
                    </a:cubicBezTo>
                    <a:cubicBezTo>
                      <a:pt x="666" y="3909"/>
                      <a:pt x="515" y="4002"/>
                      <a:pt x="476" y="4145"/>
                    </a:cubicBezTo>
                    <a:cubicBezTo>
                      <a:pt x="426" y="4331"/>
                      <a:pt x="417" y="4526"/>
                      <a:pt x="395" y="4720"/>
                    </a:cubicBezTo>
                    <a:cubicBezTo>
                      <a:pt x="386" y="4773"/>
                      <a:pt x="394" y="4830"/>
                      <a:pt x="395" y="4884"/>
                    </a:cubicBezTo>
                    <a:lnTo>
                      <a:pt x="395" y="4884"/>
                    </a:lnTo>
                    <a:cubicBezTo>
                      <a:pt x="241" y="4698"/>
                      <a:pt x="263" y="4489"/>
                      <a:pt x="299" y="4290"/>
                    </a:cubicBezTo>
                    <a:cubicBezTo>
                      <a:pt x="485" y="3357"/>
                      <a:pt x="884" y="2528"/>
                      <a:pt x="1518" y="1812"/>
                    </a:cubicBezTo>
                    <a:cubicBezTo>
                      <a:pt x="2125" y="1132"/>
                      <a:pt x="2882" y="697"/>
                      <a:pt x="3756" y="462"/>
                    </a:cubicBezTo>
                    <a:cubicBezTo>
                      <a:pt x="4155" y="353"/>
                      <a:pt x="4563" y="298"/>
                      <a:pt x="4975" y="276"/>
                    </a:cubicBezTo>
                    <a:cubicBezTo>
                      <a:pt x="5286" y="260"/>
                      <a:pt x="5597" y="229"/>
                      <a:pt x="5909" y="229"/>
                    </a:cubicBezTo>
                    <a:close/>
                    <a:moveTo>
                      <a:pt x="9280" y="3863"/>
                    </a:moveTo>
                    <a:cubicBezTo>
                      <a:pt x="9290" y="3863"/>
                      <a:pt x="9301" y="3864"/>
                      <a:pt x="9311" y="3864"/>
                    </a:cubicBezTo>
                    <a:cubicBezTo>
                      <a:pt x="9510" y="3873"/>
                      <a:pt x="9710" y="3896"/>
                      <a:pt x="9932" y="3919"/>
                    </a:cubicBezTo>
                    <a:cubicBezTo>
                      <a:pt x="9760" y="4938"/>
                      <a:pt x="9239" y="5699"/>
                      <a:pt x="8414" y="6270"/>
                    </a:cubicBezTo>
                    <a:cubicBezTo>
                      <a:pt x="7585" y="6845"/>
                      <a:pt x="6665" y="7131"/>
                      <a:pt x="5686" y="7276"/>
                    </a:cubicBezTo>
                    <a:cubicBezTo>
                      <a:pt x="5406" y="7316"/>
                      <a:pt x="5126" y="7338"/>
                      <a:pt x="4848" y="7338"/>
                    </a:cubicBezTo>
                    <a:cubicBezTo>
                      <a:pt x="4378" y="7338"/>
                      <a:pt x="3912" y="7274"/>
                      <a:pt x="3453" y="7126"/>
                    </a:cubicBezTo>
                    <a:cubicBezTo>
                      <a:pt x="2891" y="6941"/>
                      <a:pt x="2347" y="6691"/>
                      <a:pt x="1894" y="6311"/>
                    </a:cubicBezTo>
                    <a:cubicBezTo>
                      <a:pt x="1346" y="5853"/>
                      <a:pt x="952" y="5278"/>
                      <a:pt x="807" y="4562"/>
                    </a:cubicBezTo>
                    <a:cubicBezTo>
                      <a:pt x="780" y="4426"/>
                      <a:pt x="748" y="4290"/>
                      <a:pt x="721" y="4154"/>
                    </a:cubicBezTo>
                    <a:cubicBezTo>
                      <a:pt x="721" y="4141"/>
                      <a:pt x="725" y="4122"/>
                      <a:pt x="734" y="4077"/>
                    </a:cubicBezTo>
                    <a:cubicBezTo>
                      <a:pt x="784" y="4100"/>
                      <a:pt x="834" y="4109"/>
                      <a:pt x="861" y="4141"/>
                    </a:cubicBezTo>
                    <a:cubicBezTo>
                      <a:pt x="898" y="4190"/>
                      <a:pt x="916" y="4249"/>
                      <a:pt x="934" y="4308"/>
                    </a:cubicBezTo>
                    <a:cubicBezTo>
                      <a:pt x="961" y="4399"/>
                      <a:pt x="975" y="4489"/>
                      <a:pt x="993" y="4580"/>
                    </a:cubicBezTo>
                    <a:cubicBezTo>
                      <a:pt x="1054" y="4856"/>
                      <a:pt x="1173" y="4995"/>
                      <a:pt x="1348" y="4995"/>
                    </a:cubicBezTo>
                    <a:cubicBezTo>
                      <a:pt x="1444" y="4995"/>
                      <a:pt x="1556" y="4953"/>
                      <a:pt x="1686" y="4870"/>
                    </a:cubicBezTo>
                    <a:cubicBezTo>
                      <a:pt x="1781" y="4811"/>
                      <a:pt x="1863" y="4720"/>
                      <a:pt x="1944" y="4643"/>
                    </a:cubicBezTo>
                    <a:cubicBezTo>
                      <a:pt x="2003" y="4589"/>
                      <a:pt x="2048" y="4526"/>
                      <a:pt x="2103" y="4471"/>
                    </a:cubicBezTo>
                    <a:cubicBezTo>
                      <a:pt x="2171" y="4407"/>
                      <a:pt x="2224" y="4374"/>
                      <a:pt x="2273" y="4374"/>
                    </a:cubicBezTo>
                    <a:cubicBezTo>
                      <a:pt x="2328" y="4374"/>
                      <a:pt x="2380" y="4415"/>
                      <a:pt x="2447" y="4498"/>
                    </a:cubicBezTo>
                    <a:cubicBezTo>
                      <a:pt x="2510" y="4585"/>
                      <a:pt x="2569" y="4680"/>
                      <a:pt x="2610" y="4779"/>
                    </a:cubicBezTo>
                    <a:cubicBezTo>
                      <a:pt x="2679" y="4943"/>
                      <a:pt x="2770" y="5049"/>
                      <a:pt x="2934" y="5049"/>
                    </a:cubicBezTo>
                    <a:cubicBezTo>
                      <a:pt x="2965" y="5049"/>
                      <a:pt x="2999" y="5046"/>
                      <a:pt x="3036" y="5038"/>
                    </a:cubicBezTo>
                    <a:cubicBezTo>
                      <a:pt x="3058" y="5032"/>
                      <a:pt x="3078" y="5030"/>
                      <a:pt x="3098" y="5030"/>
                    </a:cubicBezTo>
                    <a:cubicBezTo>
                      <a:pt x="3217" y="5030"/>
                      <a:pt x="3298" y="5119"/>
                      <a:pt x="3349" y="5228"/>
                    </a:cubicBezTo>
                    <a:cubicBezTo>
                      <a:pt x="3412" y="5368"/>
                      <a:pt x="3444" y="5522"/>
                      <a:pt x="3503" y="5663"/>
                    </a:cubicBezTo>
                    <a:cubicBezTo>
                      <a:pt x="3593" y="5894"/>
                      <a:pt x="3670" y="6134"/>
                      <a:pt x="3797" y="6342"/>
                    </a:cubicBezTo>
                    <a:cubicBezTo>
                      <a:pt x="3897" y="6511"/>
                      <a:pt x="4039" y="6596"/>
                      <a:pt x="4191" y="6596"/>
                    </a:cubicBezTo>
                    <a:cubicBezTo>
                      <a:pt x="4309" y="6596"/>
                      <a:pt x="4432" y="6545"/>
                      <a:pt x="4545" y="6442"/>
                    </a:cubicBezTo>
                    <a:cubicBezTo>
                      <a:pt x="4640" y="6361"/>
                      <a:pt x="4717" y="6238"/>
                      <a:pt x="4762" y="6120"/>
                    </a:cubicBezTo>
                    <a:cubicBezTo>
                      <a:pt x="4835" y="5917"/>
                      <a:pt x="4871" y="5699"/>
                      <a:pt x="4930" y="5491"/>
                    </a:cubicBezTo>
                    <a:cubicBezTo>
                      <a:pt x="4962" y="5368"/>
                      <a:pt x="4962" y="5196"/>
                      <a:pt x="5111" y="5169"/>
                    </a:cubicBezTo>
                    <a:cubicBezTo>
                      <a:pt x="5123" y="5167"/>
                      <a:pt x="5133" y="5166"/>
                      <a:pt x="5144" y="5166"/>
                    </a:cubicBezTo>
                    <a:cubicBezTo>
                      <a:pt x="5267" y="5166"/>
                      <a:pt x="5330" y="5304"/>
                      <a:pt x="5401" y="5400"/>
                    </a:cubicBezTo>
                    <a:cubicBezTo>
                      <a:pt x="5451" y="5473"/>
                      <a:pt x="5492" y="5545"/>
                      <a:pt x="5551" y="5608"/>
                    </a:cubicBezTo>
                    <a:cubicBezTo>
                      <a:pt x="5625" y="5690"/>
                      <a:pt x="5703" y="5731"/>
                      <a:pt x="5782" y="5731"/>
                    </a:cubicBezTo>
                    <a:cubicBezTo>
                      <a:pt x="5860" y="5731"/>
                      <a:pt x="5938" y="5690"/>
                      <a:pt x="6013" y="5608"/>
                    </a:cubicBezTo>
                    <a:cubicBezTo>
                      <a:pt x="6072" y="5536"/>
                      <a:pt x="6112" y="5454"/>
                      <a:pt x="6158" y="5373"/>
                    </a:cubicBezTo>
                    <a:cubicBezTo>
                      <a:pt x="6203" y="5296"/>
                      <a:pt x="6230" y="5214"/>
                      <a:pt x="6275" y="5142"/>
                    </a:cubicBezTo>
                    <a:cubicBezTo>
                      <a:pt x="6326" y="5064"/>
                      <a:pt x="6383" y="5025"/>
                      <a:pt x="6451" y="5025"/>
                    </a:cubicBezTo>
                    <a:cubicBezTo>
                      <a:pt x="6494" y="5025"/>
                      <a:pt x="6541" y="5040"/>
                      <a:pt x="6593" y="5069"/>
                    </a:cubicBezTo>
                    <a:cubicBezTo>
                      <a:pt x="6665" y="5115"/>
                      <a:pt x="6733" y="5169"/>
                      <a:pt x="6792" y="5228"/>
                    </a:cubicBezTo>
                    <a:cubicBezTo>
                      <a:pt x="6892" y="5328"/>
                      <a:pt x="6987" y="5432"/>
                      <a:pt x="7082" y="5531"/>
                    </a:cubicBezTo>
                    <a:cubicBezTo>
                      <a:pt x="7144" y="5600"/>
                      <a:pt x="7212" y="5639"/>
                      <a:pt x="7288" y="5639"/>
                    </a:cubicBezTo>
                    <a:cubicBezTo>
                      <a:pt x="7329" y="5639"/>
                      <a:pt x="7372" y="5628"/>
                      <a:pt x="7417" y="5604"/>
                    </a:cubicBezTo>
                    <a:cubicBezTo>
                      <a:pt x="7470" y="5574"/>
                      <a:pt x="7520" y="5560"/>
                      <a:pt x="7571" y="5560"/>
                    </a:cubicBezTo>
                    <a:cubicBezTo>
                      <a:pt x="7620" y="5560"/>
                      <a:pt x="7670" y="5573"/>
                      <a:pt x="7725" y="5595"/>
                    </a:cubicBezTo>
                    <a:cubicBezTo>
                      <a:pt x="7798" y="5624"/>
                      <a:pt x="7863" y="5638"/>
                      <a:pt x="7921" y="5638"/>
                    </a:cubicBezTo>
                    <a:cubicBezTo>
                      <a:pt x="8054" y="5638"/>
                      <a:pt x="8155" y="5561"/>
                      <a:pt x="8246" y="5400"/>
                    </a:cubicBezTo>
                    <a:cubicBezTo>
                      <a:pt x="8396" y="5151"/>
                      <a:pt x="8418" y="4875"/>
                      <a:pt x="8387" y="4589"/>
                    </a:cubicBezTo>
                    <a:cubicBezTo>
                      <a:pt x="8373" y="4453"/>
                      <a:pt x="8355" y="4313"/>
                      <a:pt x="8355" y="4172"/>
                    </a:cubicBezTo>
                    <a:cubicBezTo>
                      <a:pt x="8355" y="4019"/>
                      <a:pt x="8392" y="3965"/>
                      <a:pt x="8517" y="3965"/>
                    </a:cubicBezTo>
                    <a:cubicBezTo>
                      <a:pt x="8537" y="3965"/>
                      <a:pt x="8558" y="3966"/>
                      <a:pt x="8582" y="3968"/>
                    </a:cubicBezTo>
                    <a:cubicBezTo>
                      <a:pt x="8613" y="3971"/>
                      <a:pt x="8644" y="3972"/>
                      <a:pt x="8675" y="3972"/>
                    </a:cubicBezTo>
                    <a:cubicBezTo>
                      <a:pt x="8807" y="3972"/>
                      <a:pt x="8933" y="3948"/>
                      <a:pt x="9062" y="3900"/>
                    </a:cubicBezTo>
                    <a:cubicBezTo>
                      <a:pt x="9129" y="3877"/>
                      <a:pt x="9207" y="3863"/>
                      <a:pt x="9280" y="3863"/>
                    </a:cubicBezTo>
                    <a:close/>
                    <a:moveTo>
                      <a:pt x="648" y="4322"/>
                    </a:moveTo>
                    <a:cubicBezTo>
                      <a:pt x="676" y="4435"/>
                      <a:pt x="694" y="4548"/>
                      <a:pt x="725" y="4662"/>
                    </a:cubicBezTo>
                    <a:cubicBezTo>
                      <a:pt x="956" y="5568"/>
                      <a:pt x="1491" y="6243"/>
                      <a:pt x="2298" y="6705"/>
                    </a:cubicBezTo>
                    <a:cubicBezTo>
                      <a:pt x="2959" y="7081"/>
                      <a:pt x="3652" y="7362"/>
                      <a:pt x="4418" y="7425"/>
                    </a:cubicBezTo>
                    <a:cubicBezTo>
                      <a:pt x="4563" y="7438"/>
                      <a:pt x="4706" y="7444"/>
                      <a:pt x="4850" y="7444"/>
                    </a:cubicBezTo>
                    <a:cubicBezTo>
                      <a:pt x="5276" y="7444"/>
                      <a:pt x="5695" y="7391"/>
                      <a:pt x="6112" y="7303"/>
                    </a:cubicBezTo>
                    <a:cubicBezTo>
                      <a:pt x="6393" y="7244"/>
                      <a:pt x="6674" y="7190"/>
                      <a:pt x="6951" y="7108"/>
                    </a:cubicBezTo>
                    <a:cubicBezTo>
                      <a:pt x="7721" y="6877"/>
                      <a:pt x="8396" y="6460"/>
                      <a:pt x="8998" y="5944"/>
                    </a:cubicBezTo>
                    <a:cubicBezTo>
                      <a:pt x="9284" y="5699"/>
                      <a:pt x="9488" y="5377"/>
                      <a:pt x="9664" y="5051"/>
                    </a:cubicBezTo>
                    <a:cubicBezTo>
                      <a:pt x="9714" y="4961"/>
                      <a:pt x="9764" y="4875"/>
                      <a:pt x="9841" y="4793"/>
                    </a:cubicBezTo>
                    <a:lnTo>
                      <a:pt x="9841" y="4793"/>
                    </a:lnTo>
                    <a:cubicBezTo>
                      <a:pt x="9832" y="4847"/>
                      <a:pt x="9818" y="4902"/>
                      <a:pt x="9805" y="4952"/>
                    </a:cubicBezTo>
                    <a:cubicBezTo>
                      <a:pt x="9470" y="5966"/>
                      <a:pt x="8844" y="6732"/>
                      <a:pt x="7848" y="7172"/>
                    </a:cubicBezTo>
                    <a:cubicBezTo>
                      <a:pt x="7671" y="7249"/>
                      <a:pt x="7494" y="7335"/>
                      <a:pt x="7313" y="7403"/>
                    </a:cubicBezTo>
                    <a:cubicBezTo>
                      <a:pt x="6578" y="7698"/>
                      <a:pt x="5832" y="7848"/>
                      <a:pt x="5075" y="7848"/>
                    </a:cubicBezTo>
                    <a:cubicBezTo>
                      <a:pt x="4599" y="7848"/>
                      <a:pt x="4119" y="7789"/>
                      <a:pt x="3634" y="7670"/>
                    </a:cubicBezTo>
                    <a:cubicBezTo>
                      <a:pt x="3127" y="7548"/>
                      <a:pt x="2628" y="7412"/>
                      <a:pt x="2184" y="7126"/>
                    </a:cubicBezTo>
                    <a:cubicBezTo>
                      <a:pt x="1518" y="6700"/>
                      <a:pt x="993" y="6152"/>
                      <a:pt x="730" y="5391"/>
                    </a:cubicBezTo>
                    <a:cubicBezTo>
                      <a:pt x="603" y="5038"/>
                      <a:pt x="567" y="4634"/>
                      <a:pt x="648" y="4322"/>
                    </a:cubicBezTo>
                    <a:close/>
                    <a:moveTo>
                      <a:pt x="5871" y="0"/>
                    </a:moveTo>
                    <a:cubicBezTo>
                      <a:pt x="5589" y="0"/>
                      <a:pt x="5307" y="15"/>
                      <a:pt x="5025" y="36"/>
                    </a:cubicBezTo>
                    <a:cubicBezTo>
                      <a:pt x="3734" y="140"/>
                      <a:pt x="2556" y="489"/>
                      <a:pt x="1609" y="1431"/>
                    </a:cubicBezTo>
                    <a:cubicBezTo>
                      <a:pt x="1215" y="1821"/>
                      <a:pt x="861" y="2247"/>
                      <a:pt x="644" y="2759"/>
                    </a:cubicBezTo>
                    <a:cubicBezTo>
                      <a:pt x="463" y="3171"/>
                      <a:pt x="322" y="3601"/>
                      <a:pt x="159" y="4018"/>
                    </a:cubicBezTo>
                    <a:cubicBezTo>
                      <a:pt x="0" y="4412"/>
                      <a:pt x="87" y="4761"/>
                      <a:pt x="345" y="5083"/>
                    </a:cubicBezTo>
                    <a:cubicBezTo>
                      <a:pt x="395" y="5146"/>
                      <a:pt x="444" y="5223"/>
                      <a:pt x="472" y="5300"/>
                    </a:cubicBezTo>
                    <a:cubicBezTo>
                      <a:pt x="811" y="6442"/>
                      <a:pt x="1600" y="7176"/>
                      <a:pt x="2669" y="7616"/>
                    </a:cubicBezTo>
                    <a:cubicBezTo>
                      <a:pt x="3340" y="7892"/>
                      <a:pt x="4055" y="8019"/>
                      <a:pt x="4780" y="8046"/>
                    </a:cubicBezTo>
                    <a:cubicBezTo>
                      <a:pt x="4855" y="8049"/>
                      <a:pt x="4930" y="8050"/>
                      <a:pt x="5005" y="8050"/>
                    </a:cubicBezTo>
                    <a:cubicBezTo>
                      <a:pt x="5805" y="8050"/>
                      <a:pt x="6585" y="7895"/>
                      <a:pt x="7331" y="7588"/>
                    </a:cubicBezTo>
                    <a:cubicBezTo>
                      <a:pt x="7644" y="7462"/>
                      <a:pt x="7952" y="7307"/>
                      <a:pt x="8251" y="7149"/>
                    </a:cubicBezTo>
                    <a:cubicBezTo>
                      <a:pt x="8949" y="6782"/>
                      <a:pt x="9415" y="6207"/>
                      <a:pt x="9741" y="5504"/>
                    </a:cubicBezTo>
                    <a:cubicBezTo>
                      <a:pt x="9864" y="5237"/>
                      <a:pt x="9954" y="4956"/>
                      <a:pt x="10059" y="4680"/>
                    </a:cubicBezTo>
                    <a:lnTo>
                      <a:pt x="10063" y="4680"/>
                    </a:lnTo>
                    <a:cubicBezTo>
                      <a:pt x="10330" y="4598"/>
                      <a:pt x="10417" y="4517"/>
                      <a:pt x="10444" y="4231"/>
                    </a:cubicBezTo>
                    <a:cubicBezTo>
                      <a:pt x="10462" y="4023"/>
                      <a:pt x="10466" y="3810"/>
                      <a:pt x="10444" y="3601"/>
                    </a:cubicBezTo>
                    <a:cubicBezTo>
                      <a:pt x="10389" y="3040"/>
                      <a:pt x="10190" y="2519"/>
                      <a:pt x="9936" y="2016"/>
                    </a:cubicBezTo>
                    <a:cubicBezTo>
                      <a:pt x="9750" y="1653"/>
                      <a:pt x="9528" y="1313"/>
                      <a:pt x="9198" y="1069"/>
                    </a:cubicBezTo>
                    <a:cubicBezTo>
                      <a:pt x="8505" y="561"/>
                      <a:pt x="7730" y="231"/>
                      <a:pt x="6883" y="81"/>
                    </a:cubicBezTo>
                    <a:cubicBezTo>
                      <a:pt x="6546" y="22"/>
                      <a:pt x="6209" y="0"/>
                      <a:pt x="5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1" name="Google Shape;2291;p45"/>
              <p:cNvSpPr/>
              <p:nvPr/>
            </p:nvSpPr>
            <p:spPr>
              <a:xfrm>
                <a:off x="2077672" y="1811104"/>
                <a:ext cx="586882" cy="270868"/>
              </a:xfrm>
              <a:custGeom>
                <a:avLst/>
                <a:gdLst/>
                <a:ahLst/>
                <a:cxnLst/>
                <a:rect l="l" t="t" r="r" b="b"/>
                <a:pathLst>
                  <a:path w="4563" h="2106" extrusionOk="0">
                    <a:moveTo>
                      <a:pt x="2710" y="182"/>
                    </a:moveTo>
                    <a:cubicBezTo>
                      <a:pt x="3018" y="187"/>
                      <a:pt x="3317" y="223"/>
                      <a:pt x="3593" y="359"/>
                    </a:cubicBezTo>
                    <a:cubicBezTo>
                      <a:pt x="4101" y="604"/>
                      <a:pt x="4146" y="1125"/>
                      <a:pt x="3661" y="1428"/>
                    </a:cubicBezTo>
                    <a:cubicBezTo>
                      <a:pt x="3417" y="1582"/>
                      <a:pt x="3136" y="1695"/>
                      <a:pt x="2855" y="1786"/>
                    </a:cubicBezTo>
                    <a:cubicBezTo>
                      <a:pt x="2513" y="1897"/>
                      <a:pt x="2166" y="1957"/>
                      <a:pt x="1817" y="1957"/>
                    </a:cubicBezTo>
                    <a:cubicBezTo>
                      <a:pt x="1538" y="1957"/>
                      <a:pt x="1257" y="1919"/>
                      <a:pt x="975" y="1836"/>
                    </a:cubicBezTo>
                    <a:cubicBezTo>
                      <a:pt x="603" y="1732"/>
                      <a:pt x="476" y="1469"/>
                      <a:pt x="617" y="1106"/>
                    </a:cubicBezTo>
                    <a:cubicBezTo>
                      <a:pt x="689" y="921"/>
                      <a:pt x="825" y="780"/>
                      <a:pt x="984" y="667"/>
                    </a:cubicBezTo>
                    <a:cubicBezTo>
                      <a:pt x="1301" y="440"/>
                      <a:pt x="1659" y="309"/>
                      <a:pt x="2035" y="250"/>
                    </a:cubicBezTo>
                    <a:cubicBezTo>
                      <a:pt x="2257" y="214"/>
                      <a:pt x="2483" y="205"/>
                      <a:pt x="2710" y="182"/>
                    </a:cubicBezTo>
                    <a:close/>
                    <a:moveTo>
                      <a:pt x="2577" y="0"/>
                    </a:moveTo>
                    <a:cubicBezTo>
                      <a:pt x="2035" y="0"/>
                      <a:pt x="1514" y="143"/>
                      <a:pt x="1020" y="459"/>
                    </a:cubicBezTo>
                    <a:cubicBezTo>
                      <a:pt x="608" y="721"/>
                      <a:pt x="345" y="1070"/>
                      <a:pt x="476" y="1614"/>
                    </a:cubicBezTo>
                    <a:cubicBezTo>
                      <a:pt x="132" y="1437"/>
                      <a:pt x="114" y="1161"/>
                      <a:pt x="195" y="857"/>
                    </a:cubicBezTo>
                    <a:cubicBezTo>
                      <a:pt x="180" y="854"/>
                      <a:pt x="166" y="853"/>
                      <a:pt x="154" y="853"/>
                    </a:cubicBezTo>
                    <a:cubicBezTo>
                      <a:pt x="74" y="853"/>
                      <a:pt x="49" y="912"/>
                      <a:pt x="41" y="971"/>
                    </a:cubicBezTo>
                    <a:cubicBezTo>
                      <a:pt x="1" y="1229"/>
                      <a:pt x="28" y="1464"/>
                      <a:pt x="254" y="1641"/>
                    </a:cubicBezTo>
                    <a:cubicBezTo>
                      <a:pt x="454" y="1795"/>
                      <a:pt x="680" y="1895"/>
                      <a:pt x="920" y="1967"/>
                    </a:cubicBezTo>
                    <a:cubicBezTo>
                      <a:pt x="1257" y="2062"/>
                      <a:pt x="1595" y="2105"/>
                      <a:pt x="1936" y="2105"/>
                    </a:cubicBezTo>
                    <a:cubicBezTo>
                      <a:pt x="2196" y="2105"/>
                      <a:pt x="2456" y="2080"/>
                      <a:pt x="2719" y="2035"/>
                    </a:cubicBezTo>
                    <a:cubicBezTo>
                      <a:pt x="3090" y="1972"/>
                      <a:pt x="3439" y="1850"/>
                      <a:pt x="3761" y="1655"/>
                    </a:cubicBezTo>
                    <a:cubicBezTo>
                      <a:pt x="4055" y="1478"/>
                      <a:pt x="4273" y="1229"/>
                      <a:pt x="4445" y="939"/>
                    </a:cubicBezTo>
                    <a:cubicBezTo>
                      <a:pt x="4509" y="835"/>
                      <a:pt x="4563" y="721"/>
                      <a:pt x="4450" y="585"/>
                    </a:cubicBezTo>
                    <a:lnTo>
                      <a:pt x="4450" y="585"/>
                    </a:lnTo>
                    <a:cubicBezTo>
                      <a:pt x="4355" y="726"/>
                      <a:pt x="4273" y="848"/>
                      <a:pt x="4187" y="971"/>
                    </a:cubicBezTo>
                    <a:lnTo>
                      <a:pt x="4133" y="971"/>
                    </a:lnTo>
                    <a:cubicBezTo>
                      <a:pt x="4196" y="527"/>
                      <a:pt x="3920" y="327"/>
                      <a:pt x="3584" y="173"/>
                    </a:cubicBezTo>
                    <a:cubicBezTo>
                      <a:pt x="3530" y="146"/>
                      <a:pt x="3471" y="123"/>
                      <a:pt x="3412" y="105"/>
                    </a:cubicBezTo>
                    <a:cubicBezTo>
                      <a:pt x="3129" y="37"/>
                      <a:pt x="2850" y="0"/>
                      <a:pt x="2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2" name="Google Shape;2292;p45"/>
              <p:cNvSpPr/>
              <p:nvPr/>
            </p:nvSpPr>
            <p:spPr>
              <a:xfrm>
                <a:off x="2506614" y="1920686"/>
                <a:ext cx="201158" cy="181994"/>
              </a:xfrm>
              <a:custGeom>
                <a:avLst/>
                <a:gdLst/>
                <a:ahLst/>
                <a:cxnLst/>
                <a:rect l="l" t="t" r="r" b="b"/>
                <a:pathLst>
                  <a:path w="1564" h="1415" extrusionOk="0">
                    <a:moveTo>
                      <a:pt x="1531" y="1"/>
                    </a:moveTo>
                    <a:cubicBezTo>
                      <a:pt x="1405" y="200"/>
                      <a:pt x="1300" y="404"/>
                      <a:pt x="1160" y="576"/>
                    </a:cubicBezTo>
                    <a:cubicBezTo>
                      <a:pt x="1010" y="762"/>
                      <a:pt x="838" y="939"/>
                      <a:pt x="648" y="1079"/>
                    </a:cubicBezTo>
                    <a:cubicBezTo>
                      <a:pt x="467" y="1206"/>
                      <a:pt x="245" y="1278"/>
                      <a:pt x="0" y="1392"/>
                    </a:cubicBezTo>
                    <a:cubicBezTo>
                      <a:pt x="52" y="1408"/>
                      <a:pt x="98" y="1415"/>
                      <a:pt x="141" y="1415"/>
                    </a:cubicBezTo>
                    <a:cubicBezTo>
                      <a:pt x="240" y="1415"/>
                      <a:pt x="318" y="1379"/>
                      <a:pt x="394" y="1351"/>
                    </a:cubicBezTo>
                    <a:cubicBezTo>
                      <a:pt x="1001" y="1111"/>
                      <a:pt x="1323" y="612"/>
                      <a:pt x="1559" y="37"/>
                    </a:cubicBezTo>
                    <a:cubicBezTo>
                      <a:pt x="1563" y="32"/>
                      <a:pt x="1554" y="2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3" name="Google Shape;2293;p45"/>
              <p:cNvSpPr/>
              <p:nvPr/>
            </p:nvSpPr>
            <p:spPr>
              <a:xfrm>
                <a:off x="1918571" y="2367118"/>
                <a:ext cx="69453" cy="65981"/>
              </a:xfrm>
              <a:custGeom>
                <a:avLst/>
                <a:gdLst/>
                <a:ahLst/>
                <a:cxnLst/>
                <a:rect l="l" t="t" r="r" b="b"/>
                <a:pathLst>
                  <a:path w="540" h="513" extrusionOk="0">
                    <a:moveTo>
                      <a:pt x="1" y="0"/>
                    </a:moveTo>
                    <a:cubicBezTo>
                      <a:pt x="5" y="222"/>
                      <a:pt x="304" y="499"/>
                      <a:pt x="540" y="512"/>
                    </a:cubicBezTo>
                    <a:cubicBezTo>
                      <a:pt x="354" y="340"/>
                      <a:pt x="186" y="17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2294" name="Google Shape;2294;p45"/>
          <p:cNvSpPr/>
          <p:nvPr/>
        </p:nvSpPr>
        <p:spPr>
          <a:xfrm rot="-449626">
            <a:off x="455067" y="5965663"/>
            <a:ext cx="1722761" cy="1812343"/>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solidFill>
                <a:schemeClr val="lt1"/>
              </a:solidFill>
              <a:latin typeface="Viga"/>
              <a:ea typeface="Viga"/>
              <a:cs typeface="Viga"/>
              <a:sym typeface="Viga"/>
            </a:endParaRPr>
          </a:p>
        </p:txBody>
      </p:sp>
      <p:sp>
        <p:nvSpPr>
          <p:cNvPr id="2295" name="Google Shape;2295;p45"/>
          <p:cNvSpPr/>
          <p:nvPr/>
        </p:nvSpPr>
        <p:spPr>
          <a:xfrm rot="641571">
            <a:off x="5352708" y="7840605"/>
            <a:ext cx="1723068" cy="1812666"/>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dirty="0">
              <a:solidFill>
                <a:schemeClr val="lt1"/>
              </a:solidFill>
              <a:latin typeface="Viga"/>
              <a:ea typeface="Viga"/>
              <a:cs typeface="Viga"/>
              <a:sym typeface="Vig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4">
          <a:extLst>
            <a:ext uri="{FF2B5EF4-FFF2-40B4-BE49-F238E27FC236}">
              <a16:creationId xmlns:a16="http://schemas.microsoft.com/office/drawing/2014/main" id="{5B1E2AAF-4ABE-4964-34AA-538209205AFB}"/>
            </a:ext>
          </a:extLst>
        </p:cNvPr>
        <p:cNvGrpSpPr/>
        <p:nvPr/>
      </p:nvGrpSpPr>
      <p:grpSpPr>
        <a:xfrm>
          <a:off x="0" y="0"/>
          <a:ext cx="0" cy="0"/>
          <a:chOff x="0" y="0"/>
          <a:chExt cx="0" cy="0"/>
        </a:xfrm>
      </p:grpSpPr>
      <p:sp>
        <p:nvSpPr>
          <p:cNvPr id="2125" name="Google Shape;2125;p45">
            <a:extLst>
              <a:ext uri="{FF2B5EF4-FFF2-40B4-BE49-F238E27FC236}">
                <a16:creationId xmlns:a16="http://schemas.microsoft.com/office/drawing/2014/main" id="{642116BB-FC28-049D-E1B7-FC4831E192FD}"/>
              </a:ext>
            </a:extLst>
          </p:cNvPr>
          <p:cNvSpPr txBox="1">
            <a:spLocks noGrp="1"/>
          </p:cNvSpPr>
          <p:nvPr>
            <p:ph type="title"/>
          </p:nvPr>
        </p:nvSpPr>
        <p:spPr>
          <a:xfrm>
            <a:off x="508650" y="685799"/>
            <a:ext cx="6542700" cy="1027943"/>
          </a:xfrm>
          <a:prstGeom prst="rect">
            <a:avLst/>
          </a:prstGeom>
        </p:spPr>
        <p:txBody>
          <a:bodyPr spcFirstLastPara="1" wrap="square" lIns="91425" tIns="91425" rIns="91425" bIns="91425" anchor="t" anchorCtr="0">
            <a:noAutofit/>
          </a:bodyPr>
          <a:lstStyle/>
          <a:p>
            <a:pPr rtl="1"/>
            <a:r>
              <a:rPr lang="ar-SY" dirty="0">
                <a:latin typeface="Tahoma" panose="020B0604030504040204" pitchFamily="34" charset="0"/>
                <a:ea typeface="Tahoma" panose="020B0604030504040204" pitchFamily="34" charset="0"/>
                <a:cs typeface="Tahoma" panose="020B0604030504040204" pitchFamily="34" charset="0"/>
              </a:rPr>
              <a:t>المزايا الإضافية</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EE21F348-9A17-4740-E606-B3EC0DA22E3F}"/>
              </a:ext>
            </a:extLst>
          </p:cNvPr>
          <p:cNvSpPr txBox="1"/>
          <p:nvPr/>
        </p:nvSpPr>
        <p:spPr>
          <a:xfrm>
            <a:off x="1855331" y="1930391"/>
            <a:ext cx="5196019" cy="3261214"/>
          </a:xfrm>
          <a:prstGeom prst="rect">
            <a:avLst/>
          </a:prstGeom>
          <a:noFill/>
        </p:spPr>
        <p:txBody>
          <a:bodyPr wrap="square">
            <a:spAutoFit/>
          </a:bodyPr>
          <a:lstStyle/>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متوفر على جميع الأجهزة</a:t>
            </a:r>
          </a:p>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الهواتف الذكية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PWA</a:t>
            </a: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الأجهزة اللوحية</a:t>
            </a:r>
          </a:p>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شاشات اللمس (وضع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Kiosk</a:t>
            </a: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أجهزة الكمبيوتر</a:t>
            </a:r>
          </a:p>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لا حاجة لتثبيت تطبيقات إضافية</a:t>
            </a:r>
          </a:p>
          <a:p>
            <a:pPr algn="r" rtl="1" latinLnBrk="1">
              <a:lnSpc>
                <a:spcPct val="150000"/>
              </a:lnSpc>
              <a:buNone/>
            </a:pP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تصميم متجاوب يعمل على جميع</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ar-SY" sz="2000" dirty="0">
                <a:solidFill>
                  <a:schemeClr val="bg1"/>
                </a:solidFill>
                <a:latin typeface="Tahoma" panose="020B0604030504040204" pitchFamily="34" charset="0"/>
                <a:ea typeface="Tahoma" panose="020B0604030504040204" pitchFamily="34" charset="0"/>
                <a:cs typeface="Tahoma" panose="020B0604030504040204" pitchFamily="34" charset="0"/>
              </a:rPr>
              <a:t>المقاسات</a:t>
            </a:r>
          </a:p>
        </p:txBody>
      </p:sp>
      <p:pic>
        <p:nvPicPr>
          <p:cNvPr id="19" name="Picture 18">
            <a:extLst>
              <a:ext uri="{FF2B5EF4-FFF2-40B4-BE49-F238E27FC236}">
                <a16:creationId xmlns:a16="http://schemas.microsoft.com/office/drawing/2014/main" id="{A36EE7FD-383A-0A74-D333-D615651204E2}"/>
              </a:ext>
            </a:extLst>
          </p:cNvPr>
          <p:cNvPicPr>
            <a:picLocks noChangeAspect="1"/>
          </p:cNvPicPr>
          <p:nvPr/>
        </p:nvPicPr>
        <p:blipFill>
          <a:blip r:embed="rId3"/>
          <a:srcRect l="16667" r="16667"/>
          <a:stretch/>
        </p:blipFill>
        <p:spPr>
          <a:xfrm>
            <a:off x="790546" y="2210645"/>
            <a:ext cx="2050625" cy="2050625"/>
          </a:xfrm>
          <a:prstGeom prst="ellipse">
            <a:avLst/>
          </a:prstGeom>
          <a:noFill/>
          <a:ln w="19050" cap="flat" cmpd="sng">
            <a:solidFill>
              <a:schemeClr val="accent4"/>
            </a:solidFill>
            <a:prstDash val="solid"/>
            <a:round/>
            <a:headEnd type="none" w="sm" len="sm"/>
            <a:tailEnd type="none" w="sm" len="sm"/>
          </a:ln>
        </p:spPr>
      </p:pic>
      <p:pic>
        <p:nvPicPr>
          <p:cNvPr id="3" name="Picture 2">
            <a:extLst>
              <a:ext uri="{FF2B5EF4-FFF2-40B4-BE49-F238E27FC236}">
                <a16:creationId xmlns:a16="http://schemas.microsoft.com/office/drawing/2014/main" id="{DD76604A-F74E-FBA0-E8D2-034735BF824E}"/>
              </a:ext>
            </a:extLst>
          </p:cNvPr>
          <p:cNvPicPr>
            <a:picLocks noChangeAspect="1"/>
          </p:cNvPicPr>
          <p:nvPr/>
        </p:nvPicPr>
        <p:blipFill>
          <a:blip r:embed="rId4"/>
          <a:srcRect l="12018" r="10217"/>
          <a:stretch>
            <a:fillRect/>
          </a:stretch>
        </p:blipFill>
        <p:spPr>
          <a:xfrm rot="543700">
            <a:off x="790546" y="6430543"/>
            <a:ext cx="4000534" cy="2456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2A7F126-3098-C448-F3CA-767526AB7F48}"/>
              </a:ext>
            </a:extLst>
          </p:cNvPr>
          <p:cNvPicPr>
            <a:picLocks noChangeAspect="1"/>
          </p:cNvPicPr>
          <p:nvPr/>
        </p:nvPicPr>
        <p:blipFill>
          <a:blip r:embed="rId5"/>
          <a:stretch>
            <a:fillRect/>
          </a:stretch>
        </p:blipFill>
        <p:spPr>
          <a:xfrm rot="1042372">
            <a:off x="3770745" y="5908756"/>
            <a:ext cx="3046850" cy="2031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400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sp>
        <p:nvSpPr>
          <p:cNvPr id="3151" name="Google Shape;3151;p55"/>
          <p:cNvSpPr txBox="1">
            <a:spLocks noGrp="1"/>
          </p:cNvSpPr>
          <p:nvPr>
            <p:ph type="title"/>
          </p:nvPr>
        </p:nvSpPr>
        <p:spPr>
          <a:xfrm>
            <a:off x="508650" y="699247"/>
            <a:ext cx="6542700" cy="998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ar-SY" sz="3200" b="1" dirty="0">
                <a:latin typeface="Tahoma" panose="020B0604030504040204" pitchFamily="34" charset="0"/>
                <a:ea typeface="Tahoma" panose="020B0604030504040204" pitchFamily="34" charset="0"/>
                <a:cs typeface="Tahoma" panose="020B0604030504040204" pitchFamily="34" charset="0"/>
              </a:rPr>
              <a:t>المينو الالكتروني بوجهين مميزين</a:t>
            </a:r>
            <a:br>
              <a:rPr lang="ar-SY" sz="3600" b="1" dirty="0">
                <a:latin typeface="Tahoma" panose="020B0604030504040204" pitchFamily="34" charset="0"/>
                <a:ea typeface="Tahoma" panose="020B0604030504040204" pitchFamily="34" charset="0"/>
                <a:cs typeface="Tahoma" panose="020B0604030504040204" pitchFamily="34" charset="0"/>
              </a:rPr>
            </a:br>
            <a:r>
              <a:rPr lang="ar-SY" sz="2400" b="1" dirty="0">
                <a:latin typeface="Tahoma" panose="020B0604030504040204" pitchFamily="34" charset="0"/>
                <a:ea typeface="Tahoma" panose="020B0604030504040204" pitchFamily="34" charset="0"/>
                <a:cs typeface="Tahoma" panose="020B0604030504040204" pitchFamily="34" charset="0"/>
              </a:rPr>
              <a:t>حلول مخصص حسب مطعمك</a:t>
            </a:r>
            <a:endParaRPr sz="2400" b="1" dirty="0">
              <a:latin typeface="Tahoma" panose="020B0604030504040204" pitchFamily="34" charset="0"/>
              <a:ea typeface="Tahoma" panose="020B0604030504040204" pitchFamily="34" charset="0"/>
              <a:cs typeface="Tahoma" panose="020B0604030504040204" pitchFamily="34" charset="0"/>
            </a:endParaRPr>
          </a:p>
        </p:txBody>
      </p:sp>
      <p:sp>
        <p:nvSpPr>
          <p:cNvPr id="3153" name="Google Shape;3153;p55"/>
          <p:cNvSpPr txBox="1"/>
          <p:nvPr/>
        </p:nvSpPr>
        <p:spPr>
          <a:xfrm>
            <a:off x="3896014" y="2299809"/>
            <a:ext cx="2929200" cy="5730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None/>
            </a:pPr>
            <a:r>
              <a:rPr lang="ar-SY" sz="2400" dirty="0">
                <a:solidFill>
                  <a:schemeClr val="accent4"/>
                </a:solidFill>
                <a:latin typeface="Tahoma" panose="020B0604030504040204" pitchFamily="34" charset="0"/>
                <a:ea typeface="Tahoma" panose="020B0604030504040204" pitchFamily="34" charset="0"/>
                <a:cs typeface="Tahoma" panose="020B0604030504040204" pitchFamily="34" charset="0"/>
                <a:sym typeface="Viga"/>
              </a:rPr>
              <a:t>مطاعم الطاولات </a:t>
            </a:r>
            <a:endParaRPr sz="2400" dirty="0">
              <a:solidFill>
                <a:schemeClr val="accent4"/>
              </a:solidFill>
              <a:latin typeface="Tahoma" panose="020B0604030504040204" pitchFamily="34" charset="0"/>
              <a:ea typeface="Tahoma" panose="020B0604030504040204" pitchFamily="34" charset="0"/>
              <a:cs typeface="Tahoma" panose="020B0604030504040204" pitchFamily="34" charset="0"/>
              <a:sym typeface="Viga"/>
            </a:endParaRPr>
          </a:p>
        </p:txBody>
      </p:sp>
      <p:cxnSp>
        <p:nvCxnSpPr>
          <p:cNvPr id="3154" name="Google Shape;3154;p55"/>
          <p:cNvCxnSpPr/>
          <p:nvPr/>
        </p:nvCxnSpPr>
        <p:spPr>
          <a:xfrm>
            <a:off x="3983989" y="2840938"/>
            <a:ext cx="2855100" cy="0"/>
          </a:xfrm>
          <a:prstGeom prst="straightConnector1">
            <a:avLst/>
          </a:prstGeom>
          <a:noFill/>
          <a:ln w="28575" cap="flat" cmpd="sng">
            <a:solidFill>
              <a:schemeClr val="accent4"/>
            </a:solidFill>
            <a:prstDash val="solid"/>
            <a:round/>
            <a:headEnd type="none" w="med" len="med"/>
            <a:tailEnd type="none" w="med" len="med"/>
          </a:ln>
        </p:spPr>
      </p:cxnSp>
      <p:sp>
        <p:nvSpPr>
          <p:cNvPr id="3158" name="Google Shape;3158;p55"/>
          <p:cNvSpPr txBox="1"/>
          <p:nvPr/>
        </p:nvSpPr>
        <p:spPr>
          <a:xfrm>
            <a:off x="3896014" y="2929938"/>
            <a:ext cx="2929200" cy="1364760"/>
          </a:xfrm>
          <a:prstGeom prst="rect">
            <a:avLst/>
          </a:prstGeom>
          <a:noFill/>
          <a:ln>
            <a:noFill/>
          </a:ln>
        </p:spPr>
        <p:txBody>
          <a:bodyPr spcFirstLastPara="1" wrap="square" lIns="91425" tIns="91425" rIns="91425" bIns="91425" anchor="t" anchorCtr="0">
            <a:noAutofit/>
          </a:bodyPr>
          <a:lstStyle/>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حجز طاولات أونلاين </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مسح </a:t>
            </a:r>
            <a:r>
              <a:rPr lang="en-US"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QR Code </a:t>
            </a: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على الطاولة </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طلب مباشر من الطاولة </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الفوترة السلسة و الدفع المرن</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إدارة المطم الكلاسيكي</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p:txBody>
      </p:sp>
      <p:sp>
        <p:nvSpPr>
          <p:cNvPr id="3173" name="Google Shape;3173;p55"/>
          <p:cNvSpPr txBox="1"/>
          <p:nvPr/>
        </p:nvSpPr>
        <p:spPr>
          <a:xfrm>
            <a:off x="632232" y="5991859"/>
            <a:ext cx="2929200" cy="573000"/>
          </a:xfrm>
          <a:prstGeom prst="rect">
            <a:avLst/>
          </a:prstGeom>
          <a:noFill/>
          <a:ln>
            <a:noFill/>
          </a:ln>
        </p:spPr>
        <p:txBody>
          <a:bodyPr spcFirstLastPara="1" wrap="square" lIns="91425" tIns="91425" rIns="91425" bIns="91425" anchor="b" anchorCtr="0">
            <a:noAutofit/>
          </a:bodyPr>
          <a:lstStyle/>
          <a:p>
            <a:pPr marL="0" lvl="0" indent="0" algn="r" rtl="1">
              <a:spcBef>
                <a:spcPts val="0"/>
              </a:spcBef>
              <a:spcAft>
                <a:spcPts val="0"/>
              </a:spcAft>
              <a:buNone/>
            </a:pPr>
            <a:r>
              <a:rPr lang="ar-SY" sz="2400" dirty="0">
                <a:solidFill>
                  <a:schemeClr val="accent4"/>
                </a:solidFill>
                <a:latin typeface="Tahoma" panose="020B0604030504040204" pitchFamily="34" charset="0"/>
                <a:ea typeface="Tahoma" panose="020B0604030504040204" pitchFamily="34" charset="0"/>
                <a:cs typeface="Tahoma" panose="020B0604030504040204" pitchFamily="34" charset="0"/>
                <a:sym typeface="Viga"/>
              </a:rPr>
              <a:t>الوجبات السريعة</a:t>
            </a:r>
            <a:endParaRPr sz="2400" dirty="0">
              <a:solidFill>
                <a:schemeClr val="accent4"/>
              </a:solidFill>
              <a:latin typeface="Tahoma" panose="020B0604030504040204" pitchFamily="34" charset="0"/>
              <a:ea typeface="Tahoma" panose="020B0604030504040204" pitchFamily="34" charset="0"/>
              <a:cs typeface="Tahoma" panose="020B0604030504040204" pitchFamily="34" charset="0"/>
              <a:sym typeface="Viga"/>
            </a:endParaRPr>
          </a:p>
        </p:txBody>
      </p:sp>
      <p:cxnSp>
        <p:nvCxnSpPr>
          <p:cNvPr id="3174" name="Google Shape;3174;p55"/>
          <p:cNvCxnSpPr/>
          <p:nvPr/>
        </p:nvCxnSpPr>
        <p:spPr>
          <a:xfrm>
            <a:off x="720207" y="6532988"/>
            <a:ext cx="2855100" cy="0"/>
          </a:xfrm>
          <a:prstGeom prst="straightConnector1">
            <a:avLst/>
          </a:prstGeom>
          <a:noFill/>
          <a:ln w="28575" cap="flat" cmpd="sng">
            <a:solidFill>
              <a:schemeClr val="accent4"/>
            </a:solidFill>
            <a:prstDash val="solid"/>
            <a:round/>
            <a:headEnd type="none" w="med" len="med"/>
            <a:tailEnd type="none" w="med" len="med"/>
          </a:ln>
        </p:spPr>
      </p:cxnSp>
      <p:sp>
        <p:nvSpPr>
          <p:cNvPr id="6" name="Google Shape;3158;p55">
            <a:extLst>
              <a:ext uri="{FF2B5EF4-FFF2-40B4-BE49-F238E27FC236}">
                <a16:creationId xmlns:a16="http://schemas.microsoft.com/office/drawing/2014/main" id="{323FA64D-3DD1-E1F5-687C-03AA5906DBB7}"/>
              </a:ext>
            </a:extLst>
          </p:cNvPr>
          <p:cNvSpPr txBox="1"/>
          <p:nvPr/>
        </p:nvSpPr>
        <p:spPr>
          <a:xfrm>
            <a:off x="659982" y="6627874"/>
            <a:ext cx="2929200" cy="1117623"/>
          </a:xfrm>
          <a:prstGeom prst="rect">
            <a:avLst/>
          </a:prstGeom>
          <a:noFill/>
          <a:ln>
            <a:noFill/>
          </a:ln>
        </p:spPr>
        <p:txBody>
          <a:bodyPr spcFirstLastPara="1" wrap="square" lIns="91425" tIns="91425" rIns="91425" bIns="91425" anchor="t" anchorCtr="0">
            <a:noAutofit/>
          </a:bodyPr>
          <a:lstStyle/>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طلب أونلاين سهل و مريح</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شاشاة المشم للطلب الذاتي</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نظام طلبات سريعة</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إدارة سريعة للطلبات</a:t>
            </a:r>
          </a:p>
          <a:p>
            <a:pPr marL="285750" lvl="0" indent="-285750" algn="r" rtl="1">
              <a:lnSpc>
                <a:spcPct val="150000"/>
              </a:lnSpc>
              <a:spcBef>
                <a:spcPts val="0"/>
              </a:spcBef>
              <a:spcAft>
                <a:spcPts val="0"/>
              </a:spcAft>
              <a:buClr>
                <a:schemeClr val="bg1"/>
              </a:buClr>
              <a:buSzPct val="120000"/>
              <a:buFont typeface="Arial" panose="020B0604020202020204" pitchFamily="34" charset="0"/>
              <a:buChar char="•"/>
            </a:pP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استلام للخارج و إدارة توصيل الطلبات</a:t>
            </a:r>
            <a:endParaRPr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p:txBody>
      </p:sp>
      <p:pic>
        <p:nvPicPr>
          <p:cNvPr id="9" name="Google Shape;2782;p50">
            <a:extLst>
              <a:ext uri="{FF2B5EF4-FFF2-40B4-BE49-F238E27FC236}">
                <a16:creationId xmlns:a16="http://schemas.microsoft.com/office/drawing/2014/main" id="{F9B82346-AE1A-86E1-BA39-59FF4FB9169C}"/>
              </a:ext>
            </a:extLst>
          </p:cNvPr>
          <p:cNvPicPr preferRelativeResize="0"/>
          <p:nvPr/>
        </p:nvPicPr>
        <p:blipFill>
          <a:blip r:embed="rId3"/>
          <a:srcRect t="18417" b="18417"/>
          <a:stretch/>
        </p:blipFill>
        <p:spPr>
          <a:xfrm>
            <a:off x="4044593" y="6178517"/>
            <a:ext cx="2855100" cy="2705139"/>
          </a:xfrm>
          <a:prstGeom prst="ellipse">
            <a:avLst/>
          </a:prstGeom>
          <a:noFill/>
          <a:ln w="19050" cap="flat" cmpd="sng">
            <a:solidFill>
              <a:schemeClr val="accent4"/>
            </a:solidFill>
            <a:prstDash val="solid"/>
            <a:round/>
            <a:headEnd type="none" w="sm" len="sm"/>
            <a:tailEnd type="none" w="sm" len="sm"/>
          </a:ln>
        </p:spPr>
      </p:pic>
      <p:pic>
        <p:nvPicPr>
          <p:cNvPr id="10" name="Google Shape;2782;p50">
            <a:extLst>
              <a:ext uri="{FF2B5EF4-FFF2-40B4-BE49-F238E27FC236}">
                <a16:creationId xmlns:a16="http://schemas.microsoft.com/office/drawing/2014/main" id="{D656906C-F7E6-5B92-30F3-95736BC3D6C3}"/>
              </a:ext>
            </a:extLst>
          </p:cNvPr>
          <p:cNvPicPr preferRelativeResize="0"/>
          <p:nvPr/>
        </p:nvPicPr>
        <p:blipFill>
          <a:blip r:embed="rId4"/>
          <a:srcRect l="14819" r="14819"/>
          <a:stretch/>
        </p:blipFill>
        <p:spPr>
          <a:xfrm>
            <a:off x="734461" y="2489956"/>
            <a:ext cx="2855100" cy="2705139"/>
          </a:xfrm>
          <a:prstGeom prst="ellipse">
            <a:avLst/>
          </a:prstGeom>
          <a:noFill/>
          <a:ln w="19050" cap="flat" cmpd="sng">
            <a:solidFill>
              <a:schemeClr val="accent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2"/>
        <p:cNvGrpSpPr/>
        <p:nvPr/>
      </p:nvGrpSpPr>
      <p:grpSpPr>
        <a:xfrm>
          <a:off x="0" y="0"/>
          <a:ext cx="0" cy="0"/>
          <a:chOff x="0" y="0"/>
          <a:chExt cx="0" cy="0"/>
        </a:xfrm>
      </p:grpSpPr>
      <p:sp>
        <p:nvSpPr>
          <p:cNvPr id="2838" name="Google Shape;2838;p51"/>
          <p:cNvSpPr txBox="1">
            <a:spLocks noGrp="1"/>
          </p:cNvSpPr>
          <p:nvPr>
            <p:ph type="subTitle" idx="4"/>
          </p:nvPr>
        </p:nvSpPr>
        <p:spPr>
          <a:xfrm>
            <a:off x="705776" y="682515"/>
            <a:ext cx="6033368" cy="5730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Y"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رحلة العميل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a:t>
            </a:r>
            <a:r>
              <a:rPr lang="ar-SY"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مطعم الطالولات)</a:t>
            </a:r>
            <a:endParaRPr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p:txBody>
      </p:sp>
      <p:pic>
        <p:nvPicPr>
          <p:cNvPr id="2843" name="Google Shape;2843;p51"/>
          <p:cNvPicPr preferRelativeResize="0"/>
          <p:nvPr/>
        </p:nvPicPr>
        <p:blipFill>
          <a:blip r:embed="rId3"/>
          <a:srcRect l="12261" r="12261"/>
          <a:stretch/>
        </p:blipFill>
        <p:spPr>
          <a:xfrm rot="551135">
            <a:off x="1045083" y="6832502"/>
            <a:ext cx="3259178" cy="2703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858" name="Google Shape;2858;p51"/>
          <p:cNvGrpSpPr/>
          <p:nvPr/>
        </p:nvGrpSpPr>
        <p:grpSpPr>
          <a:xfrm>
            <a:off x="6589063" y="10006013"/>
            <a:ext cx="335369" cy="289614"/>
            <a:chOff x="2511775" y="1511339"/>
            <a:chExt cx="592524" cy="511685"/>
          </a:xfrm>
        </p:grpSpPr>
        <p:sp>
          <p:nvSpPr>
            <p:cNvPr id="2859" name="Google Shape;2859;p51"/>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51"/>
          <p:cNvGrpSpPr/>
          <p:nvPr/>
        </p:nvGrpSpPr>
        <p:grpSpPr>
          <a:xfrm>
            <a:off x="407729" y="6326646"/>
            <a:ext cx="335369" cy="289614"/>
            <a:chOff x="2511775" y="1511339"/>
            <a:chExt cx="592524" cy="511685"/>
          </a:xfrm>
        </p:grpSpPr>
        <p:sp>
          <p:nvSpPr>
            <p:cNvPr id="2867" name="Google Shape;2867;p51"/>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Google Shape;2843;p51">
            <a:extLst>
              <a:ext uri="{FF2B5EF4-FFF2-40B4-BE49-F238E27FC236}">
                <a16:creationId xmlns:a16="http://schemas.microsoft.com/office/drawing/2014/main" id="{43A8FC59-3F03-7BDB-0FF6-0E4602B3B49F}"/>
              </a:ext>
            </a:extLst>
          </p:cNvPr>
          <p:cNvPicPr preferRelativeResize="0"/>
          <p:nvPr/>
        </p:nvPicPr>
        <p:blipFill>
          <a:blip r:embed="rId4"/>
          <a:srcRect l="63" r="63"/>
          <a:stretch/>
        </p:blipFill>
        <p:spPr>
          <a:xfrm rot="20971241">
            <a:off x="2639968" y="8255465"/>
            <a:ext cx="3115920" cy="1979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row: Pentagon 9">
            <a:extLst>
              <a:ext uri="{FF2B5EF4-FFF2-40B4-BE49-F238E27FC236}">
                <a16:creationId xmlns:a16="http://schemas.microsoft.com/office/drawing/2014/main" id="{AA21CBE2-A573-450D-9356-14C32DCED584}"/>
              </a:ext>
            </a:extLst>
          </p:cNvPr>
          <p:cNvSpPr/>
          <p:nvPr/>
        </p:nvSpPr>
        <p:spPr>
          <a:xfrm flipH="1">
            <a:off x="2937164" y="1855999"/>
            <a:ext cx="3651899"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2A77DEBE-54D4-D9D7-6AEC-3DC2129F28AC}"/>
              </a:ext>
            </a:extLst>
          </p:cNvPr>
          <p:cNvSpPr/>
          <p:nvPr/>
        </p:nvSpPr>
        <p:spPr>
          <a:xfrm flipH="1">
            <a:off x="2431836" y="2775854"/>
            <a:ext cx="4181729"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EB4CC3EC-BDB1-6754-EC4B-118C44794157}"/>
              </a:ext>
            </a:extLst>
          </p:cNvPr>
          <p:cNvSpPr/>
          <p:nvPr/>
        </p:nvSpPr>
        <p:spPr>
          <a:xfrm flipH="1">
            <a:off x="1842655" y="3695709"/>
            <a:ext cx="4770910"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12">
            <a:extLst>
              <a:ext uri="{FF2B5EF4-FFF2-40B4-BE49-F238E27FC236}">
                <a16:creationId xmlns:a16="http://schemas.microsoft.com/office/drawing/2014/main" id="{31332264-5B16-0663-8C1E-478C2BB4303D}"/>
              </a:ext>
            </a:extLst>
          </p:cNvPr>
          <p:cNvSpPr/>
          <p:nvPr/>
        </p:nvSpPr>
        <p:spPr>
          <a:xfrm flipH="1">
            <a:off x="1220593" y="4615564"/>
            <a:ext cx="5368470"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3CCB79CA-9F13-9AD5-0168-22A1C202099E}"/>
              </a:ext>
            </a:extLst>
          </p:cNvPr>
          <p:cNvSpPr/>
          <p:nvPr/>
        </p:nvSpPr>
        <p:spPr>
          <a:xfrm flipH="1">
            <a:off x="665605" y="5535158"/>
            <a:ext cx="5923458"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a:extLst>
              <a:ext uri="{FF2B5EF4-FFF2-40B4-BE49-F238E27FC236}">
                <a16:creationId xmlns:a16="http://schemas.microsoft.com/office/drawing/2014/main" id="{E778E631-212C-2B40-25E8-32617B6F754A}"/>
              </a:ext>
            </a:extLst>
          </p:cNvPr>
          <p:cNvSpPr/>
          <p:nvPr/>
        </p:nvSpPr>
        <p:spPr>
          <a:xfrm flipH="1">
            <a:off x="2937160" y="2775854"/>
            <a:ext cx="3651899"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B46CADF5-F719-1754-8A38-C525EB7FB7D1}"/>
              </a:ext>
            </a:extLst>
          </p:cNvPr>
          <p:cNvSpPr/>
          <p:nvPr/>
        </p:nvSpPr>
        <p:spPr>
          <a:xfrm flipH="1">
            <a:off x="2433650" y="3702480"/>
            <a:ext cx="4181729"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9E1091F7-F360-9B79-96BA-1611D648C1A7}"/>
              </a:ext>
            </a:extLst>
          </p:cNvPr>
          <p:cNvSpPr/>
          <p:nvPr/>
        </p:nvSpPr>
        <p:spPr>
          <a:xfrm flipH="1">
            <a:off x="1806254" y="4608793"/>
            <a:ext cx="4770910"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24">
            <a:extLst>
              <a:ext uri="{FF2B5EF4-FFF2-40B4-BE49-F238E27FC236}">
                <a16:creationId xmlns:a16="http://schemas.microsoft.com/office/drawing/2014/main" id="{C2ED705B-C2E8-A0AE-E6BC-23F0DA43091C}"/>
              </a:ext>
            </a:extLst>
          </p:cNvPr>
          <p:cNvSpPr/>
          <p:nvPr/>
        </p:nvSpPr>
        <p:spPr>
          <a:xfrm flipH="1">
            <a:off x="1245095" y="5528387"/>
            <a:ext cx="5368470"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9EE51D8-E123-0127-C5CD-C0AB02517807}"/>
              </a:ext>
            </a:extLst>
          </p:cNvPr>
          <p:cNvSpPr txBox="1"/>
          <p:nvPr/>
        </p:nvSpPr>
        <p:spPr>
          <a:xfrm>
            <a:off x="2937161" y="2845546"/>
            <a:ext cx="3640004"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العميل في المطعم، يمسح الـ </a:t>
            </a:r>
            <a:r>
              <a:rPr lang="en-US"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QR Code </a:t>
            </a: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 </a:t>
            </a: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و  </a:t>
            </a:r>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يفتح القائمة الإلكترونية</a:t>
            </a:r>
            <a:endParaRPr lang="en-US" dirty="0"/>
          </a:p>
        </p:txBody>
      </p:sp>
      <p:sp>
        <p:nvSpPr>
          <p:cNvPr id="26" name="TextBox 25">
            <a:extLst>
              <a:ext uri="{FF2B5EF4-FFF2-40B4-BE49-F238E27FC236}">
                <a16:creationId xmlns:a16="http://schemas.microsoft.com/office/drawing/2014/main" id="{B124A646-F6EF-611C-F58E-4841A3520365}"/>
              </a:ext>
            </a:extLst>
          </p:cNvPr>
          <p:cNvSpPr txBox="1"/>
          <p:nvPr/>
        </p:nvSpPr>
        <p:spPr>
          <a:xfrm>
            <a:off x="2937160" y="1987639"/>
            <a:ext cx="3640003"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حجز الطاولة أونلاين، أو التوجيه للطاولات المتاحة عند عدم الحجز المسبق</a:t>
            </a:r>
            <a:endParaRPr lang="en-US" dirty="0"/>
          </a:p>
        </p:txBody>
      </p:sp>
      <p:sp>
        <p:nvSpPr>
          <p:cNvPr id="27" name="TextBox 26">
            <a:extLst>
              <a:ext uri="{FF2B5EF4-FFF2-40B4-BE49-F238E27FC236}">
                <a16:creationId xmlns:a16="http://schemas.microsoft.com/office/drawing/2014/main" id="{9D43AA05-0645-AD99-312B-D067DC8F51A4}"/>
              </a:ext>
            </a:extLst>
          </p:cNvPr>
          <p:cNvSpPr txBox="1"/>
          <p:nvPr/>
        </p:nvSpPr>
        <p:spPr>
          <a:xfrm>
            <a:off x="2381580" y="3744826"/>
            <a:ext cx="4181729"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تصفح الوجبات و صورها و مكوناتها و اختيار الطلب ثم يؤكده</a:t>
            </a:r>
            <a:endParaRPr lang="en-US" dirty="0"/>
          </a:p>
        </p:txBody>
      </p:sp>
      <p:sp>
        <p:nvSpPr>
          <p:cNvPr id="28" name="TextBox 27">
            <a:extLst>
              <a:ext uri="{FF2B5EF4-FFF2-40B4-BE49-F238E27FC236}">
                <a16:creationId xmlns:a16="http://schemas.microsoft.com/office/drawing/2014/main" id="{BEB5055F-056D-B059-743C-D6AEB126B742}"/>
              </a:ext>
            </a:extLst>
          </p:cNvPr>
          <p:cNvSpPr txBox="1"/>
          <p:nvPr/>
        </p:nvSpPr>
        <p:spPr>
          <a:xfrm>
            <a:off x="1676401" y="4704177"/>
            <a:ext cx="4886908"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يتلقى الكابتن الطلبات و يوجهها للمطبخ لتحضيرها، يتم تحديث حالة الطلب خطوة بخطوة على النظام حتى يجهز</a:t>
            </a:r>
            <a:endParaRPr lang="en-US" dirty="0"/>
          </a:p>
        </p:txBody>
      </p:sp>
      <p:sp>
        <p:nvSpPr>
          <p:cNvPr id="29" name="TextBox 28">
            <a:extLst>
              <a:ext uri="{FF2B5EF4-FFF2-40B4-BE49-F238E27FC236}">
                <a16:creationId xmlns:a16="http://schemas.microsoft.com/office/drawing/2014/main" id="{4CA593FD-6EFB-ECC2-A060-8AFACFA3931D}"/>
              </a:ext>
            </a:extLst>
          </p:cNvPr>
          <p:cNvSpPr txBox="1"/>
          <p:nvPr/>
        </p:nvSpPr>
        <p:spPr>
          <a:xfrm>
            <a:off x="1194839" y="5595386"/>
            <a:ext cx="5368470"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الطلب الجاهز يقدّم للعميل، ينهي وجبته السعيدة و يقوم بالدفع لدى الكابتن بسهولة و مرونة</a:t>
            </a:r>
            <a:endParaRPr lang="en-US" dirty="0"/>
          </a:p>
        </p:txBody>
      </p:sp>
      <p:sp>
        <p:nvSpPr>
          <p:cNvPr id="31" name="TextBox 30">
            <a:extLst>
              <a:ext uri="{FF2B5EF4-FFF2-40B4-BE49-F238E27FC236}">
                <a16:creationId xmlns:a16="http://schemas.microsoft.com/office/drawing/2014/main" id="{F319F81A-7F70-C1A4-7406-806B81A79841}"/>
              </a:ext>
            </a:extLst>
          </p:cNvPr>
          <p:cNvSpPr txBox="1"/>
          <p:nvPr/>
        </p:nvSpPr>
        <p:spPr>
          <a:xfrm>
            <a:off x="1676401" y="2058389"/>
            <a:ext cx="1170387" cy="369332"/>
          </a:xfrm>
          <a:prstGeom prst="rect">
            <a:avLst/>
          </a:prstGeom>
          <a:noFill/>
        </p:spPr>
        <p:txBody>
          <a:bodyPr wrap="square">
            <a:spAutoFit/>
          </a:bodyPr>
          <a:lstStyle/>
          <a:p>
            <a:pPr algn="r" rtl="1"/>
            <a:r>
              <a:rPr lang="ar-SY" sz="1800" b="1" dirty="0">
                <a:solidFill>
                  <a:srgbClr val="A0578D"/>
                </a:solidFill>
                <a:latin typeface="Tahoma" panose="020B0604030504040204" pitchFamily="34" charset="0"/>
                <a:ea typeface="Tahoma" panose="020B0604030504040204" pitchFamily="34" charset="0"/>
                <a:cs typeface="Tahoma" panose="020B0604030504040204" pitchFamily="34" charset="0"/>
                <a:sym typeface="Viga"/>
              </a:rPr>
              <a:t>أونلاين</a:t>
            </a:r>
            <a:endParaRPr lang="en-US" sz="1800" dirty="0">
              <a:solidFill>
                <a:srgbClr val="A0578D"/>
              </a:solidFill>
            </a:endParaRPr>
          </a:p>
        </p:txBody>
      </p:sp>
      <p:sp>
        <p:nvSpPr>
          <p:cNvPr id="32" name="TextBox 31">
            <a:extLst>
              <a:ext uri="{FF2B5EF4-FFF2-40B4-BE49-F238E27FC236}">
                <a16:creationId xmlns:a16="http://schemas.microsoft.com/office/drawing/2014/main" id="{19280C04-F92E-3D5A-9943-D3604139F528}"/>
              </a:ext>
            </a:extLst>
          </p:cNvPr>
          <p:cNvSpPr txBox="1"/>
          <p:nvPr/>
        </p:nvSpPr>
        <p:spPr>
          <a:xfrm>
            <a:off x="705776" y="2920372"/>
            <a:ext cx="1596904" cy="369332"/>
          </a:xfrm>
          <a:prstGeom prst="rect">
            <a:avLst/>
          </a:prstGeom>
          <a:noFill/>
        </p:spPr>
        <p:txBody>
          <a:bodyPr wrap="square">
            <a:spAutoFit/>
          </a:bodyPr>
          <a:lstStyle/>
          <a:p>
            <a:pPr algn="r" rtl="1"/>
            <a:r>
              <a:rPr lang="ar-SY" sz="1800" b="1" dirty="0">
                <a:solidFill>
                  <a:srgbClr val="A0578D"/>
                </a:solidFill>
                <a:latin typeface="Tahoma" panose="020B0604030504040204" pitchFamily="34" charset="0"/>
                <a:ea typeface="Tahoma" panose="020B0604030504040204" pitchFamily="34" charset="0"/>
                <a:cs typeface="Tahoma" panose="020B0604030504040204" pitchFamily="34" charset="0"/>
                <a:sym typeface="Viga"/>
              </a:rPr>
              <a:t>على الطاولة</a:t>
            </a:r>
            <a:endParaRPr lang="en-US" sz="1800" dirty="0">
              <a:solidFill>
                <a:srgbClr val="A0578D"/>
              </a:solidFill>
            </a:endParaRPr>
          </a:p>
        </p:txBody>
      </p:sp>
      <p:sp>
        <p:nvSpPr>
          <p:cNvPr id="33" name="TextBox 32">
            <a:extLst>
              <a:ext uri="{FF2B5EF4-FFF2-40B4-BE49-F238E27FC236}">
                <a16:creationId xmlns:a16="http://schemas.microsoft.com/office/drawing/2014/main" id="{901E594D-5718-55B6-2B8C-8E5291FE1136}"/>
              </a:ext>
            </a:extLst>
          </p:cNvPr>
          <p:cNvSpPr txBox="1"/>
          <p:nvPr/>
        </p:nvSpPr>
        <p:spPr>
          <a:xfrm>
            <a:off x="195495" y="3911897"/>
            <a:ext cx="1596904" cy="369332"/>
          </a:xfrm>
          <a:prstGeom prst="rect">
            <a:avLst/>
          </a:prstGeom>
          <a:noFill/>
        </p:spPr>
        <p:txBody>
          <a:bodyPr wrap="square">
            <a:spAutoFit/>
          </a:bodyPr>
          <a:lstStyle/>
          <a:p>
            <a:pPr algn="r" rtl="1"/>
            <a:r>
              <a:rPr lang="ar-SY" sz="1800" b="1" dirty="0">
                <a:solidFill>
                  <a:srgbClr val="A0578D"/>
                </a:solidFill>
                <a:latin typeface="Tahoma" panose="020B0604030504040204" pitchFamily="34" charset="0"/>
                <a:ea typeface="Tahoma" panose="020B0604030504040204" pitchFamily="34" charset="0"/>
                <a:cs typeface="Tahoma" panose="020B0604030504040204" pitchFamily="34" charset="0"/>
                <a:sym typeface="Viga"/>
              </a:rPr>
              <a:t>أونلاين مينو</a:t>
            </a:r>
            <a:endParaRPr lang="en-US" sz="1800" dirty="0">
              <a:solidFill>
                <a:srgbClr val="A0578D"/>
              </a:solidFill>
            </a:endParaRPr>
          </a:p>
        </p:txBody>
      </p:sp>
      <p:sp>
        <p:nvSpPr>
          <p:cNvPr id="34" name="TextBox 33">
            <a:extLst>
              <a:ext uri="{FF2B5EF4-FFF2-40B4-BE49-F238E27FC236}">
                <a16:creationId xmlns:a16="http://schemas.microsoft.com/office/drawing/2014/main" id="{9BEF539B-FADA-3DA1-7EF0-2CF42C0E3F54}"/>
              </a:ext>
            </a:extLst>
          </p:cNvPr>
          <p:cNvSpPr txBox="1"/>
          <p:nvPr/>
        </p:nvSpPr>
        <p:spPr>
          <a:xfrm>
            <a:off x="99619" y="4818079"/>
            <a:ext cx="1083864" cy="369332"/>
          </a:xfrm>
          <a:prstGeom prst="rect">
            <a:avLst/>
          </a:prstGeom>
          <a:noFill/>
        </p:spPr>
        <p:txBody>
          <a:bodyPr wrap="square">
            <a:spAutoFit/>
          </a:bodyPr>
          <a:lstStyle/>
          <a:p>
            <a:pPr algn="r" rtl="1"/>
            <a:r>
              <a:rPr lang="ar-SY" sz="1800" b="1" dirty="0">
                <a:solidFill>
                  <a:srgbClr val="A0578D"/>
                </a:solidFill>
                <a:latin typeface="Tahoma" panose="020B0604030504040204" pitchFamily="34" charset="0"/>
                <a:ea typeface="Tahoma" panose="020B0604030504040204" pitchFamily="34" charset="0"/>
                <a:cs typeface="Tahoma" panose="020B0604030504040204" pitchFamily="34" charset="0"/>
                <a:sym typeface="Viga"/>
              </a:rPr>
              <a:t>المطعم</a:t>
            </a:r>
            <a:endParaRPr lang="en-US" sz="1800" dirty="0">
              <a:solidFill>
                <a:srgbClr val="A0578D"/>
              </a:solidFill>
            </a:endParaRPr>
          </a:p>
        </p:txBody>
      </p:sp>
      <p:grpSp>
        <p:nvGrpSpPr>
          <p:cNvPr id="35" name="Google Shape;3378;p58">
            <a:extLst>
              <a:ext uri="{FF2B5EF4-FFF2-40B4-BE49-F238E27FC236}">
                <a16:creationId xmlns:a16="http://schemas.microsoft.com/office/drawing/2014/main" id="{8001DC5C-9D71-F0BA-919E-D19CDEB9F021}"/>
              </a:ext>
            </a:extLst>
          </p:cNvPr>
          <p:cNvGrpSpPr/>
          <p:nvPr/>
        </p:nvGrpSpPr>
        <p:grpSpPr>
          <a:xfrm rot="8844861">
            <a:off x="5451393" y="6790772"/>
            <a:ext cx="1492916" cy="1835436"/>
            <a:chOff x="2159275" y="7105275"/>
            <a:chExt cx="912150" cy="1121425"/>
          </a:xfrm>
        </p:grpSpPr>
        <p:sp>
          <p:nvSpPr>
            <p:cNvPr id="36" name="Google Shape;3379;p58">
              <a:extLst>
                <a:ext uri="{FF2B5EF4-FFF2-40B4-BE49-F238E27FC236}">
                  <a16:creationId xmlns:a16="http://schemas.microsoft.com/office/drawing/2014/main" id="{2FFAB5EC-1B28-5537-8E70-423337FCD0DA}"/>
                </a:ext>
              </a:extLst>
            </p:cNvPr>
            <p:cNvSpPr/>
            <p:nvPr/>
          </p:nvSpPr>
          <p:spPr>
            <a:xfrm>
              <a:off x="2691725" y="7596525"/>
              <a:ext cx="214250" cy="173775"/>
            </a:xfrm>
            <a:custGeom>
              <a:avLst/>
              <a:gdLst/>
              <a:ahLst/>
              <a:cxnLst/>
              <a:rect l="l" t="t" r="r" b="b"/>
              <a:pathLst>
                <a:path w="8570" h="6951" extrusionOk="0">
                  <a:moveTo>
                    <a:pt x="151" y="0"/>
                  </a:moveTo>
                  <a:cubicBezTo>
                    <a:pt x="63" y="0"/>
                    <a:pt x="0" y="108"/>
                    <a:pt x="93" y="178"/>
                  </a:cubicBezTo>
                  <a:cubicBezTo>
                    <a:pt x="1468" y="1278"/>
                    <a:pt x="3007" y="2185"/>
                    <a:pt x="4409" y="3312"/>
                  </a:cubicBezTo>
                  <a:cubicBezTo>
                    <a:pt x="5784" y="4439"/>
                    <a:pt x="7076" y="5649"/>
                    <a:pt x="8341" y="6914"/>
                  </a:cubicBezTo>
                  <a:cubicBezTo>
                    <a:pt x="8367" y="6939"/>
                    <a:pt x="8394" y="6950"/>
                    <a:pt x="8419" y="6950"/>
                  </a:cubicBezTo>
                  <a:cubicBezTo>
                    <a:pt x="8503" y="6950"/>
                    <a:pt x="8569" y="6833"/>
                    <a:pt x="8506" y="6749"/>
                  </a:cubicBezTo>
                  <a:cubicBezTo>
                    <a:pt x="6224" y="4192"/>
                    <a:pt x="3365" y="1415"/>
                    <a:pt x="203" y="13"/>
                  </a:cubicBezTo>
                  <a:cubicBezTo>
                    <a:pt x="185" y="4"/>
                    <a:pt x="168" y="0"/>
                    <a:pt x="15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380;p58">
              <a:extLst>
                <a:ext uri="{FF2B5EF4-FFF2-40B4-BE49-F238E27FC236}">
                  <a16:creationId xmlns:a16="http://schemas.microsoft.com/office/drawing/2014/main" id="{5E38BE78-DF12-94DF-3854-A1D8E7A41379}"/>
                </a:ext>
              </a:extLst>
            </p:cNvPr>
            <p:cNvSpPr/>
            <p:nvPr/>
          </p:nvSpPr>
          <p:spPr>
            <a:xfrm>
              <a:off x="2575150" y="7531550"/>
              <a:ext cx="20575" cy="15100"/>
            </a:xfrm>
            <a:custGeom>
              <a:avLst/>
              <a:gdLst/>
              <a:ahLst/>
              <a:cxnLst/>
              <a:rect l="l" t="t" r="r" b="b"/>
              <a:pathLst>
                <a:path w="823" h="604" extrusionOk="0">
                  <a:moveTo>
                    <a:pt x="441" y="1"/>
                  </a:moveTo>
                  <a:cubicBezTo>
                    <a:pt x="222" y="1"/>
                    <a:pt x="1" y="234"/>
                    <a:pt x="137" y="467"/>
                  </a:cubicBezTo>
                  <a:cubicBezTo>
                    <a:pt x="201" y="564"/>
                    <a:pt x="292" y="604"/>
                    <a:pt x="382" y="604"/>
                  </a:cubicBezTo>
                  <a:cubicBezTo>
                    <a:pt x="601" y="604"/>
                    <a:pt x="823" y="371"/>
                    <a:pt x="687" y="137"/>
                  </a:cubicBezTo>
                  <a:cubicBezTo>
                    <a:pt x="622" y="41"/>
                    <a:pt x="532" y="1"/>
                    <a:pt x="441"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381;p58">
              <a:extLst>
                <a:ext uri="{FF2B5EF4-FFF2-40B4-BE49-F238E27FC236}">
                  <a16:creationId xmlns:a16="http://schemas.microsoft.com/office/drawing/2014/main" id="{72A7CEF9-C722-D66B-547D-628A470BA572}"/>
                </a:ext>
              </a:extLst>
            </p:cNvPr>
            <p:cNvSpPr/>
            <p:nvPr/>
          </p:nvSpPr>
          <p:spPr>
            <a:xfrm>
              <a:off x="2502525" y="7611825"/>
              <a:ext cx="20375" cy="19575"/>
            </a:xfrm>
            <a:custGeom>
              <a:avLst/>
              <a:gdLst/>
              <a:ahLst/>
              <a:cxnLst/>
              <a:rect l="l" t="t" r="r" b="b"/>
              <a:pathLst>
                <a:path w="815" h="783" extrusionOk="0">
                  <a:moveTo>
                    <a:pt x="347" y="1"/>
                  </a:moveTo>
                  <a:cubicBezTo>
                    <a:pt x="169" y="1"/>
                    <a:pt x="1" y="117"/>
                    <a:pt x="17" y="336"/>
                  </a:cubicBezTo>
                  <a:cubicBezTo>
                    <a:pt x="17" y="446"/>
                    <a:pt x="45" y="556"/>
                    <a:pt x="100" y="611"/>
                  </a:cubicBezTo>
                  <a:cubicBezTo>
                    <a:pt x="185" y="713"/>
                    <a:pt x="301" y="783"/>
                    <a:pt x="423" y="783"/>
                  </a:cubicBezTo>
                  <a:cubicBezTo>
                    <a:pt x="499" y="783"/>
                    <a:pt x="576" y="756"/>
                    <a:pt x="650" y="693"/>
                  </a:cubicBezTo>
                  <a:cubicBezTo>
                    <a:pt x="808" y="561"/>
                    <a:pt x="814" y="329"/>
                    <a:pt x="670" y="189"/>
                  </a:cubicBezTo>
                  <a:lnTo>
                    <a:pt x="670" y="189"/>
                  </a:lnTo>
                  <a:cubicBezTo>
                    <a:pt x="672" y="188"/>
                    <a:pt x="666" y="175"/>
                    <a:pt x="650" y="143"/>
                  </a:cubicBezTo>
                  <a:cubicBezTo>
                    <a:pt x="575" y="47"/>
                    <a:pt x="459" y="1"/>
                    <a:pt x="347"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82;p58">
              <a:extLst>
                <a:ext uri="{FF2B5EF4-FFF2-40B4-BE49-F238E27FC236}">
                  <a16:creationId xmlns:a16="http://schemas.microsoft.com/office/drawing/2014/main" id="{E1114DC5-B192-501B-7496-763E441C3868}"/>
                </a:ext>
              </a:extLst>
            </p:cNvPr>
            <p:cNvSpPr/>
            <p:nvPr/>
          </p:nvSpPr>
          <p:spPr>
            <a:xfrm>
              <a:off x="2562050" y="7633275"/>
              <a:ext cx="20650" cy="15925"/>
            </a:xfrm>
            <a:custGeom>
              <a:avLst/>
              <a:gdLst/>
              <a:ahLst/>
              <a:cxnLst/>
              <a:rect l="l" t="t" r="r" b="b"/>
              <a:pathLst>
                <a:path w="826" h="637" extrusionOk="0">
                  <a:moveTo>
                    <a:pt x="386" y="0"/>
                  </a:moveTo>
                  <a:cubicBezTo>
                    <a:pt x="83" y="55"/>
                    <a:pt x="1" y="412"/>
                    <a:pt x="248" y="577"/>
                  </a:cubicBezTo>
                  <a:cubicBezTo>
                    <a:pt x="276" y="577"/>
                    <a:pt x="303" y="605"/>
                    <a:pt x="331" y="605"/>
                  </a:cubicBezTo>
                  <a:cubicBezTo>
                    <a:pt x="373" y="626"/>
                    <a:pt x="421" y="636"/>
                    <a:pt x="468" y="636"/>
                  </a:cubicBezTo>
                  <a:cubicBezTo>
                    <a:pt x="608" y="636"/>
                    <a:pt x="750" y="549"/>
                    <a:pt x="771" y="385"/>
                  </a:cubicBezTo>
                  <a:lnTo>
                    <a:pt x="771" y="412"/>
                  </a:lnTo>
                  <a:cubicBezTo>
                    <a:pt x="826" y="192"/>
                    <a:pt x="661" y="0"/>
                    <a:pt x="46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83;p58">
              <a:extLst>
                <a:ext uri="{FF2B5EF4-FFF2-40B4-BE49-F238E27FC236}">
                  <a16:creationId xmlns:a16="http://schemas.microsoft.com/office/drawing/2014/main" id="{F5A12BB3-34BA-A46C-08CC-427F17BC451C}"/>
                </a:ext>
              </a:extLst>
            </p:cNvPr>
            <p:cNvSpPr/>
            <p:nvPr/>
          </p:nvSpPr>
          <p:spPr>
            <a:xfrm>
              <a:off x="2726350" y="8167825"/>
              <a:ext cx="16500" cy="14175"/>
            </a:xfrm>
            <a:custGeom>
              <a:avLst/>
              <a:gdLst/>
              <a:ahLst/>
              <a:cxnLst/>
              <a:rect l="l" t="t" r="r" b="b"/>
              <a:pathLst>
                <a:path w="660" h="567" extrusionOk="0">
                  <a:moveTo>
                    <a:pt x="248" y="0"/>
                  </a:moveTo>
                  <a:cubicBezTo>
                    <a:pt x="195" y="0"/>
                    <a:pt x="145" y="17"/>
                    <a:pt x="110" y="64"/>
                  </a:cubicBezTo>
                  <a:cubicBezTo>
                    <a:pt x="0" y="201"/>
                    <a:pt x="55" y="339"/>
                    <a:pt x="110" y="449"/>
                  </a:cubicBezTo>
                  <a:cubicBezTo>
                    <a:pt x="171" y="524"/>
                    <a:pt x="256" y="566"/>
                    <a:pt x="343" y="566"/>
                  </a:cubicBezTo>
                  <a:cubicBezTo>
                    <a:pt x="415" y="566"/>
                    <a:pt x="488" y="538"/>
                    <a:pt x="550" y="476"/>
                  </a:cubicBezTo>
                  <a:cubicBezTo>
                    <a:pt x="660" y="366"/>
                    <a:pt x="632" y="119"/>
                    <a:pt x="468" y="64"/>
                  </a:cubicBezTo>
                  <a:cubicBezTo>
                    <a:pt x="404" y="32"/>
                    <a:pt x="322" y="0"/>
                    <a:pt x="24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84;p58">
              <a:extLst>
                <a:ext uri="{FF2B5EF4-FFF2-40B4-BE49-F238E27FC236}">
                  <a16:creationId xmlns:a16="http://schemas.microsoft.com/office/drawing/2014/main" id="{C57E9FDE-9F45-9FD2-2A12-6408A6288E79}"/>
                </a:ext>
              </a:extLst>
            </p:cNvPr>
            <p:cNvSpPr/>
            <p:nvPr/>
          </p:nvSpPr>
          <p:spPr>
            <a:xfrm>
              <a:off x="2673450" y="8122675"/>
              <a:ext cx="19175" cy="14450"/>
            </a:xfrm>
            <a:custGeom>
              <a:avLst/>
              <a:gdLst/>
              <a:ahLst/>
              <a:cxnLst/>
              <a:rect l="l" t="t" r="r" b="b"/>
              <a:pathLst>
                <a:path w="767" h="578" extrusionOk="0">
                  <a:moveTo>
                    <a:pt x="407" y="0"/>
                  </a:moveTo>
                  <a:cubicBezTo>
                    <a:pt x="206" y="0"/>
                    <a:pt x="1" y="227"/>
                    <a:pt x="137" y="440"/>
                  </a:cubicBezTo>
                  <a:cubicBezTo>
                    <a:pt x="193" y="537"/>
                    <a:pt x="277" y="577"/>
                    <a:pt x="361" y="577"/>
                  </a:cubicBezTo>
                  <a:cubicBezTo>
                    <a:pt x="561" y="577"/>
                    <a:pt x="767" y="351"/>
                    <a:pt x="631" y="138"/>
                  </a:cubicBezTo>
                  <a:cubicBezTo>
                    <a:pt x="575" y="40"/>
                    <a:pt x="491" y="0"/>
                    <a:pt x="40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85;p58">
              <a:extLst>
                <a:ext uri="{FF2B5EF4-FFF2-40B4-BE49-F238E27FC236}">
                  <a16:creationId xmlns:a16="http://schemas.microsoft.com/office/drawing/2014/main" id="{3AEFF0A5-0DCD-F4BF-4A7C-0B09A55B93F2}"/>
                </a:ext>
              </a:extLst>
            </p:cNvPr>
            <p:cNvSpPr/>
            <p:nvPr/>
          </p:nvSpPr>
          <p:spPr>
            <a:xfrm>
              <a:off x="2543550" y="7774275"/>
              <a:ext cx="24725" cy="22025"/>
            </a:xfrm>
            <a:custGeom>
              <a:avLst/>
              <a:gdLst/>
              <a:ahLst/>
              <a:cxnLst/>
              <a:rect l="l" t="t" r="r" b="b"/>
              <a:pathLst>
                <a:path w="989" h="881" extrusionOk="0">
                  <a:moveTo>
                    <a:pt x="500" y="1"/>
                  </a:moveTo>
                  <a:cubicBezTo>
                    <a:pt x="245" y="1"/>
                    <a:pt x="0" y="244"/>
                    <a:pt x="81" y="546"/>
                  </a:cubicBezTo>
                  <a:cubicBezTo>
                    <a:pt x="81" y="546"/>
                    <a:pt x="109" y="574"/>
                    <a:pt x="109" y="574"/>
                  </a:cubicBezTo>
                  <a:cubicBezTo>
                    <a:pt x="167" y="768"/>
                    <a:pt x="336" y="880"/>
                    <a:pt x="517" y="880"/>
                  </a:cubicBezTo>
                  <a:cubicBezTo>
                    <a:pt x="592" y="880"/>
                    <a:pt x="669" y="861"/>
                    <a:pt x="741" y="821"/>
                  </a:cubicBezTo>
                  <a:cubicBezTo>
                    <a:pt x="961" y="656"/>
                    <a:pt x="988" y="326"/>
                    <a:pt x="796" y="134"/>
                  </a:cubicBezTo>
                  <a:cubicBezTo>
                    <a:pt x="796" y="134"/>
                    <a:pt x="768" y="134"/>
                    <a:pt x="768" y="106"/>
                  </a:cubicBezTo>
                  <a:cubicBezTo>
                    <a:pt x="688" y="33"/>
                    <a:pt x="593" y="1"/>
                    <a:pt x="500"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86;p58">
              <a:extLst>
                <a:ext uri="{FF2B5EF4-FFF2-40B4-BE49-F238E27FC236}">
                  <a16:creationId xmlns:a16="http://schemas.microsoft.com/office/drawing/2014/main" id="{45BD5140-045F-DA05-6147-B124C0ADCDA5}"/>
                </a:ext>
              </a:extLst>
            </p:cNvPr>
            <p:cNvSpPr/>
            <p:nvPr/>
          </p:nvSpPr>
          <p:spPr>
            <a:xfrm>
              <a:off x="2489200" y="7781425"/>
              <a:ext cx="17900" cy="17750"/>
            </a:xfrm>
            <a:custGeom>
              <a:avLst/>
              <a:gdLst/>
              <a:ahLst/>
              <a:cxnLst/>
              <a:rect l="l" t="t" r="r" b="b"/>
              <a:pathLst>
                <a:path w="716" h="710" extrusionOk="0">
                  <a:moveTo>
                    <a:pt x="387" y="0"/>
                  </a:moveTo>
                  <a:cubicBezTo>
                    <a:pt x="276" y="0"/>
                    <a:pt x="166" y="55"/>
                    <a:pt x="110" y="178"/>
                  </a:cubicBezTo>
                  <a:cubicBezTo>
                    <a:pt x="83" y="205"/>
                    <a:pt x="83" y="205"/>
                    <a:pt x="83" y="205"/>
                  </a:cubicBezTo>
                  <a:cubicBezTo>
                    <a:pt x="1" y="398"/>
                    <a:pt x="83" y="645"/>
                    <a:pt x="303" y="700"/>
                  </a:cubicBezTo>
                  <a:cubicBezTo>
                    <a:pt x="329" y="707"/>
                    <a:pt x="355" y="710"/>
                    <a:pt x="379" y="710"/>
                  </a:cubicBezTo>
                  <a:cubicBezTo>
                    <a:pt x="566" y="710"/>
                    <a:pt x="715" y="540"/>
                    <a:pt x="715" y="370"/>
                  </a:cubicBezTo>
                  <a:lnTo>
                    <a:pt x="715" y="343"/>
                  </a:lnTo>
                  <a:lnTo>
                    <a:pt x="715" y="315"/>
                  </a:lnTo>
                  <a:cubicBezTo>
                    <a:pt x="715" y="119"/>
                    <a:pt x="550" y="0"/>
                    <a:pt x="387"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87;p58">
              <a:extLst>
                <a:ext uri="{FF2B5EF4-FFF2-40B4-BE49-F238E27FC236}">
                  <a16:creationId xmlns:a16="http://schemas.microsoft.com/office/drawing/2014/main" id="{B718BC7F-40A2-BF85-78C2-0A0B979F098A}"/>
                </a:ext>
              </a:extLst>
            </p:cNvPr>
            <p:cNvSpPr/>
            <p:nvPr/>
          </p:nvSpPr>
          <p:spPr>
            <a:xfrm>
              <a:off x="2494700" y="7719825"/>
              <a:ext cx="19950" cy="17700"/>
            </a:xfrm>
            <a:custGeom>
              <a:avLst/>
              <a:gdLst/>
              <a:ahLst/>
              <a:cxnLst/>
              <a:rect l="l" t="t" r="r" b="b"/>
              <a:pathLst>
                <a:path w="798" h="708" extrusionOk="0">
                  <a:moveTo>
                    <a:pt x="409" y="0"/>
                  </a:moveTo>
                  <a:cubicBezTo>
                    <a:pt x="344" y="0"/>
                    <a:pt x="279" y="18"/>
                    <a:pt x="220" y="57"/>
                  </a:cubicBezTo>
                  <a:cubicBezTo>
                    <a:pt x="55" y="167"/>
                    <a:pt x="0" y="387"/>
                    <a:pt x="110" y="552"/>
                  </a:cubicBezTo>
                  <a:cubicBezTo>
                    <a:pt x="163" y="658"/>
                    <a:pt x="284" y="707"/>
                    <a:pt x="400" y="707"/>
                  </a:cubicBezTo>
                  <a:cubicBezTo>
                    <a:pt x="465" y="707"/>
                    <a:pt x="529" y="692"/>
                    <a:pt x="578" y="662"/>
                  </a:cubicBezTo>
                  <a:cubicBezTo>
                    <a:pt x="743" y="552"/>
                    <a:pt x="798" y="332"/>
                    <a:pt x="715" y="167"/>
                  </a:cubicBezTo>
                  <a:cubicBezTo>
                    <a:pt x="644" y="61"/>
                    <a:pt x="527" y="0"/>
                    <a:pt x="409"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88;p58">
              <a:extLst>
                <a:ext uri="{FF2B5EF4-FFF2-40B4-BE49-F238E27FC236}">
                  <a16:creationId xmlns:a16="http://schemas.microsoft.com/office/drawing/2014/main" id="{2F032FBC-4929-2DC9-E6EF-4750B91D21B5}"/>
                </a:ext>
              </a:extLst>
            </p:cNvPr>
            <p:cNvSpPr/>
            <p:nvPr/>
          </p:nvSpPr>
          <p:spPr>
            <a:xfrm>
              <a:off x="2551075" y="7707425"/>
              <a:ext cx="17875" cy="17450"/>
            </a:xfrm>
            <a:custGeom>
              <a:avLst/>
              <a:gdLst/>
              <a:ahLst/>
              <a:cxnLst/>
              <a:rect l="l" t="t" r="r" b="b"/>
              <a:pathLst>
                <a:path w="715" h="698" extrusionOk="0">
                  <a:moveTo>
                    <a:pt x="338" y="0"/>
                  </a:moveTo>
                  <a:cubicBezTo>
                    <a:pt x="145" y="0"/>
                    <a:pt x="25" y="155"/>
                    <a:pt x="0" y="333"/>
                  </a:cubicBezTo>
                  <a:cubicBezTo>
                    <a:pt x="0" y="388"/>
                    <a:pt x="0" y="443"/>
                    <a:pt x="28" y="498"/>
                  </a:cubicBezTo>
                  <a:cubicBezTo>
                    <a:pt x="74" y="637"/>
                    <a:pt x="197" y="698"/>
                    <a:pt x="349" y="698"/>
                  </a:cubicBezTo>
                  <a:cubicBezTo>
                    <a:pt x="378" y="698"/>
                    <a:pt x="409" y="695"/>
                    <a:pt x="440" y="691"/>
                  </a:cubicBezTo>
                  <a:cubicBezTo>
                    <a:pt x="550" y="663"/>
                    <a:pt x="632" y="553"/>
                    <a:pt x="660" y="443"/>
                  </a:cubicBezTo>
                  <a:cubicBezTo>
                    <a:pt x="660" y="416"/>
                    <a:pt x="660" y="416"/>
                    <a:pt x="660" y="416"/>
                  </a:cubicBezTo>
                  <a:lnTo>
                    <a:pt x="687" y="416"/>
                  </a:lnTo>
                  <a:cubicBezTo>
                    <a:pt x="715" y="196"/>
                    <a:pt x="577" y="3"/>
                    <a:pt x="385" y="3"/>
                  </a:cubicBezTo>
                  <a:cubicBezTo>
                    <a:pt x="369" y="1"/>
                    <a:pt x="353" y="0"/>
                    <a:pt x="33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89;p58">
              <a:extLst>
                <a:ext uri="{FF2B5EF4-FFF2-40B4-BE49-F238E27FC236}">
                  <a16:creationId xmlns:a16="http://schemas.microsoft.com/office/drawing/2014/main" id="{D3C24FE6-9D67-70A6-A2FA-890BCB33363C}"/>
                </a:ext>
              </a:extLst>
            </p:cNvPr>
            <p:cNvSpPr/>
            <p:nvPr/>
          </p:nvSpPr>
          <p:spPr>
            <a:xfrm>
              <a:off x="2519450" y="7885700"/>
              <a:ext cx="19275" cy="16350"/>
            </a:xfrm>
            <a:custGeom>
              <a:avLst/>
              <a:gdLst/>
              <a:ahLst/>
              <a:cxnLst/>
              <a:rect l="l" t="t" r="r" b="b"/>
              <a:pathLst>
                <a:path w="771" h="654" extrusionOk="0">
                  <a:moveTo>
                    <a:pt x="351" y="0"/>
                  </a:moveTo>
                  <a:cubicBezTo>
                    <a:pt x="248" y="0"/>
                    <a:pt x="151" y="48"/>
                    <a:pt x="110" y="158"/>
                  </a:cubicBezTo>
                  <a:cubicBezTo>
                    <a:pt x="110" y="158"/>
                    <a:pt x="83" y="158"/>
                    <a:pt x="83" y="186"/>
                  </a:cubicBezTo>
                  <a:cubicBezTo>
                    <a:pt x="0" y="406"/>
                    <a:pt x="110" y="653"/>
                    <a:pt x="385" y="653"/>
                  </a:cubicBezTo>
                  <a:cubicBezTo>
                    <a:pt x="633" y="653"/>
                    <a:pt x="770" y="378"/>
                    <a:pt x="633" y="158"/>
                  </a:cubicBezTo>
                  <a:cubicBezTo>
                    <a:pt x="633" y="158"/>
                    <a:pt x="633" y="131"/>
                    <a:pt x="633" y="131"/>
                  </a:cubicBezTo>
                  <a:cubicBezTo>
                    <a:pt x="564" y="48"/>
                    <a:pt x="454" y="0"/>
                    <a:pt x="351"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90;p58">
              <a:extLst>
                <a:ext uri="{FF2B5EF4-FFF2-40B4-BE49-F238E27FC236}">
                  <a16:creationId xmlns:a16="http://schemas.microsoft.com/office/drawing/2014/main" id="{BF61253D-913C-0557-240E-6907CF16F9D7}"/>
                </a:ext>
              </a:extLst>
            </p:cNvPr>
            <p:cNvSpPr/>
            <p:nvPr/>
          </p:nvSpPr>
          <p:spPr>
            <a:xfrm>
              <a:off x="2568925" y="7917775"/>
              <a:ext cx="17175" cy="13850"/>
            </a:xfrm>
            <a:custGeom>
              <a:avLst/>
              <a:gdLst/>
              <a:ahLst/>
              <a:cxnLst/>
              <a:rect l="l" t="t" r="r" b="b"/>
              <a:pathLst>
                <a:path w="687" h="554" extrusionOk="0">
                  <a:moveTo>
                    <a:pt x="418" y="0"/>
                  </a:moveTo>
                  <a:cubicBezTo>
                    <a:pt x="407" y="0"/>
                    <a:pt x="396" y="1"/>
                    <a:pt x="386" y="3"/>
                  </a:cubicBezTo>
                  <a:lnTo>
                    <a:pt x="358" y="3"/>
                  </a:lnTo>
                  <a:cubicBezTo>
                    <a:pt x="83" y="30"/>
                    <a:pt x="1" y="360"/>
                    <a:pt x="248" y="498"/>
                  </a:cubicBezTo>
                  <a:cubicBezTo>
                    <a:pt x="248" y="498"/>
                    <a:pt x="248" y="498"/>
                    <a:pt x="276" y="525"/>
                  </a:cubicBezTo>
                  <a:cubicBezTo>
                    <a:pt x="308" y="544"/>
                    <a:pt x="343" y="553"/>
                    <a:pt x="379" y="553"/>
                  </a:cubicBezTo>
                  <a:cubicBezTo>
                    <a:pt x="496" y="553"/>
                    <a:pt x="619" y="459"/>
                    <a:pt x="661" y="333"/>
                  </a:cubicBezTo>
                  <a:cubicBezTo>
                    <a:pt x="686" y="178"/>
                    <a:pt x="568" y="0"/>
                    <a:pt x="418"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91;p58">
              <a:extLst>
                <a:ext uri="{FF2B5EF4-FFF2-40B4-BE49-F238E27FC236}">
                  <a16:creationId xmlns:a16="http://schemas.microsoft.com/office/drawing/2014/main" id="{F1687670-8A52-330F-50FA-621485314185}"/>
                </a:ext>
              </a:extLst>
            </p:cNvPr>
            <p:cNvSpPr/>
            <p:nvPr/>
          </p:nvSpPr>
          <p:spPr>
            <a:xfrm>
              <a:off x="2531825" y="7987225"/>
              <a:ext cx="18575" cy="15625"/>
            </a:xfrm>
            <a:custGeom>
              <a:avLst/>
              <a:gdLst/>
              <a:ahLst/>
              <a:cxnLst/>
              <a:rect l="l" t="t" r="r" b="b"/>
              <a:pathLst>
                <a:path w="743" h="625" extrusionOk="0">
                  <a:moveTo>
                    <a:pt x="365" y="1"/>
                  </a:moveTo>
                  <a:cubicBezTo>
                    <a:pt x="326" y="1"/>
                    <a:pt x="287" y="10"/>
                    <a:pt x="248" y="29"/>
                  </a:cubicBezTo>
                  <a:cubicBezTo>
                    <a:pt x="55" y="112"/>
                    <a:pt x="0" y="304"/>
                    <a:pt x="110" y="469"/>
                  </a:cubicBezTo>
                  <a:cubicBezTo>
                    <a:pt x="163" y="575"/>
                    <a:pt x="261" y="624"/>
                    <a:pt x="368" y="624"/>
                  </a:cubicBezTo>
                  <a:cubicBezTo>
                    <a:pt x="428" y="624"/>
                    <a:pt x="491" y="609"/>
                    <a:pt x="550" y="579"/>
                  </a:cubicBezTo>
                  <a:cubicBezTo>
                    <a:pt x="715" y="469"/>
                    <a:pt x="743" y="194"/>
                    <a:pt x="578" y="57"/>
                  </a:cubicBezTo>
                  <a:lnTo>
                    <a:pt x="578" y="57"/>
                  </a:lnTo>
                  <a:lnTo>
                    <a:pt x="578" y="84"/>
                  </a:lnTo>
                  <a:cubicBezTo>
                    <a:pt x="507" y="31"/>
                    <a:pt x="436" y="1"/>
                    <a:pt x="36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92;p58">
              <a:extLst>
                <a:ext uri="{FF2B5EF4-FFF2-40B4-BE49-F238E27FC236}">
                  <a16:creationId xmlns:a16="http://schemas.microsoft.com/office/drawing/2014/main" id="{FEAFFD97-1AF9-E275-6AAD-80AEE80904E9}"/>
                </a:ext>
              </a:extLst>
            </p:cNvPr>
            <p:cNvSpPr/>
            <p:nvPr/>
          </p:nvSpPr>
          <p:spPr>
            <a:xfrm>
              <a:off x="2593000" y="8025000"/>
              <a:ext cx="19175" cy="14825"/>
            </a:xfrm>
            <a:custGeom>
              <a:avLst/>
              <a:gdLst/>
              <a:ahLst/>
              <a:cxnLst/>
              <a:rect l="l" t="t" r="r" b="b"/>
              <a:pathLst>
                <a:path w="767" h="593" extrusionOk="0">
                  <a:moveTo>
                    <a:pt x="473" y="1"/>
                  </a:moveTo>
                  <a:cubicBezTo>
                    <a:pt x="462" y="1"/>
                    <a:pt x="451" y="1"/>
                    <a:pt x="440" y="3"/>
                  </a:cubicBezTo>
                  <a:lnTo>
                    <a:pt x="358" y="3"/>
                  </a:lnTo>
                  <a:cubicBezTo>
                    <a:pt x="83" y="58"/>
                    <a:pt x="0" y="360"/>
                    <a:pt x="248" y="525"/>
                  </a:cubicBezTo>
                  <a:cubicBezTo>
                    <a:pt x="248" y="525"/>
                    <a:pt x="275" y="553"/>
                    <a:pt x="303" y="553"/>
                  </a:cubicBezTo>
                  <a:cubicBezTo>
                    <a:pt x="344" y="580"/>
                    <a:pt x="389" y="592"/>
                    <a:pt x="433" y="592"/>
                  </a:cubicBezTo>
                  <a:cubicBezTo>
                    <a:pt x="566" y="592"/>
                    <a:pt x="694" y="484"/>
                    <a:pt x="715" y="360"/>
                  </a:cubicBezTo>
                  <a:cubicBezTo>
                    <a:pt x="767" y="205"/>
                    <a:pt x="648" y="1"/>
                    <a:pt x="473"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393;p58">
              <a:extLst>
                <a:ext uri="{FF2B5EF4-FFF2-40B4-BE49-F238E27FC236}">
                  <a16:creationId xmlns:a16="http://schemas.microsoft.com/office/drawing/2014/main" id="{735F5CFA-CCBB-5600-2D77-B4A3D46BA2DF}"/>
                </a:ext>
              </a:extLst>
            </p:cNvPr>
            <p:cNvSpPr/>
            <p:nvPr/>
          </p:nvSpPr>
          <p:spPr>
            <a:xfrm>
              <a:off x="2573775" y="8057675"/>
              <a:ext cx="19225" cy="14525"/>
            </a:xfrm>
            <a:custGeom>
              <a:avLst/>
              <a:gdLst/>
              <a:ahLst/>
              <a:cxnLst/>
              <a:rect l="l" t="t" r="r" b="b"/>
              <a:pathLst>
                <a:path w="769" h="581" extrusionOk="0">
                  <a:moveTo>
                    <a:pt x="412" y="1"/>
                  </a:moveTo>
                  <a:cubicBezTo>
                    <a:pt x="210" y="1"/>
                    <a:pt x="0" y="221"/>
                    <a:pt x="137" y="455"/>
                  </a:cubicBezTo>
                  <a:cubicBezTo>
                    <a:pt x="193" y="543"/>
                    <a:pt x="274" y="580"/>
                    <a:pt x="357" y="580"/>
                  </a:cubicBezTo>
                  <a:cubicBezTo>
                    <a:pt x="559" y="580"/>
                    <a:pt x="768" y="360"/>
                    <a:pt x="632" y="126"/>
                  </a:cubicBezTo>
                  <a:cubicBezTo>
                    <a:pt x="576" y="38"/>
                    <a:pt x="495" y="1"/>
                    <a:pt x="412"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394;p58">
              <a:extLst>
                <a:ext uri="{FF2B5EF4-FFF2-40B4-BE49-F238E27FC236}">
                  <a16:creationId xmlns:a16="http://schemas.microsoft.com/office/drawing/2014/main" id="{E675DBB4-9005-7C8F-44D4-82EABFE10762}"/>
                </a:ext>
              </a:extLst>
            </p:cNvPr>
            <p:cNvSpPr/>
            <p:nvPr/>
          </p:nvSpPr>
          <p:spPr>
            <a:xfrm>
              <a:off x="2615675" y="8077975"/>
              <a:ext cx="21950" cy="15475"/>
            </a:xfrm>
            <a:custGeom>
              <a:avLst/>
              <a:gdLst/>
              <a:ahLst/>
              <a:cxnLst/>
              <a:rect l="l" t="t" r="r" b="b"/>
              <a:pathLst>
                <a:path w="878" h="619" extrusionOk="0">
                  <a:moveTo>
                    <a:pt x="385" y="1"/>
                  </a:moveTo>
                  <a:cubicBezTo>
                    <a:pt x="83" y="28"/>
                    <a:pt x="0" y="413"/>
                    <a:pt x="248" y="551"/>
                  </a:cubicBezTo>
                  <a:cubicBezTo>
                    <a:pt x="303" y="578"/>
                    <a:pt x="330" y="578"/>
                    <a:pt x="385" y="606"/>
                  </a:cubicBezTo>
                  <a:cubicBezTo>
                    <a:pt x="416" y="615"/>
                    <a:pt x="445" y="619"/>
                    <a:pt x="473" y="619"/>
                  </a:cubicBezTo>
                  <a:cubicBezTo>
                    <a:pt x="789" y="619"/>
                    <a:pt x="877" y="79"/>
                    <a:pt x="523" y="28"/>
                  </a:cubicBezTo>
                  <a:cubicBezTo>
                    <a:pt x="468" y="1"/>
                    <a:pt x="440" y="1"/>
                    <a:pt x="385"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395;p58">
              <a:extLst>
                <a:ext uri="{FF2B5EF4-FFF2-40B4-BE49-F238E27FC236}">
                  <a16:creationId xmlns:a16="http://schemas.microsoft.com/office/drawing/2014/main" id="{CE61F3ED-01BE-DE59-3F59-0D23CB98F4F6}"/>
                </a:ext>
              </a:extLst>
            </p:cNvPr>
            <p:cNvSpPr/>
            <p:nvPr/>
          </p:nvSpPr>
          <p:spPr>
            <a:xfrm>
              <a:off x="2430775" y="7569300"/>
              <a:ext cx="22550" cy="17275"/>
            </a:xfrm>
            <a:custGeom>
              <a:avLst/>
              <a:gdLst/>
              <a:ahLst/>
              <a:cxnLst/>
              <a:rect l="l" t="t" r="r" b="b"/>
              <a:pathLst>
                <a:path w="902" h="691" extrusionOk="0">
                  <a:moveTo>
                    <a:pt x="496" y="0"/>
                  </a:moveTo>
                  <a:cubicBezTo>
                    <a:pt x="487" y="0"/>
                    <a:pt x="477" y="1"/>
                    <a:pt x="468" y="2"/>
                  </a:cubicBezTo>
                  <a:lnTo>
                    <a:pt x="440" y="2"/>
                  </a:lnTo>
                  <a:cubicBezTo>
                    <a:pt x="193" y="57"/>
                    <a:pt x="0" y="304"/>
                    <a:pt x="138" y="524"/>
                  </a:cubicBezTo>
                  <a:cubicBezTo>
                    <a:pt x="215" y="641"/>
                    <a:pt x="323" y="690"/>
                    <a:pt x="430" y="690"/>
                  </a:cubicBezTo>
                  <a:cubicBezTo>
                    <a:pt x="550" y="690"/>
                    <a:pt x="670" y="627"/>
                    <a:pt x="743" y="524"/>
                  </a:cubicBezTo>
                  <a:lnTo>
                    <a:pt x="770" y="469"/>
                  </a:lnTo>
                  <a:cubicBezTo>
                    <a:pt x="902" y="285"/>
                    <a:pt x="706" y="0"/>
                    <a:pt x="496"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396;p58">
              <a:extLst>
                <a:ext uri="{FF2B5EF4-FFF2-40B4-BE49-F238E27FC236}">
                  <a16:creationId xmlns:a16="http://schemas.microsoft.com/office/drawing/2014/main" id="{4EC4593A-CA37-B377-F6DF-6D5D06C2806A}"/>
                </a:ext>
              </a:extLst>
            </p:cNvPr>
            <p:cNvSpPr/>
            <p:nvPr/>
          </p:nvSpPr>
          <p:spPr>
            <a:xfrm>
              <a:off x="2450700" y="7583750"/>
              <a:ext cx="20650" cy="18650"/>
            </a:xfrm>
            <a:custGeom>
              <a:avLst/>
              <a:gdLst/>
              <a:ahLst/>
              <a:cxnLst/>
              <a:rect l="l" t="t" r="r" b="b"/>
              <a:pathLst>
                <a:path w="826" h="746" extrusionOk="0">
                  <a:moveTo>
                    <a:pt x="410" y="0"/>
                  </a:moveTo>
                  <a:cubicBezTo>
                    <a:pt x="344" y="0"/>
                    <a:pt x="277" y="19"/>
                    <a:pt x="221" y="56"/>
                  </a:cubicBezTo>
                  <a:cubicBezTo>
                    <a:pt x="56" y="166"/>
                    <a:pt x="1" y="414"/>
                    <a:pt x="111" y="579"/>
                  </a:cubicBezTo>
                  <a:cubicBezTo>
                    <a:pt x="182" y="685"/>
                    <a:pt x="299" y="746"/>
                    <a:pt x="417" y="746"/>
                  </a:cubicBezTo>
                  <a:cubicBezTo>
                    <a:pt x="482" y="746"/>
                    <a:pt x="547" y="728"/>
                    <a:pt x="606" y="689"/>
                  </a:cubicBezTo>
                  <a:cubicBezTo>
                    <a:pt x="771" y="579"/>
                    <a:pt x="826" y="359"/>
                    <a:pt x="716" y="194"/>
                  </a:cubicBezTo>
                  <a:cubicBezTo>
                    <a:pt x="662" y="67"/>
                    <a:pt x="536" y="0"/>
                    <a:pt x="410" y="0"/>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397;p58">
              <a:extLst>
                <a:ext uri="{FF2B5EF4-FFF2-40B4-BE49-F238E27FC236}">
                  <a16:creationId xmlns:a16="http://schemas.microsoft.com/office/drawing/2014/main" id="{661D39F3-4009-BC34-0D33-C62B87E97ADF}"/>
                </a:ext>
              </a:extLst>
            </p:cNvPr>
            <p:cNvSpPr/>
            <p:nvPr/>
          </p:nvSpPr>
          <p:spPr>
            <a:xfrm>
              <a:off x="2938025" y="7921075"/>
              <a:ext cx="34425" cy="126200"/>
            </a:xfrm>
            <a:custGeom>
              <a:avLst/>
              <a:gdLst/>
              <a:ahLst/>
              <a:cxnLst/>
              <a:rect l="l" t="t" r="r" b="b"/>
              <a:pathLst>
                <a:path w="1377" h="5048" extrusionOk="0">
                  <a:moveTo>
                    <a:pt x="158" y="1"/>
                  </a:moveTo>
                  <a:cubicBezTo>
                    <a:pt x="72" y="1"/>
                    <a:pt x="0" y="88"/>
                    <a:pt x="56" y="201"/>
                  </a:cubicBezTo>
                  <a:cubicBezTo>
                    <a:pt x="771" y="1740"/>
                    <a:pt x="1129" y="3198"/>
                    <a:pt x="496" y="4875"/>
                  </a:cubicBezTo>
                  <a:cubicBezTo>
                    <a:pt x="459" y="4968"/>
                    <a:pt x="535" y="5048"/>
                    <a:pt x="613" y="5048"/>
                  </a:cubicBezTo>
                  <a:cubicBezTo>
                    <a:pt x="651" y="5048"/>
                    <a:pt x="689" y="5029"/>
                    <a:pt x="716" y="4985"/>
                  </a:cubicBezTo>
                  <a:cubicBezTo>
                    <a:pt x="1349" y="3445"/>
                    <a:pt x="1376" y="1410"/>
                    <a:pt x="276" y="63"/>
                  </a:cubicBezTo>
                  <a:cubicBezTo>
                    <a:pt x="242" y="20"/>
                    <a:pt x="198" y="1"/>
                    <a:pt x="15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398;p58">
              <a:extLst>
                <a:ext uri="{FF2B5EF4-FFF2-40B4-BE49-F238E27FC236}">
                  <a16:creationId xmlns:a16="http://schemas.microsoft.com/office/drawing/2014/main" id="{09690669-A5C3-601E-D587-A4D6E63EA199}"/>
                </a:ext>
              </a:extLst>
            </p:cNvPr>
            <p:cNvSpPr/>
            <p:nvPr/>
          </p:nvSpPr>
          <p:spPr>
            <a:xfrm>
              <a:off x="2920775" y="7826100"/>
              <a:ext cx="116975" cy="323400"/>
            </a:xfrm>
            <a:custGeom>
              <a:avLst/>
              <a:gdLst/>
              <a:ahLst/>
              <a:cxnLst/>
              <a:rect l="l" t="t" r="r" b="b"/>
              <a:pathLst>
                <a:path w="4679" h="12936" extrusionOk="0">
                  <a:moveTo>
                    <a:pt x="1518" y="1"/>
                  </a:moveTo>
                  <a:cubicBezTo>
                    <a:pt x="1455" y="1"/>
                    <a:pt x="1388" y="50"/>
                    <a:pt x="1406" y="123"/>
                  </a:cubicBezTo>
                  <a:cubicBezTo>
                    <a:pt x="2314" y="2213"/>
                    <a:pt x="3331" y="4275"/>
                    <a:pt x="3248" y="6612"/>
                  </a:cubicBezTo>
                  <a:cubicBezTo>
                    <a:pt x="3166" y="8976"/>
                    <a:pt x="2066" y="11286"/>
                    <a:pt x="114" y="12660"/>
                  </a:cubicBezTo>
                  <a:cubicBezTo>
                    <a:pt x="1" y="12751"/>
                    <a:pt x="74" y="12935"/>
                    <a:pt x="196" y="12935"/>
                  </a:cubicBezTo>
                  <a:cubicBezTo>
                    <a:pt x="222" y="12935"/>
                    <a:pt x="250" y="12927"/>
                    <a:pt x="279" y="12908"/>
                  </a:cubicBezTo>
                  <a:cubicBezTo>
                    <a:pt x="4678" y="10241"/>
                    <a:pt x="4156" y="3835"/>
                    <a:pt x="1599" y="40"/>
                  </a:cubicBezTo>
                  <a:cubicBezTo>
                    <a:pt x="1580" y="13"/>
                    <a:pt x="1550" y="1"/>
                    <a:pt x="1518"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399;p58">
              <a:extLst>
                <a:ext uri="{FF2B5EF4-FFF2-40B4-BE49-F238E27FC236}">
                  <a16:creationId xmlns:a16="http://schemas.microsoft.com/office/drawing/2014/main" id="{17BF3EA0-DAC1-5709-B903-4C7FD3597AAE}"/>
                </a:ext>
              </a:extLst>
            </p:cNvPr>
            <p:cNvSpPr/>
            <p:nvPr/>
          </p:nvSpPr>
          <p:spPr>
            <a:xfrm>
              <a:off x="2159275" y="7105275"/>
              <a:ext cx="912150" cy="1121425"/>
            </a:xfrm>
            <a:custGeom>
              <a:avLst/>
              <a:gdLst/>
              <a:ahLst/>
              <a:cxnLst/>
              <a:rect l="l" t="t" r="r" b="b"/>
              <a:pathLst>
                <a:path w="36486" h="44857" extrusionOk="0">
                  <a:moveTo>
                    <a:pt x="8562" y="798"/>
                  </a:moveTo>
                  <a:cubicBezTo>
                    <a:pt x="8826" y="798"/>
                    <a:pt x="9097" y="869"/>
                    <a:pt x="9403" y="1022"/>
                  </a:cubicBezTo>
                  <a:cubicBezTo>
                    <a:pt x="10228" y="1461"/>
                    <a:pt x="10311" y="1984"/>
                    <a:pt x="10366" y="2864"/>
                  </a:cubicBezTo>
                  <a:cubicBezTo>
                    <a:pt x="10421" y="4596"/>
                    <a:pt x="10091" y="5971"/>
                    <a:pt x="10860" y="7620"/>
                  </a:cubicBezTo>
                  <a:cubicBezTo>
                    <a:pt x="11960" y="10012"/>
                    <a:pt x="13555" y="12844"/>
                    <a:pt x="15892" y="14274"/>
                  </a:cubicBezTo>
                  <a:cubicBezTo>
                    <a:pt x="15809" y="14301"/>
                    <a:pt x="15727" y="14329"/>
                    <a:pt x="15645" y="14356"/>
                  </a:cubicBezTo>
                  <a:cubicBezTo>
                    <a:pt x="14792" y="14604"/>
                    <a:pt x="14600" y="15319"/>
                    <a:pt x="14077" y="15951"/>
                  </a:cubicBezTo>
                  <a:cubicBezTo>
                    <a:pt x="13912" y="16116"/>
                    <a:pt x="13747" y="16253"/>
                    <a:pt x="13555" y="16363"/>
                  </a:cubicBezTo>
                  <a:cubicBezTo>
                    <a:pt x="12758" y="15346"/>
                    <a:pt x="12098" y="14191"/>
                    <a:pt x="11273" y="13202"/>
                  </a:cubicBezTo>
                  <a:cubicBezTo>
                    <a:pt x="11252" y="13181"/>
                    <a:pt x="11230" y="13172"/>
                    <a:pt x="11209" y="13172"/>
                  </a:cubicBezTo>
                  <a:cubicBezTo>
                    <a:pt x="11146" y="13172"/>
                    <a:pt x="11094" y="13250"/>
                    <a:pt x="11135" y="13312"/>
                  </a:cubicBezTo>
                  <a:cubicBezTo>
                    <a:pt x="11713" y="14439"/>
                    <a:pt x="12455" y="15456"/>
                    <a:pt x="13088" y="16556"/>
                  </a:cubicBezTo>
                  <a:cubicBezTo>
                    <a:pt x="12730" y="16666"/>
                    <a:pt x="12345" y="16693"/>
                    <a:pt x="11960" y="16776"/>
                  </a:cubicBezTo>
                  <a:cubicBezTo>
                    <a:pt x="10915" y="14741"/>
                    <a:pt x="9733" y="12844"/>
                    <a:pt x="8139" y="11195"/>
                  </a:cubicBezTo>
                  <a:cubicBezTo>
                    <a:pt x="8118" y="11174"/>
                    <a:pt x="8093" y="11166"/>
                    <a:pt x="8068" y="11166"/>
                  </a:cubicBezTo>
                  <a:cubicBezTo>
                    <a:pt x="7990" y="11166"/>
                    <a:pt x="7911" y="11249"/>
                    <a:pt x="7974" y="11332"/>
                  </a:cubicBezTo>
                  <a:cubicBezTo>
                    <a:pt x="9266" y="13037"/>
                    <a:pt x="10531" y="14934"/>
                    <a:pt x="11300" y="16941"/>
                  </a:cubicBezTo>
                  <a:cubicBezTo>
                    <a:pt x="11245" y="16968"/>
                    <a:pt x="11163" y="17023"/>
                    <a:pt x="11080" y="17051"/>
                  </a:cubicBezTo>
                  <a:cubicBezTo>
                    <a:pt x="10778" y="17216"/>
                    <a:pt x="10586" y="17381"/>
                    <a:pt x="10448" y="17628"/>
                  </a:cubicBezTo>
                  <a:cubicBezTo>
                    <a:pt x="9293" y="14604"/>
                    <a:pt x="7286" y="11772"/>
                    <a:pt x="5142" y="9435"/>
                  </a:cubicBezTo>
                  <a:cubicBezTo>
                    <a:pt x="4647" y="8885"/>
                    <a:pt x="4097" y="8363"/>
                    <a:pt x="3464" y="7978"/>
                  </a:cubicBezTo>
                  <a:cubicBezTo>
                    <a:pt x="2667" y="7483"/>
                    <a:pt x="1787" y="7125"/>
                    <a:pt x="1237" y="6301"/>
                  </a:cubicBezTo>
                  <a:cubicBezTo>
                    <a:pt x="550" y="5201"/>
                    <a:pt x="798" y="3826"/>
                    <a:pt x="2117" y="3304"/>
                  </a:cubicBezTo>
                  <a:cubicBezTo>
                    <a:pt x="2309" y="3231"/>
                    <a:pt x="2499" y="3200"/>
                    <a:pt x="2686" y="3200"/>
                  </a:cubicBezTo>
                  <a:cubicBezTo>
                    <a:pt x="3780" y="3200"/>
                    <a:pt x="4757" y="4264"/>
                    <a:pt x="5312" y="4264"/>
                  </a:cubicBezTo>
                  <a:cubicBezTo>
                    <a:pt x="5381" y="4264"/>
                    <a:pt x="5444" y="4248"/>
                    <a:pt x="5499" y="4211"/>
                  </a:cubicBezTo>
                  <a:cubicBezTo>
                    <a:pt x="6461" y="3579"/>
                    <a:pt x="5719" y="2149"/>
                    <a:pt x="7314" y="1242"/>
                  </a:cubicBezTo>
                  <a:cubicBezTo>
                    <a:pt x="7778" y="960"/>
                    <a:pt x="8161" y="798"/>
                    <a:pt x="8562" y="798"/>
                  </a:cubicBezTo>
                  <a:close/>
                  <a:moveTo>
                    <a:pt x="16403" y="14987"/>
                  </a:moveTo>
                  <a:cubicBezTo>
                    <a:pt x="16527" y="14987"/>
                    <a:pt x="16653" y="14994"/>
                    <a:pt x="16785" y="14994"/>
                  </a:cubicBezTo>
                  <a:cubicBezTo>
                    <a:pt x="16843" y="14994"/>
                    <a:pt x="16903" y="14992"/>
                    <a:pt x="16964" y="14989"/>
                  </a:cubicBezTo>
                  <a:cubicBezTo>
                    <a:pt x="18999" y="16336"/>
                    <a:pt x="21033" y="17766"/>
                    <a:pt x="22986" y="19223"/>
                  </a:cubicBezTo>
                  <a:cubicBezTo>
                    <a:pt x="26312" y="21697"/>
                    <a:pt x="29914" y="24309"/>
                    <a:pt x="32471" y="27581"/>
                  </a:cubicBezTo>
                  <a:cubicBezTo>
                    <a:pt x="36183" y="32365"/>
                    <a:pt x="36485" y="40064"/>
                    <a:pt x="30574" y="43281"/>
                  </a:cubicBezTo>
                  <a:lnTo>
                    <a:pt x="30547" y="43281"/>
                  </a:lnTo>
                  <a:cubicBezTo>
                    <a:pt x="29247" y="43981"/>
                    <a:pt x="27630" y="44304"/>
                    <a:pt x="25992" y="44304"/>
                  </a:cubicBezTo>
                  <a:cubicBezTo>
                    <a:pt x="24093" y="44304"/>
                    <a:pt x="22167" y="43870"/>
                    <a:pt x="20676" y="43088"/>
                  </a:cubicBezTo>
                  <a:cubicBezTo>
                    <a:pt x="17349" y="41328"/>
                    <a:pt x="15150" y="37672"/>
                    <a:pt x="13885" y="34290"/>
                  </a:cubicBezTo>
                  <a:cubicBezTo>
                    <a:pt x="12538" y="30716"/>
                    <a:pt x="12208" y="26976"/>
                    <a:pt x="11768" y="23210"/>
                  </a:cubicBezTo>
                  <a:cubicBezTo>
                    <a:pt x="11575" y="21560"/>
                    <a:pt x="11135" y="19938"/>
                    <a:pt x="10723" y="18343"/>
                  </a:cubicBezTo>
                  <a:cubicBezTo>
                    <a:pt x="11025" y="17793"/>
                    <a:pt x="11905" y="17546"/>
                    <a:pt x="12428" y="17491"/>
                  </a:cubicBezTo>
                  <a:cubicBezTo>
                    <a:pt x="12620" y="17463"/>
                    <a:pt x="12813" y="17463"/>
                    <a:pt x="13005" y="17436"/>
                  </a:cubicBezTo>
                  <a:cubicBezTo>
                    <a:pt x="13417" y="17353"/>
                    <a:pt x="13802" y="17243"/>
                    <a:pt x="14160" y="16996"/>
                  </a:cubicBezTo>
                  <a:cubicBezTo>
                    <a:pt x="14490" y="16748"/>
                    <a:pt x="14682" y="16391"/>
                    <a:pt x="14930" y="16061"/>
                  </a:cubicBezTo>
                  <a:cubicBezTo>
                    <a:pt x="15122" y="15759"/>
                    <a:pt x="15342" y="15346"/>
                    <a:pt x="15672" y="15154"/>
                  </a:cubicBezTo>
                  <a:cubicBezTo>
                    <a:pt x="15925" y="15011"/>
                    <a:pt x="16160" y="14987"/>
                    <a:pt x="16403" y="14987"/>
                  </a:cubicBezTo>
                  <a:close/>
                  <a:moveTo>
                    <a:pt x="8736" y="1"/>
                  </a:moveTo>
                  <a:cubicBezTo>
                    <a:pt x="8381" y="1"/>
                    <a:pt x="8003" y="73"/>
                    <a:pt x="7616" y="224"/>
                  </a:cubicBezTo>
                  <a:cubicBezTo>
                    <a:pt x="6296" y="774"/>
                    <a:pt x="5362" y="2066"/>
                    <a:pt x="5197" y="3469"/>
                  </a:cubicBezTo>
                  <a:cubicBezTo>
                    <a:pt x="4520" y="2931"/>
                    <a:pt x="3680" y="2579"/>
                    <a:pt x="2841" y="2579"/>
                  </a:cubicBezTo>
                  <a:cubicBezTo>
                    <a:pt x="2350" y="2579"/>
                    <a:pt x="1859" y="2700"/>
                    <a:pt x="1402" y="2974"/>
                  </a:cubicBezTo>
                  <a:cubicBezTo>
                    <a:pt x="0" y="3826"/>
                    <a:pt x="0" y="5503"/>
                    <a:pt x="852" y="6740"/>
                  </a:cubicBezTo>
                  <a:cubicBezTo>
                    <a:pt x="1375" y="7455"/>
                    <a:pt x="2090" y="7840"/>
                    <a:pt x="2805" y="8280"/>
                  </a:cubicBezTo>
                  <a:cubicBezTo>
                    <a:pt x="4207" y="9132"/>
                    <a:pt x="5224" y="10342"/>
                    <a:pt x="6214" y="11607"/>
                  </a:cubicBezTo>
                  <a:cubicBezTo>
                    <a:pt x="10283" y="16913"/>
                    <a:pt x="11053" y="21917"/>
                    <a:pt x="11218" y="23732"/>
                  </a:cubicBezTo>
                  <a:cubicBezTo>
                    <a:pt x="11548" y="27444"/>
                    <a:pt x="12043" y="31183"/>
                    <a:pt x="13390" y="34675"/>
                  </a:cubicBezTo>
                  <a:cubicBezTo>
                    <a:pt x="14600" y="37837"/>
                    <a:pt x="16524" y="40944"/>
                    <a:pt x="19329" y="42951"/>
                  </a:cubicBezTo>
                  <a:cubicBezTo>
                    <a:pt x="21199" y="44281"/>
                    <a:pt x="23636" y="44857"/>
                    <a:pt x="25984" y="44857"/>
                  </a:cubicBezTo>
                  <a:cubicBezTo>
                    <a:pt x="26742" y="44857"/>
                    <a:pt x="27492" y="44797"/>
                    <a:pt x="28209" y="44683"/>
                  </a:cubicBezTo>
                  <a:cubicBezTo>
                    <a:pt x="31179" y="44215"/>
                    <a:pt x="33598" y="42153"/>
                    <a:pt x="34891" y="39486"/>
                  </a:cubicBezTo>
                  <a:cubicBezTo>
                    <a:pt x="36238" y="36737"/>
                    <a:pt x="36073" y="33630"/>
                    <a:pt x="34973" y="30853"/>
                  </a:cubicBezTo>
                  <a:cubicBezTo>
                    <a:pt x="33241" y="26454"/>
                    <a:pt x="29364" y="23402"/>
                    <a:pt x="25762" y="20570"/>
                  </a:cubicBezTo>
                  <a:cubicBezTo>
                    <a:pt x="22848" y="18288"/>
                    <a:pt x="18119" y="15016"/>
                    <a:pt x="16497" y="14054"/>
                  </a:cubicBezTo>
                  <a:cubicBezTo>
                    <a:pt x="14600" y="12927"/>
                    <a:pt x="13445" y="10975"/>
                    <a:pt x="12345" y="8995"/>
                  </a:cubicBezTo>
                  <a:cubicBezTo>
                    <a:pt x="11658" y="7758"/>
                    <a:pt x="10970" y="6548"/>
                    <a:pt x="10970" y="5063"/>
                  </a:cubicBezTo>
                  <a:cubicBezTo>
                    <a:pt x="10970" y="4073"/>
                    <a:pt x="11218" y="3056"/>
                    <a:pt x="11025" y="2039"/>
                  </a:cubicBezTo>
                  <a:cubicBezTo>
                    <a:pt x="10774" y="741"/>
                    <a:pt x="9869" y="1"/>
                    <a:pt x="8736" y="1"/>
                  </a:cubicBezTo>
                  <a:close/>
                </a:path>
              </a:pathLst>
            </a:custGeom>
            <a:solidFill>
              <a:schemeClr val="dk1"/>
            </a:solidFill>
            <a:ln>
              <a:solidFill>
                <a:schemeClr val="bg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2">
          <a:extLst>
            <a:ext uri="{FF2B5EF4-FFF2-40B4-BE49-F238E27FC236}">
              <a16:creationId xmlns:a16="http://schemas.microsoft.com/office/drawing/2014/main" id="{6396E673-B8E6-6BCD-1690-9CEDE293C9F7}"/>
            </a:ext>
          </a:extLst>
        </p:cNvPr>
        <p:cNvGrpSpPr/>
        <p:nvPr/>
      </p:nvGrpSpPr>
      <p:grpSpPr>
        <a:xfrm>
          <a:off x="0" y="0"/>
          <a:ext cx="0" cy="0"/>
          <a:chOff x="0" y="0"/>
          <a:chExt cx="0" cy="0"/>
        </a:xfrm>
      </p:grpSpPr>
      <p:sp>
        <p:nvSpPr>
          <p:cNvPr id="2838" name="Google Shape;2838;p51">
            <a:extLst>
              <a:ext uri="{FF2B5EF4-FFF2-40B4-BE49-F238E27FC236}">
                <a16:creationId xmlns:a16="http://schemas.microsoft.com/office/drawing/2014/main" id="{D58C2DB3-8838-38CE-2DC6-6C700798C6A5}"/>
              </a:ext>
            </a:extLst>
          </p:cNvPr>
          <p:cNvSpPr txBox="1">
            <a:spLocks noGrp="1"/>
          </p:cNvSpPr>
          <p:nvPr>
            <p:ph type="subTitle" idx="4"/>
          </p:nvPr>
        </p:nvSpPr>
        <p:spPr>
          <a:xfrm>
            <a:off x="705776" y="682515"/>
            <a:ext cx="6033368" cy="5730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ar-SY"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رحلة العميل </a:t>
            </a:r>
            <a:r>
              <a:rPr lang="en-US"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a:t>
            </a:r>
            <a:r>
              <a:rPr lang="ar-SY"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rPr>
              <a:t>الوجبات السريعة)</a:t>
            </a:r>
            <a:endParaRPr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Golos Text"/>
            </a:endParaRPr>
          </a:p>
        </p:txBody>
      </p:sp>
      <p:pic>
        <p:nvPicPr>
          <p:cNvPr id="2843" name="Google Shape;2843;p51">
            <a:extLst>
              <a:ext uri="{FF2B5EF4-FFF2-40B4-BE49-F238E27FC236}">
                <a16:creationId xmlns:a16="http://schemas.microsoft.com/office/drawing/2014/main" id="{4B063F24-7F3C-5A84-318A-0DCD8D186A22}"/>
              </a:ext>
            </a:extLst>
          </p:cNvPr>
          <p:cNvPicPr preferRelativeResize="0"/>
          <p:nvPr/>
        </p:nvPicPr>
        <p:blipFill>
          <a:blip r:embed="rId3"/>
          <a:srcRect t="8533" b="8533"/>
          <a:stretch/>
        </p:blipFill>
        <p:spPr>
          <a:xfrm rot="20969015">
            <a:off x="3435921" y="6878277"/>
            <a:ext cx="3259178" cy="2703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858" name="Google Shape;2858;p51">
            <a:extLst>
              <a:ext uri="{FF2B5EF4-FFF2-40B4-BE49-F238E27FC236}">
                <a16:creationId xmlns:a16="http://schemas.microsoft.com/office/drawing/2014/main" id="{9A87AE32-B7BF-7A42-A2D9-5BE79273866E}"/>
              </a:ext>
            </a:extLst>
          </p:cNvPr>
          <p:cNvGrpSpPr/>
          <p:nvPr/>
        </p:nvGrpSpPr>
        <p:grpSpPr>
          <a:xfrm>
            <a:off x="6589063" y="10006013"/>
            <a:ext cx="335369" cy="289614"/>
            <a:chOff x="2511775" y="1511339"/>
            <a:chExt cx="592524" cy="511685"/>
          </a:xfrm>
        </p:grpSpPr>
        <p:sp>
          <p:nvSpPr>
            <p:cNvPr id="2859" name="Google Shape;2859;p51">
              <a:extLst>
                <a:ext uri="{FF2B5EF4-FFF2-40B4-BE49-F238E27FC236}">
                  <a16:creationId xmlns:a16="http://schemas.microsoft.com/office/drawing/2014/main" id="{FB56BCED-1BF4-1D32-D97D-29C241B54624}"/>
                </a:ext>
              </a:extLst>
            </p:cNvPr>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1">
              <a:extLst>
                <a:ext uri="{FF2B5EF4-FFF2-40B4-BE49-F238E27FC236}">
                  <a16:creationId xmlns:a16="http://schemas.microsoft.com/office/drawing/2014/main" id="{E13517A8-95F4-273D-611D-F146F9B2EC03}"/>
                </a:ext>
              </a:extLst>
            </p:cNvPr>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1">
              <a:extLst>
                <a:ext uri="{FF2B5EF4-FFF2-40B4-BE49-F238E27FC236}">
                  <a16:creationId xmlns:a16="http://schemas.microsoft.com/office/drawing/2014/main" id="{45A8F53F-4D2C-F2A7-8B8D-A48EC08FB677}"/>
                </a:ext>
              </a:extLst>
            </p:cNvPr>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1">
              <a:extLst>
                <a:ext uri="{FF2B5EF4-FFF2-40B4-BE49-F238E27FC236}">
                  <a16:creationId xmlns:a16="http://schemas.microsoft.com/office/drawing/2014/main" id="{E08DE192-281F-DB21-AD77-1762CF226A58}"/>
                </a:ext>
              </a:extLst>
            </p:cNvPr>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1">
              <a:extLst>
                <a:ext uri="{FF2B5EF4-FFF2-40B4-BE49-F238E27FC236}">
                  <a16:creationId xmlns:a16="http://schemas.microsoft.com/office/drawing/2014/main" id="{0A6ACBFE-60DC-EDAC-5753-A6FB2708DFFB}"/>
                </a:ext>
              </a:extLst>
            </p:cNvPr>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1">
              <a:extLst>
                <a:ext uri="{FF2B5EF4-FFF2-40B4-BE49-F238E27FC236}">
                  <a16:creationId xmlns:a16="http://schemas.microsoft.com/office/drawing/2014/main" id="{B4B2A031-8CBE-F19B-8007-32C823D37694}"/>
                </a:ext>
              </a:extLst>
            </p:cNvPr>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1">
              <a:extLst>
                <a:ext uri="{FF2B5EF4-FFF2-40B4-BE49-F238E27FC236}">
                  <a16:creationId xmlns:a16="http://schemas.microsoft.com/office/drawing/2014/main" id="{53F6AB60-5292-5DBA-2759-B012098AA5C0}"/>
                </a:ext>
              </a:extLst>
            </p:cNvPr>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6" name="Google Shape;2866;p51">
            <a:extLst>
              <a:ext uri="{FF2B5EF4-FFF2-40B4-BE49-F238E27FC236}">
                <a16:creationId xmlns:a16="http://schemas.microsoft.com/office/drawing/2014/main" id="{72FCACB4-C53A-C98F-E06E-5A9C01BBAC62}"/>
              </a:ext>
            </a:extLst>
          </p:cNvPr>
          <p:cNvGrpSpPr/>
          <p:nvPr/>
        </p:nvGrpSpPr>
        <p:grpSpPr>
          <a:xfrm>
            <a:off x="407729" y="6326646"/>
            <a:ext cx="335369" cy="289614"/>
            <a:chOff x="2511775" y="1511339"/>
            <a:chExt cx="592524" cy="511685"/>
          </a:xfrm>
        </p:grpSpPr>
        <p:sp>
          <p:nvSpPr>
            <p:cNvPr id="2867" name="Google Shape;2867;p51">
              <a:extLst>
                <a:ext uri="{FF2B5EF4-FFF2-40B4-BE49-F238E27FC236}">
                  <a16:creationId xmlns:a16="http://schemas.microsoft.com/office/drawing/2014/main" id="{083B8318-E25F-D655-E5AC-9C8BBEE62900}"/>
                </a:ext>
              </a:extLst>
            </p:cNvPr>
            <p:cNvSpPr/>
            <p:nvPr/>
          </p:nvSpPr>
          <p:spPr>
            <a:xfrm>
              <a:off x="2962795" y="1618094"/>
              <a:ext cx="45499" cy="45499"/>
            </a:xfrm>
            <a:custGeom>
              <a:avLst/>
              <a:gdLst/>
              <a:ahLst/>
              <a:cxnLst/>
              <a:rect l="l" t="t" r="r" b="b"/>
              <a:pathLst>
                <a:path w="309" h="309" extrusionOk="0">
                  <a:moveTo>
                    <a:pt x="229" y="0"/>
                  </a:moveTo>
                  <a:cubicBezTo>
                    <a:pt x="212" y="0"/>
                    <a:pt x="196" y="7"/>
                    <a:pt x="181" y="21"/>
                  </a:cubicBezTo>
                  <a:cubicBezTo>
                    <a:pt x="127" y="80"/>
                    <a:pt x="77" y="144"/>
                    <a:pt x="23" y="203"/>
                  </a:cubicBezTo>
                  <a:cubicBezTo>
                    <a:pt x="0" y="230"/>
                    <a:pt x="14" y="275"/>
                    <a:pt x="41" y="293"/>
                  </a:cubicBezTo>
                  <a:cubicBezTo>
                    <a:pt x="52" y="302"/>
                    <a:pt x="68" y="308"/>
                    <a:pt x="84" y="308"/>
                  </a:cubicBezTo>
                  <a:cubicBezTo>
                    <a:pt x="100" y="308"/>
                    <a:pt x="116" y="302"/>
                    <a:pt x="127" y="289"/>
                  </a:cubicBezTo>
                  <a:cubicBezTo>
                    <a:pt x="181" y="225"/>
                    <a:pt x="236" y="166"/>
                    <a:pt x="286" y="103"/>
                  </a:cubicBezTo>
                  <a:cubicBezTo>
                    <a:pt x="308" y="80"/>
                    <a:pt x="295" y="35"/>
                    <a:pt x="272" y="17"/>
                  </a:cubicBezTo>
                  <a:cubicBezTo>
                    <a:pt x="259" y="6"/>
                    <a:pt x="244" y="0"/>
                    <a:pt x="2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51">
              <a:extLst>
                <a:ext uri="{FF2B5EF4-FFF2-40B4-BE49-F238E27FC236}">
                  <a16:creationId xmlns:a16="http://schemas.microsoft.com/office/drawing/2014/main" id="{B7BAB9EA-72B5-55DD-C534-9B66E9EAB191}"/>
                </a:ext>
              </a:extLst>
            </p:cNvPr>
            <p:cNvSpPr/>
            <p:nvPr/>
          </p:nvSpPr>
          <p:spPr>
            <a:xfrm>
              <a:off x="2511775" y="1607934"/>
              <a:ext cx="141947" cy="165801"/>
            </a:xfrm>
            <a:custGeom>
              <a:avLst/>
              <a:gdLst/>
              <a:ahLst/>
              <a:cxnLst/>
              <a:rect l="l" t="t" r="r" b="b"/>
              <a:pathLst>
                <a:path w="964" h="1126" extrusionOk="0">
                  <a:moveTo>
                    <a:pt x="868" y="0"/>
                  </a:moveTo>
                  <a:cubicBezTo>
                    <a:pt x="857" y="0"/>
                    <a:pt x="845" y="4"/>
                    <a:pt x="834" y="13"/>
                  </a:cubicBezTo>
                  <a:cubicBezTo>
                    <a:pt x="635" y="181"/>
                    <a:pt x="435" y="362"/>
                    <a:pt x="272" y="566"/>
                  </a:cubicBezTo>
                  <a:cubicBezTo>
                    <a:pt x="159" y="707"/>
                    <a:pt x="55" y="861"/>
                    <a:pt x="9" y="1037"/>
                  </a:cubicBezTo>
                  <a:cubicBezTo>
                    <a:pt x="0" y="1069"/>
                    <a:pt x="18" y="1105"/>
                    <a:pt x="50" y="1119"/>
                  </a:cubicBezTo>
                  <a:cubicBezTo>
                    <a:pt x="59" y="1123"/>
                    <a:pt x="70" y="1126"/>
                    <a:pt x="81" y="1126"/>
                  </a:cubicBezTo>
                  <a:cubicBezTo>
                    <a:pt x="104" y="1126"/>
                    <a:pt x="126" y="1116"/>
                    <a:pt x="132" y="1092"/>
                  </a:cubicBezTo>
                  <a:cubicBezTo>
                    <a:pt x="173" y="929"/>
                    <a:pt x="272" y="784"/>
                    <a:pt x="376" y="652"/>
                  </a:cubicBezTo>
                  <a:cubicBezTo>
                    <a:pt x="535" y="453"/>
                    <a:pt x="721" y="281"/>
                    <a:pt x="916" y="118"/>
                  </a:cubicBezTo>
                  <a:cubicBezTo>
                    <a:pt x="964" y="77"/>
                    <a:pt x="918" y="0"/>
                    <a:pt x="8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51">
              <a:extLst>
                <a:ext uri="{FF2B5EF4-FFF2-40B4-BE49-F238E27FC236}">
                  <a16:creationId xmlns:a16="http://schemas.microsoft.com/office/drawing/2014/main" id="{168F1658-B4E9-5C28-61D0-FA20DE832CF4}"/>
                </a:ext>
              </a:extLst>
            </p:cNvPr>
            <p:cNvSpPr/>
            <p:nvPr/>
          </p:nvSpPr>
          <p:spPr>
            <a:xfrm>
              <a:off x="2512364" y="1511339"/>
              <a:ext cx="591935" cy="511685"/>
            </a:xfrm>
            <a:custGeom>
              <a:avLst/>
              <a:gdLst/>
              <a:ahLst/>
              <a:cxnLst/>
              <a:rect l="l" t="t" r="r" b="b"/>
              <a:pathLst>
                <a:path w="4020" h="3475" extrusionOk="0">
                  <a:moveTo>
                    <a:pt x="1952" y="0"/>
                  </a:moveTo>
                  <a:cubicBezTo>
                    <a:pt x="1860" y="0"/>
                    <a:pt x="1767" y="14"/>
                    <a:pt x="1682" y="53"/>
                  </a:cubicBezTo>
                  <a:cubicBezTo>
                    <a:pt x="1564" y="108"/>
                    <a:pt x="1455" y="185"/>
                    <a:pt x="1351" y="262"/>
                  </a:cubicBezTo>
                  <a:cubicBezTo>
                    <a:pt x="1174" y="389"/>
                    <a:pt x="1002" y="529"/>
                    <a:pt x="835" y="669"/>
                  </a:cubicBezTo>
                  <a:cubicBezTo>
                    <a:pt x="783" y="710"/>
                    <a:pt x="830" y="787"/>
                    <a:pt x="879" y="787"/>
                  </a:cubicBezTo>
                  <a:cubicBezTo>
                    <a:pt x="890" y="787"/>
                    <a:pt x="902" y="783"/>
                    <a:pt x="912" y="774"/>
                  </a:cubicBezTo>
                  <a:cubicBezTo>
                    <a:pt x="1147" y="579"/>
                    <a:pt x="1387" y="380"/>
                    <a:pt x="1646" y="221"/>
                  </a:cubicBezTo>
                  <a:cubicBezTo>
                    <a:pt x="1713" y="180"/>
                    <a:pt x="1777" y="144"/>
                    <a:pt x="1858" y="130"/>
                  </a:cubicBezTo>
                  <a:cubicBezTo>
                    <a:pt x="1899" y="124"/>
                    <a:pt x="1939" y="121"/>
                    <a:pt x="1980" y="121"/>
                  </a:cubicBezTo>
                  <a:cubicBezTo>
                    <a:pt x="2082" y="121"/>
                    <a:pt x="2184" y="138"/>
                    <a:pt x="2284" y="157"/>
                  </a:cubicBezTo>
                  <a:cubicBezTo>
                    <a:pt x="2615" y="216"/>
                    <a:pt x="2941" y="334"/>
                    <a:pt x="3263" y="434"/>
                  </a:cubicBezTo>
                  <a:cubicBezTo>
                    <a:pt x="3340" y="461"/>
                    <a:pt x="3435" y="479"/>
                    <a:pt x="3499" y="534"/>
                  </a:cubicBezTo>
                  <a:cubicBezTo>
                    <a:pt x="3553" y="583"/>
                    <a:pt x="3580" y="647"/>
                    <a:pt x="3607" y="710"/>
                  </a:cubicBezTo>
                  <a:cubicBezTo>
                    <a:pt x="3653" y="828"/>
                    <a:pt x="3689" y="946"/>
                    <a:pt x="3725" y="1059"/>
                  </a:cubicBezTo>
                  <a:cubicBezTo>
                    <a:pt x="3779" y="1222"/>
                    <a:pt x="3843" y="1394"/>
                    <a:pt x="3870" y="1562"/>
                  </a:cubicBezTo>
                  <a:cubicBezTo>
                    <a:pt x="3888" y="1702"/>
                    <a:pt x="3870" y="1838"/>
                    <a:pt x="3825" y="1970"/>
                  </a:cubicBezTo>
                  <a:cubicBezTo>
                    <a:pt x="3698" y="2319"/>
                    <a:pt x="3408" y="2581"/>
                    <a:pt x="3136" y="2817"/>
                  </a:cubicBezTo>
                  <a:cubicBezTo>
                    <a:pt x="2932" y="2998"/>
                    <a:pt x="2706" y="3198"/>
                    <a:pt x="2447" y="3297"/>
                  </a:cubicBezTo>
                  <a:cubicBezTo>
                    <a:pt x="2330" y="3343"/>
                    <a:pt x="2198" y="3343"/>
                    <a:pt x="2067" y="3347"/>
                  </a:cubicBezTo>
                  <a:cubicBezTo>
                    <a:pt x="2046" y="3348"/>
                    <a:pt x="2026" y="3348"/>
                    <a:pt x="2005" y="3348"/>
                  </a:cubicBezTo>
                  <a:cubicBezTo>
                    <a:pt x="1825" y="3348"/>
                    <a:pt x="1643" y="3331"/>
                    <a:pt x="1464" y="3306"/>
                  </a:cubicBezTo>
                  <a:cubicBezTo>
                    <a:pt x="1247" y="3279"/>
                    <a:pt x="1020" y="3261"/>
                    <a:pt x="807" y="3207"/>
                  </a:cubicBezTo>
                  <a:cubicBezTo>
                    <a:pt x="653" y="3170"/>
                    <a:pt x="504" y="3102"/>
                    <a:pt x="418" y="2962"/>
                  </a:cubicBezTo>
                  <a:cubicBezTo>
                    <a:pt x="205" y="2595"/>
                    <a:pt x="128" y="2151"/>
                    <a:pt x="132" y="1734"/>
                  </a:cubicBezTo>
                  <a:cubicBezTo>
                    <a:pt x="132" y="1691"/>
                    <a:pt x="87" y="1660"/>
                    <a:pt x="50" y="1660"/>
                  </a:cubicBezTo>
                  <a:cubicBezTo>
                    <a:pt x="26" y="1660"/>
                    <a:pt x="5" y="1674"/>
                    <a:pt x="5" y="1707"/>
                  </a:cubicBezTo>
                  <a:cubicBezTo>
                    <a:pt x="1" y="2115"/>
                    <a:pt x="69" y="2527"/>
                    <a:pt x="250" y="2899"/>
                  </a:cubicBezTo>
                  <a:cubicBezTo>
                    <a:pt x="318" y="3034"/>
                    <a:pt x="395" y="3143"/>
                    <a:pt x="526" y="3225"/>
                  </a:cubicBezTo>
                  <a:cubicBezTo>
                    <a:pt x="685" y="3320"/>
                    <a:pt x="866" y="3347"/>
                    <a:pt x="1047" y="3374"/>
                  </a:cubicBezTo>
                  <a:cubicBezTo>
                    <a:pt x="1365" y="3422"/>
                    <a:pt x="1695" y="3475"/>
                    <a:pt x="2020" y="3475"/>
                  </a:cubicBezTo>
                  <a:cubicBezTo>
                    <a:pt x="2127" y="3475"/>
                    <a:pt x="2234" y="3469"/>
                    <a:pt x="2339" y="3456"/>
                  </a:cubicBezTo>
                  <a:cubicBezTo>
                    <a:pt x="2579" y="3429"/>
                    <a:pt x="2796" y="3261"/>
                    <a:pt x="2987" y="3116"/>
                  </a:cubicBezTo>
                  <a:cubicBezTo>
                    <a:pt x="3295" y="2876"/>
                    <a:pt x="3625" y="2600"/>
                    <a:pt x="3829" y="2260"/>
                  </a:cubicBezTo>
                  <a:cubicBezTo>
                    <a:pt x="3911" y="2124"/>
                    <a:pt x="3970" y="1979"/>
                    <a:pt x="3992" y="1825"/>
                  </a:cubicBezTo>
                  <a:cubicBezTo>
                    <a:pt x="4020" y="1662"/>
                    <a:pt x="3988" y="1517"/>
                    <a:pt x="3943" y="1363"/>
                  </a:cubicBezTo>
                  <a:cubicBezTo>
                    <a:pt x="3893" y="1195"/>
                    <a:pt x="3843" y="1023"/>
                    <a:pt x="3784" y="855"/>
                  </a:cubicBezTo>
                  <a:cubicBezTo>
                    <a:pt x="3743" y="733"/>
                    <a:pt x="3707" y="597"/>
                    <a:pt x="3621" y="497"/>
                  </a:cubicBezTo>
                  <a:cubicBezTo>
                    <a:pt x="3508" y="361"/>
                    <a:pt x="3317" y="330"/>
                    <a:pt x="3154" y="275"/>
                  </a:cubicBezTo>
                  <a:cubicBezTo>
                    <a:pt x="2987" y="225"/>
                    <a:pt x="2819" y="171"/>
                    <a:pt x="2651" y="121"/>
                  </a:cubicBezTo>
                  <a:cubicBezTo>
                    <a:pt x="2447" y="62"/>
                    <a:pt x="2244" y="13"/>
                    <a:pt x="2031" y="3"/>
                  </a:cubicBezTo>
                  <a:cubicBezTo>
                    <a:pt x="2005" y="1"/>
                    <a:pt x="1979" y="0"/>
                    <a:pt x="195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51">
              <a:extLst>
                <a:ext uri="{FF2B5EF4-FFF2-40B4-BE49-F238E27FC236}">
                  <a16:creationId xmlns:a16="http://schemas.microsoft.com/office/drawing/2014/main" id="{9DAB22DC-F868-CA3D-9195-605B20518E34}"/>
                </a:ext>
              </a:extLst>
            </p:cNvPr>
            <p:cNvSpPr/>
            <p:nvPr/>
          </p:nvSpPr>
          <p:spPr>
            <a:xfrm>
              <a:off x="2643856" y="1676257"/>
              <a:ext cx="317318" cy="144303"/>
            </a:xfrm>
            <a:custGeom>
              <a:avLst/>
              <a:gdLst/>
              <a:ahLst/>
              <a:cxnLst/>
              <a:rect l="l" t="t" r="r" b="b"/>
              <a:pathLst>
                <a:path w="2155" h="980" extrusionOk="0">
                  <a:moveTo>
                    <a:pt x="2054" y="1"/>
                  </a:moveTo>
                  <a:cubicBezTo>
                    <a:pt x="2039" y="1"/>
                    <a:pt x="2024" y="7"/>
                    <a:pt x="2012" y="21"/>
                  </a:cubicBezTo>
                  <a:cubicBezTo>
                    <a:pt x="1844" y="215"/>
                    <a:pt x="1690" y="415"/>
                    <a:pt x="1509" y="596"/>
                  </a:cubicBezTo>
                  <a:cubicBezTo>
                    <a:pt x="1419" y="687"/>
                    <a:pt x="1287" y="827"/>
                    <a:pt x="1160" y="850"/>
                  </a:cubicBezTo>
                  <a:cubicBezTo>
                    <a:pt x="1125" y="855"/>
                    <a:pt x="1088" y="858"/>
                    <a:pt x="1051" y="858"/>
                  </a:cubicBezTo>
                  <a:cubicBezTo>
                    <a:pt x="967" y="858"/>
                    <a:pt x="881" y="847"/>
                    <a:pt x="802" y="841"/>
                  </a:cubicBezTo>
                  <a:cubicBezTo>
                    <a:pt x="562" y="827"/>
                    <a:pt x="327" y="795"/>
                    <a:pt x="87" y="768"/>
                  </a:cubicBezTo>
                  <a:cubicBezTo>
                    <a:pt x="83" y="768"/>
                    <a:pt x="80" y="768"/>
                    <a:pt x="78" y="768"/>
                  </a:cubicBezTo>
                  <a:cubicBezTo>
                    <a:pt x="1" y="768"/>
                    <a:pt x="3" y="882"/>
                    <a:pt x="77" y="891"/>
                  </a:cubicBezTo>
                  <a:cubicBezTo>
                    <a:pt x="322" y="922"/>
                    <a:pt x="567" y="949"/>
                    <a:pt x="811" y="968"/>
                  </a:cubicBezTo>
                  <a:cubicBezTo>
                    <a:pt x="887" y="973"/>
                    <a:pt x="966" y="980"/>
                    <a:pt x="1044" y="980"/>
                  </a:cubicBezTo>
                  <a:cubicBezTo>
                    <a:pt x="1097" y="980"/>
                    <a:pt x="1150" y="977"/>
                    <a:pt x="1201" y="968"/>
                  </a:cubicBezTo>
                  <a:cubicBezTo>
                    <a:pt x="1346" y="945"/>
                    <a:pt x="1468" y="823"/>
                    <a:pt x="1568" y="723"/>
                  </a:cubicBezTo>
                  <a:cubicBezTo>
                    <a:pt x="1767" y="533"/>
                    <a:pt x="1940" y="315"/>
                    <a:pt x="2116" y="107"/>
                  </a:cubicBezTo>
                  <a:cubicBezTo>
                    <a:pt x="2154" y="62"/>
                    <a:pt x="2103" y="1"/>
                    <a:pt x="205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1">
              <a:extLst>
                <a:ext uri="{FF2B5EF4-FFF2-40B4-BE49-F238E27FC236}">
                  <a16:creationId xmlns:a16="http://schemas.microsoft.com/office/drawing/2014/main" id="{C1AE582A-3E18-307C-DAE6-E22A524C5D55}"/>
                </a:ext>
              </a:extLst>
            </p:cNvPr>
            <p:cNvSpPr/>
            <p:nvPr/>
          </p:nvSpPr>
          <p:spPr>
            <a:xfrm>
              <a:off x="2813338" y="1805246"/>
              <a:ext cx="40199" cy="90410"/>
            </a:xfrm>
            <a:custGeom>
              <a:avLst/>
              <a:gdLst/>
              <a:ahLst/>
              <a:cxnLst/>
              <a:rect l="l" t="t" r="r" b="b"/>
              <a:pathLst>
                <a:path w="273" h="614" extrusionOk="0">
                  <a:moveTo>
                    <a:pt x="59" y="1"/>
                  </a:moveTo>
                  <a:cubicBezTo>
                    <a:pt x="32" y="1"/>
                    <a:pt x="0" y="33"/>
                    <a:pt x="9" y="69"/>
                  </a:cubicBezTo>
                  <a:cubicBezTo>
                    <a:pt x="46" y="209"/>
                    <a:pt x="86" y="350"/>
                    <a:pt x="123" y="495"/>
                  </a:cubicBezTo>
                  <a:cubicBezTo>
                    <a:pt x="127" y="513"/>
                    <a:pt x="136" y="536"/>
                    <a:pt x="141" y="554"/>
                  </a:cubicBezTo>
                  <a:cubicBezTo>
                    <a:pt x="149" y="587"/>
                    <a:pt x="173" y="613"/>
                    <a:pt x="205" y="613"/>
                  </a:cubicBezTo>
                  <a:cubicBezTo>
                    <a:pt x="208" y="613"/>
                    <a:pt x="211" y="613"/>
                    <a:pt x="213" y="613"/>
                  </a:cubicBezTo>
                  <a:cubicBezTo>
                    <a:pt x="245" y="613"/>
                    <a:pt x="272" y="585"/>
                    <a:pt x="263" y="549"/>
                  </a:cubicBezTo>
                  <a:cubicBezTo>
                    <a:pt x="227" y="409"/>
                    <a:pt x="191" y="264"/>
                    <a:pt x="150" y="123"/>
                  </a:cubicBezTo>
                  <a:cubicBezTo>
                    <a:pt x="145" y="101"/>
                    <a:pt x="141" y="83"/>
                    <a:pt x="136" y="60"/>
                  </a:cubicBezTo>
                  <a:cubicBezTo>
                    <a:pt x="127" y="28"/>
                    <a:pt x="95" y="1"/>
                    <a:pt x="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1">
              <a:extLst>
                <a:ext uri="{FF2B5EF4-FFF2-40B4-BE49-F238E27FC236}">
                  <a16:creationId xmlns:a16="http://schemas.microsoft.com/office/drawing/2014/main" id="{20675BCD-70E4-8F2A-F884-51B710DE2EF7}"/>
                </a:ext>
              </a:extLst>
            </p:cNvPr>
            <p:cNvSpPr/>
            <p:nvPr/>
          </p:nvSpPr>
          <p:spPr>
            <a:xfrm>
              <a:off x="2843377" y="1915240"/>
              <a:ext cx="24149" cy="34456"/>
            </a:xfrm>
            <a:custGeom>
              <a:avLst/>
              <a:gdLst/>
              <a:ahLst/>
              <a:cxnLst/>
              <a:rect l="l" t="t" r="r" b="b"/>
              <a:pathLst>
                <a:path w="164" h="234" extrusionOk="0">
                  <a:moveTo>
                    <a:pt x="64" y="0"/>
                  </a:moveTo>
                  <a:cubicBezTo>
                    <a:pt x="61" y="0"/>
                    <a:pt x="58" y="1"/>
                    <a:pt x="54" y="2"/>
                  </a:cubicBezTo>
                  <a:cubicBezTo>
                    <a:pt x="41" y="2"/>
                    <a:pt x="23" y="6"/>
                    <a:pt x="14" y="20"/>
                  </a:cubicBezTo>
                  <a:cubicBezTo>
                    <a:pt x="5" y="33"/>
                    <a:pt x="0" y="47"/>
                    <a:pt x="5" y="65"/>
                  </a:cubicBezTo>
                  <a:cubicBezTo>
                    <a:pt x="14" y="97"/>
                    <a:pt x="23" y="128"/>
                    <a:pt x="32" y="160"/>
                  </a:cubicBezTo>
                  <a:lnTo>
                    <a:pt x="32" y="174"/>
                  </a:lnTo>
                  <a:cubicBezTo>
                    <a:pt x="36" y="183"/>
                    <a:pt x="36" y="192"/>
                    <a:pt x="41" y="196"/>
                  </a:cubicBezTo>
                  <a:cubicBezTo>
                    <a:pt x="45" y="205"/>
                    <a:pt x="54" y="210"/>
                    <a:pt x="59" y="219"/>
                  </a:cubicBezTo>
                  <a:cubicBezTo>
                    <a:pt x="70" y="226"/>
                    <a:pt x="84" y="234"/>
                    <a:pt x="99" y="234"/>
                  </a:cubicBezTo>
                  <a:cubicBezTo>
                    <a:pt x="102" y="234"/>
                    <a:pt x="106" y="233"/>
                    <a:pt x="109" y="233"/>
                  </a:cubicBezTo>
                  <a:cubicBezTo>
                    <a:pt x="122" y="233"/>
                    <a:pt x="141" y="228"/>
                    <a:pt x="150" y="214"/>
                  </a:cubicBezTo>
                  <a:cubicBezTo>
                    <a:pt x="159" y="201"/>
                    <a:pt x="163" y="183"/>
                    <a:pt x="159" y="169"/>
                  </a:cubicBezTo>
                  <a:cubicBezTo>
                    <a:pt x="150" y="137"/>
                    <a:pt x="141" y="106"/>
                    <a:pt x="136" y="74"/>
                  </a:cubicBezTo>
                  <a:lnTo>
                    <a:pt x="131" y="60"/>
                  </a:lnTo>
                  <a:cubicBezTo>
                    <a:pt x="127" y="51"/>
                    <a:pt x="127" y="42"/>
                    <a:pt x="122" y="38"/>
                  </a:cubicBezTo>
                  <a:cubicBezTo>
                    <a:pt x="118" y="29"/>
                    <a:pt x="113" y="20"/>
                    <a:pt x="104" y="15"/>
                  </a:cubicBezTo>
                  <a:cubicBezTo>
                    <a:pt x="93" y="8"/>
                    <a:pt x="79" y="0"/>
                    <a:pt x="6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1">
              <a:extLst>
                <a:ext uri="{FF2B5EF4-FFF2-40B4-BE49-F238E27FC236}">
                  <a16:creationId xmlns:a16="http://schemas.microsoft.com/office/drawing/2014/main" id="{7BCCABDA-8BE1-62F3-5F79-AB0986B2451D}"/>
                </a:ext>
              </a:extLst>
            </p:cNvPr>
            <p:cNvSpPr/>
            <p:nvPr/>
          </p:nvSpPr>
          <p:spPr>
            <a:xfrm>
              <a:off x="2555066" y="1777857"/>
              <a:ext cx="63611" cy="24001"/>
            </a:xfrm>
            <a:custGeom>
              <a:avLst/>
              <a:gdLst/>
              <a:ahLst/>
              <a:cxnLst/>
              <a:rect l="l" t="t" r="r" b="b"/>
              <a:pathLst>
                <a:path w="432" h="163" extrusionOk="0">
                  <a:moveTo>
                    <a:pt x="64" y="1"/>
                  </a:moveTo>
                  <a:cubicBezTo>
                    <a:pt x="35" y="1"/>
                    <a:pt x="5" y="18"/>
                    <a:pt x="5" y="47"/>
                  </a:cubicBezTo>
                  <a:cubicBezTo>
                    <a:pt x="1" y="83"/>
                    <a:pt x="28" y="119"/>
                    <a:pt x="64" y="124"/>
                  </a:cubicBezTo>
                  <a:cubicBezTo>
                    <a:pt x="164" y="137"/>
                    <a:pt x="264" y="151"/>
                    <a:pt x="363" y="160"/>
                  </a:cubicBezTo>
                  <a:cubicBezTo>
                    <a:pt x="368" y="161"/>
                    <a:pt x="373" y="162"/>
                    <a:pt x="378" y="162"/>
                  </a:cubicBezTo>
                  <a:cubicBezTo>
                    <a:pt x="387" y="162"/>
                    <a:pt x="397" y="159"/>
                    <a:pt x="409" y="151"/>
                  </a:cubicBezTo>
                  <a:cubicBezTo>
                    <a:pt x="418" y="146"/>
                    <a:pt x="431" y="128"/>
                    <a:pt x="431" y="114"/>
                  </a:cubicBezTo>
                  <a:cubicBezTo>
                    <a:pt x="431" y="83"/>
                    <a:pt x="404" y="42"/>
                    <a:pt x="372" y="37"/>
                  </a:cubicBezTo>
                  <a:cubicBezTo>
                    <a:pt x="273" y="28"/>
                    <a:pt x="173" y="15"/>
                    <a:pt x="73" y="1"/>
                  </a:cubicBezTo>
                  <a:cubicBezTo>
                    <a:pt x="70" y="1"/>
                    <a:pt x="67" y="1"/>
                    <a:pt x="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Google Shape;2843;p51">
            <a:extLst>
              <a:ext uri="{FF2B5EF4-FFF2-40B4-BE49-F238E27FC236}">
                <a16:creationId xmlns:a16="http://schemas.microsoft.com/office/drawing/2014/main" id="{B536DC4C-D7ED-A2EC-96CB-41EF7242D261}"/>
              </a:ext>
            </a:extLst>
          </p:cNvPr>
          <p:cNvPicPr preferRelativeResize="0"/>
          <p:nvPr/>
        </p:nvPicPr>
        <p:blipFill>
          <a:blip r:embed="rId4"/>
          <a:srcRect t="2327" b="2327"/>
          <a:stretch/>
        </p:blipFill>
        <p:spPr>
          <a:xfrm rot="634946">
            <a:off x="1684332" y="8150571"/>
            <a:ext cx="3115920" cy="1979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row: Pentagon 9">
            <a:extLst>
              <a:ext uri="{FF2B5EF4-FFF2-40B4-BE49-F238E27FC236}">
                <a16:creationId xmlns:a16="http://schemas.microsoft.com/office/drawing/2014/main" id="{EBA2F92C-3172-0935-73BF-925B8E660380}"/>
              </a:ext>
            </a:extLst>
          </p:cNvPr>
          <p:cNvSpPr/>
          <p:nvPr/>
        </p:nvSpPr>
        <p:spPr>
          <a:xfrm>
            <a:off x="676207" y="1846852"/>
            <a:ext cx="3651899"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95E369C-9D4C-EAE2-755E-62B88919DC87}"/>
              </a:ext>
            </a:extLst>
          </p:cNvPr>
          <p:cNvGrpSpPr/>
          <p:nvPr/>
        </p:nvGrpSpPr>
        <p:grpSpPr>
          <a:xfrm flipH="1">
            <a:off x="651701" y="2775854"/>
            <a:ext cx="4181729" cy="788994"/>
            <a:chOff x="2431836" y="2775854"/>
            <a:chExt cx="4181729" cy="788994"/>
          </a:xfrm>
        </p:grpSpPr>
        <p:sp>
          <p:nvSpPr>
            <p:cNvPr id="11" name="Arrow: Pentagon 10">
              <a:extLst>
                <a:ext uri="{FF2B5EF4-FFF2-40B4-BE49-F238E27FC236}">
                  <a16:creationId xmlns:a16="http://schemas.microsoft.com/office/drawing/2014/main" id="{A190B8AE-5ADA-38A6-01BC-BAD8E35008A6}"/>
                </a:ext>
              </a:extLst>
            </p:cNvPr>
            <p:cNvSpPr/>
            <p:nvPr/>
          </p:nvSpPr>
          <p:spPr>
            <a:xfrm flipH="1">
              <a:off x="2431836" y="2775854"/>
              <a:ext cx="4181729"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Pentagon 20">
              <a:extLst>
                <a:ext uri="{FF2B5EF4-FFF2-40B4-BE49-F238E27FC236}">
                  <a16:creationId xmlns:a16="http://schemas.microsoft.com/office/drawing/2014/main" id="{7B45A6F9-17A6-1C74-D6BC-F82C0BE975F9}"/>
                </a:ext>
              </a:extLst>
            </p:cNvPr>
            <p:cNvSpPr/>
            <p:nvPr/>
          </p:nvSpPr>
          <p:spPr>
            <a:xfrm flipH="1">
              <a:off x="2953392" y="2776944"/>
              <a:ext cx="3651899"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CDCE9B04-55FF-5084-CB07-79CFED1D1133}"/>
              </a:ext>
            </a:extLst>
          </p:cNvPr>
          <p:cNvGrpSpPr/>
          <p:nvPr/>
        </p:nvGrpSpPr>
        <p:grpSpPr>
          <a:xfrm flipH="1">
            <a:off x="632860" y="3695448"/>
            <a:ext cx="4772724" cy="794675"/>
            <a:chOff x="1842655" y="3695709"/>
            <a:chExt cx="4772724" cy="794675"/>
          </a:xfrm>
        </p:grpSpPr>
        <p:sp>
          <p:nvSpPr>
            <p:cNvPr id="12" name="Arrow: Pentagon 11">
              <a:extLst>
                <a:ext uri="{FF2B5EF4-FFF2-40B4-BE49-F238E27FC236}">
                  <a16:creationId xmlns:a16="http://schemas.microsoft.com/office/drawing/2014/main" id="{55E8961C-E559-BC33-CA81-D08ABBE86998}"/>
                </a:ext>
              </a:extLst>
            </p:cNvPr>
            <p:cNvSpPr/>
            <p:nvPr/>
          </p:nvSpPr>
          <p:spPr>
            <a:xfrm flipH="1">
              <a:off x="1842655" y="3695709"/>
              <a:ext cx="4770910"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6D3D11CA-29C7-2736-10CF-3F41E98C2DE1}"/>
                </a:ext>
              </a:extLst>
            </p:cNvPr>
            <p:cNvSpPr/>
            <p:nvPr/>
          </p:nvSpPr>
          <p:spPr>
            <a:xfrm flipH="1">
              <a:off x="2433650" y="3702480"/>
              <a:ext cx="4181729"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D8608808-D8CC-D1BA-4FB4-8F1FF9605182}"/>
              </a:ext>
            </a:extLst>
          </p:cNvPr>
          <p:cNvGrpSpPr/>
          <p:nvPr/>
        </p:nvGrpSpPr>
        <p:grpSpPr>
          <a:xfrm flipH="1">
            <a:off x="614811" y="4608532"/>
            <a:ext cx="5389228" cy="794675"/>
            <a:chOff x="1220593" y="4608793"/>
            <a:chExt cx="5389228" cy="794675"/>
          </a:xfrm>
        </p:grpSpPr>
        <p:sp>
          <p:nvSpPr>
            <p:cNvPr id="13" name="Arrow: Pentagon 12">
              <a:extLst>
                <a:ext uri="{FF2B5EF4-FFF2-40B4-BE49-F238E27FC236}">
                  <a16:creationId xmlns:a16="http://schemas.microsoft.com/office/drawing/2014/main" id="{14BD5771-092A-78F8-B210-1779BA086488}"/>
                </a:ext>
              </a:extLst>
            </p:cNvPr>
            <p:cNvSpPr/>
            <p:nvPr/>
          </p:nvSpPr>
          <p:spPr>
            <a:xfrm flipH="1">
              <a:off x="1220593" y="4615564"/>
              <a:ext cx="5368470"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Pentagon 23">
              <a:extLst>
                <a:ext uri="{FF2B5EF4-FFF2-40B4-BE49-F238E27FC236}">
                  <a16:creationId xmlns:a16="http://schemas.microsoft.com/office/drawing/2014/main" id="{29252C7F-7177-1B15-7460-9464B122F7ED}"/>
                </a:ext>
              </a:extLst>
            </p:cNvPr>
            <p:cNvSpPr/>
            <p:nvPr/>
          </p:nvSpPr>
          <p:spPr>
            <a:xfrm flipH="1">
              <a:off x="1838911" y="4608793"/>
              <a:ext cx="4770910"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D5DAED38-D0F4-01F1-0826-3F8532FFED1C}"/>
              </a:ext>
            </a:extLst>
          </p:cNvPr>
          <p:cNvGrpSpPr/>
          <p:nvPr/>
        </p:nvGrpSpPr>
        <p:grpSpPr>
          <a:xfrm flipH="1">
            <a:off x="665605" y="5528387"/>
            <a:ext cx="5947960" cy="794675"/>
            <a:chOff x="665605" y="5528387"/>
            <a:chExt cx="5947960" cy="794675"/>
          </a:xfrm>
        </p:grpSpPr>
        <p:sp>
          <p:nvSpPr>
            <p:cNvPr id="14" name="Arrow: Pentagon 13">
              <a:extLst>
                <a:ext uri="{FF2B5EF4-FFF2-40B4-BE49-F238E27FC236}">
                  <a16:creationId xmlns:a16="http://schemas.microsoft.com/office/drawing/2014/main" id="{56297C0D-4CA7-D6E3-69BE-0D0C3628A9A4}"/>
                </a:ext>
              </a:extLst>
            </p:cNvPr>
            <p:cNvSpPr/>
            <p:nvPr/>
          </p:nvSpPr>
          <p:spPr>
            <a:xfrm flipH="1">
              <a:off x="665605" y="5535158"/>
              <a:ext cx="5923458" cy="787904"/>
            </a:xfrm>
            <a:prstGeom prst="homePlate">
              <a:avLst/>
            </a:prstGeom>
            <a:solidFill>
              <a:srgbClr val="A05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Pentagon 24">
              <a:extLst>
                <a:ext uri="{FF2B5EF4-FFF2-40B4-BE49-F238E27FC236}">
                  <a16:creationId xmlns:a16="http://schemas.microsoft.com/office/drawing/2014/main" id="{53070606-C5C9-99C4-165F-398319BD6468}"/>
                </a:ext>
              </a:extLst>
            </p:cNvPr>
            <p:cNvSpPr/>
            <p:nvPr/>
          </p:nvSpPr>
          <p:spPr>
            <a:xfrm flipH="1">
              <a:off x="1245095" y="5528387"/>
              <a:ext cx="5368470" cy="787904"/>
            </a:xfrm>
            <a:prstGeom prst="homePlate">
              <a:avLst/>
            </a:prstGeom>
            <a:solidFill>
              <a:srgbClr val="6C31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510D3CB2-9217-56D3-BD54-FDF601BD3710}"/>
              </a:ext>
            </a:extLst>
          </p:cNvPr>
          <p:cNvSpPr txBox="1"/>
          <p:nvPr/>
        </p:nvSpPr>
        <p:spPr>
          <a:xfrm>
            <a:off x="447900" y="2872036"/>
            <a:ext cx="3640004"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العميل في المطعم، من شاشة الكشك يتصفح و يختار الطلب ثم يؤكده</a:t>
            </a:r>
            <a:endParaRPr lang="en-US" dirty="0"/>
          </a:p>
        </p:txBody>
      </p:sp>
      <p:sp>
        <p:nvSpPr>
          <p:cNvPr id="26" name="TextBox 25">
            <a:extLst>
              <a:ext uri="{FF2B5EF4-FFF2-40B4-BE49-F238E27FC236}">
                <a16:creationId xmlns:a16="http://schemas.microsoft.com/office/drawing/2014/main" id="{1895E5ED-3807-6937-65EC-775953888228}"/>
              </a:ext>
            </a:extLst>
          </p:cNvPr>
          <p:cNvSpPr txBox="1"/>
          <p:nvPr/>
        </p:nvSpPr>
        <p:spPr>
          <a:xfrm>
            <a:off x="585228" y="1947153"/>
            <a:ext cx="3438648"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الطلب أونلاين مع خدمة دفع عند التوصيل</a:t>
            </a:r>
            <a:endParaRPr lang="en-US" dirty="0"/>
          </a:p>
        </p:txBody>
      </p:sp>
      <p:sp>
        <p:nvSpPr>
          <p:cNvPr id="27" name="TextBox 26">
            <a:extLst>
              <a:ext uri="{FF2B5EF4-FFF2-40B4-BE49-F238E27FC236}">
                <a16:creationId xmlns:a16="http://schemas.microsoft.com/office/drawing/2014/main" id="{4B033F54-F701-89B7-9FB8-0F325BDE074C}"/>
              </a:ext>
            </a:extLst>
          </p:cNvPr>
          <p:cNvSpPr txBox="1"/>
          <p:nvPr/>
        </p:nvSpPr>
        <p:spPr>
          <a:xfrm>
            <a:off x="432232" y="3803137"/>
            <a:ext cx="4248202"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يمكن الطلب من السيارة بمتابعة الكاشير لطلب العميل أو من داخل المطعم و الدفع بسهولة</a:t>
            </a:r>
            <a:endParaRPr lang="en-US" dirty="0"/>
          </a:p>
        </p:txBody>
      </p:sp>
      <p:sp>
        <p:nvSpPr>
          <p:cNvPr id="28" name="TextBox 27">
            <a:extLst>
              <a:ext uri="{FF2B5EF4-FFF2-40B4-BE49-F238E27FC236}">
                <a16:creationId xmlns:a16="http://schemas.microsoft.com/office/drawing/2014/main" id="{F46CE485-B257-4533-8F27-6A61163CB05A}"/>
              </a:ext>
            </a:extLst>
          </p:cNvPr>
          <p:cNvSpPr txBox="1"/>
          <p:nvPr/>
        </p:nvSpPr>
        <p:spPr>
          <a:xfrm>
            <a:off x="231218" y="4705982"/>
            <a:ext cx="4886908"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يتابع الكاشير الطلب و يرسله للمطبخ و يتم التحضير السريع مع متابعة حالة الطلب حتى يجهز</a:t>
            </a:r>
            <a:endParaRPr lang="en-US" dirty="0"/>
          </a:p>
        </p:txBody>
      </p:sp>
      <p:sp>
        <p:nvSpPr>
          <p:cNvPr id="29" name="TextBox 28">
            <a:extLst>
              <a:ext uri="{FF2B5EF4-FFF2-40B4-BE49-F238E27FC236}">
                <a16:creationId xmlns:a16="http://schemas.microsoft.com/office/drawing/2014/main" id="{003BF5E4-96EF-1401-A5EE-B561284D6597}"/>
              </a:ext>
            </a:extLst>
          </p:cNvPr>
          <p:cNvSpPr txBox="1"/>
          <p:nvPr/>
        </p:nvSpPr>
        <p:spPr>
          <a:xfrm>
            <a:off x="308093" y="5650568"/>
            <a:ext cx="5397020" cy="523220"/>
          </a:xfrm>
          <a:prstGeom prst="rect">
            <a:avLst/>
          </a:prstGeom>
          <a:noFill/>
        </p:spPr>
        <p:txBody>
          <a:bodyPr wrap="square">
            <a:spAutoFit/>
          </a:bodyPr>
          <a:lstStyle/>
          <a:p>
            <a:pPr algn="r" rtl="1"/>
            <a:r>
              <a:rPr lang="ar-SY"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الطلب الجاهز يسلّم للعميل، و يقوم الكاشير بتأكيد الدفع بسرعة و مرونة</a:t>
            </a:r>
            <a:endParaRPr lang="en-US" dirty="0"/>
          </a:p>
        </p:txBody>
      </p:sp>
      <p:grpSp>
        <p:nvGrpSpPr>
          <p:cNvPr id="8" name="Google Shape;883;p35">
            <a:extLst>
              <a:ext uri="{FF2B5EF4-FFF2-40B4-BE49-F238E27FC236}">
                <a16:creationId xmlns:a16="http://schemas.microsoft.com/office/drawing/2014/main" id="{8849B347-F5E4-B439-38E5-220D43757AC5}"/>
              </a:ext>
            </a:extLst>
          </p:cNvPr>
          <p:cNvGrpSpPr/>
          <p:nvPr/>
        </p:nvGrpSpPr>
        <p:grpSpPr>
          <a:xfrm rot="2677747">
            <a:off x="416686" y="7175510"/>
            <a:ext cx="1201818" cy="1021269"/>
            <a:chOff x="3697525" y="3149525"/>
            <a:chExt cx="879113" cy="847424"/>
          </a:xfrm>
        </p:grpSpPr>
        <p:sp>
          <p:nvSpPr>
            <p:cNvPr id="9" name="Google Shape;884;p35">
              <a:extLst>
                <a:ext uri="{FF2B5EF4-FFF2-40B4-BE49-F238E27FC236}">
                  <a16:creationId xmlns:a16="http://schemas.microsoft.com/office/drawing/2014/main" id="{06A27275-4500-A676-B3D7-00207FEA1383}"/>
                </a:ext>
              </a:extLst>
            </p:cNvPr>
            <p:cNvSpPr/>
            <p:nvPr/>
          </p:nvSpPr>
          <p:spPr>
            <a:xfrm>
              <a:off x="4157117" y="3179278"/>
              <a:ext cx="33963" cy="23159"/>
            </a:xfrm>
            <a:custGeom>
              <a:avLst/>
              <a:gdLst/>
              <a:ahLst/>
              <a:cxnLst/>
              <a:rect l="l" t="t" r="r" b="b"/>
              <a:pathLst>
                <a:path w="613" h="418" extrusionOk="0">
                  <a:moveTo>
                    <a:pt x="164" y="157"/>
                  </a:moveTo>
                  <a:lnTo>
                    <a:pt x="164" y="157"/>
                  </a:lnTo>
                  <a:cubicBezTo>
                    <a:pt x="158" y="160"/>
                    <a:pt x="157" y="162"/>
                    <a:pt x="157" y="162"/>
                  </a:cubicBezTo>
                  <a:cubicBezTo>
                    <a:pt x="157" y="162"/>
                    <a:pt x="161" y="159"/>
                    <a:pt x="164" y="157"/>
                  </a:cubicBezTo>
                  <a:close/>
                  <a:moveTo>
                    <a:pt x="149" y="165"/>
                  </a:moveTo>
                  <a:lnTo>
                    <a:pt x="149" y="165"/>
                  </a:lnTo>
                  <a:cubicBezTo>
                    <a:pt x="147" y="167"/>
                    <a:pt x="146" y="168"/>
                    <a:pt x="146" y="170"/>
                  </a:cubicBezTo>
                  <a:cubicBezTo>
                    <a:pt x="148" y="168"/>
                    <a:pt x="149" y="167"/>
                    <a:pt x="149" y="165"/>
                  </a:cubicBezTo>
                  <a:close/>
                  <a:moveTo>
                    <a:pt x="472" y="188"/>
                  </a:moveTo>
                  <a:cubicBezTo>
                    <a:pt x="472" y="188"/>
                    <a:pt x="470" y="191"/>
                    <a:pt x="468" y="194"/>
                  </a:cubicBezTo>
                  <a:lnTo>
                    <a:pt x="468" y="194"/>
                  </a:lnTo>
                  <a:cubicBezTo>
                    <a:pt x="469" y="191"/>
                    <a:pt x="470" y="188"/>
                    <a:pt x="472" y="188"/>
                  </a:cubicBezTo>
                  <a:close/>
                  <a:moveTo>
                    <a:pt x="468" y="200"/>
                  </a:moveTo>
                  <a:cubicBezTo>
                    <a:pt x="469" y="200"/>
                    <a:pt x="468" y="200"/>
                    <a:pt x="468" y="202"/>
                  </a:cubicBezTo>
                  <a:cubicBezTo>
                    <a:pt x="467" y="202"/>
                    <a:pt x="467" y="202"/>
                    <a:pt x="467" y="202"/>
                  </a:cubicBezTo>
                  <a:lnTo>
                    <a:pt x="467" y="202"/>
                  </a:lnTo>
                  <a:cubicBezTo>
                    <a:pt x="468" y="201"/>
                    <a:pt x="468" y="200"/>
                    <a:pt x="468" y="200"/>
                  </a:cubicBezTo>
                  <a:close/>
                  <a:moveTo>
                    <a:pt x="454" y="219"/>
                  </a:moveTo>
                  <a:cubicBezTo>
                    <a:pt x="454" y="220"/>
                    <a:pt x="454" y="220"/>
                    <a:pt x="454" y="220"/>
                  </a:cubicBezTo>
                  <a:cubicBezTo>
                    <a:pt x="452" y="222"/>
                    <a:pt x="451" y="223"/>
                    <a:pt x="451" y="223"/>
                  </a:cubicBezTo>
                  <a:cubicBezTo>
                    <a:pt x="451" y="223"/>
                    <a:pt x="453" y="221"/>
                    <a:pt x="454" y="219"/>
                  </a:cubicBezTo>
                  <a:close/>
                  <a:moveTo>
                    <a:pt x="332" y="268"/>
                  </a:moveTo>
                  <a:cubicBezTo>
                    <a:pt x="332" y="268"/>
                    <a:pt x="331" y="268"/>
                    <a:pt x="329" y="268"/>
                  </a:cubicBezTo>
                  <a:lnTo>
                    <a:pt x="329" y="268"/>
                  </a:lnTo>
                  <a:cubicBezTo>
                    <a:pt x="331" y="268"/>
                    <a:pt x="332" y="268"/>
                    <a:pt x="332" y="268"/>
                  </a:cubicBezTo>
                  <a:close/>
                  <a:moveTo>
                    <a:pt x="160" y="276"/>
                  </a:moveTo>
                  <a:lnTo>
                    <a:pt x="160" y="276"/>
                  </a:lnTo>
                  <a:cubicBezTo>
                    <a:pt x="161" y="276"/>
                    <a:pt x="161" y="276"/>
                    <a:pt x="161" y="276"/>
                  </a:cubicBezTo>
                  <a:lnTo>
                    <a:pt x="161" y="276"/>
                  </a:lnTo>
                  <a:cubicBezTo>
                    <a:pt x="162" y="277"/>
                    <a:pt x="163" y="278"/>
                    <a:pt x="164" y="279"/>
                  </a:cubicBezTo>
                  <a:cubicBezTo>
                    <a:pt x="164" y="279"/>
                    <a:pt x="162" y="277"/>
                    <a:pt x="160" y="276"/>
                  </a:cubicBezTo>
                  <a:close/>
                  <a:moveTo>
                    <a:pt x="400" y="129"/>
                  </a:moveTo>
                  <a:cubicBezTo>
                    <a:pt x="409" y="129"/>
                    <a:pt x="418" y="134"/>
                    <a:pt x="427" y="134"/>
                  </a:cubicBezTo>
                  <a:cubicBezTo>
                    <a:pt x="430" y="134"/>
                    <a:pt x="443" y="138"/>
                    <a:pt x="446" y="138"/>
                  </a:cubicBezTo>
                  <a:cubicBezTo>
                    <a:pt x="447" y="138"/>
                    <a:pt x="446" y="137"/>
                    <a:pt x="440" y="134"/>
                  </a:cubicBezTo>
                  <a:lnTo>
                    <a:pt x="440" y="134"/>
                  </a:lnTo>
                  <a:lnTo>
                    <a:pt x="458" y="143"/>
                  </a:lnTo>
                  <a:cubicBezTo>
                    <a:pt x="457" y="141"/>
                    <a:pt x="455" y="140"/>
                    <a:pt x="454" y="139"/>
                  </a:cubicBezTo>
                  <a:lnTo>
                    <a:pt x="454" y="139"/>
                  </a:lnTo>
                  <a:cubicBezTo>
                    <a:pt x="454" y="139"/>
                    <a:pt x="457" y="142"/>
                    <a:pt x="459" y="142"/>
                  </a:cubicBezTo>
                  <a:lnTo>
                    <a:pt x="459" y="142"/>
                  </a:lnTo>
                  <a:cubicBezTo>
                    <a:pt x="459" y="143"/>
                    <a:pt x="459" y="143"/>
                    <a:pt x="459" y="143"/>
                  </a:cubicBezTo>
                  <a:lnTo>
                    <a:pt x="458" y="143"/>
                  </a:lnTo>
                  <a:cubicBezTo>
                    <a:pt x="459" y="143"/>
                    <a:pt x="459" y="143"/>
                    <a:pt x="459" y="143"/>
                  </a:cubicBezTo>
                  <a:lnTo>
                    <a:pt x="459" y="143"/>
                  </a:lnTo>
                  <a:cubicBezTo>
                    <a:pt x="460" y="149"/>
                    <a:pt x="463" y="153"/>
                    <a:pt x="463" y="157"/>
                  </a:cubicBezTo>
                  <a:cubicBezTo>
                    <a:pt x="463" y="156"/>
                    <a:pt x="463" y="156"/>
                    <a:pt x="463" y="156"/>
                  </a:cubicBezTo>
                  <a:cubicBezTo>
                    <a:pt x="464" y="156"/>
                    <a:pt x="468" y="166"/>
                    <a:pt x="468" y="166"/>
                  </a:cubicBezTo>
                  <a:cubicBezTo>
                    <a:pt x="468" y="175"/>
                    <a:pt x="468" y="179"/>
                    <a:pt x="468" y="184"/>
                  </a:cubicBezTo>
                  <a:cubicBezTo>
                    <a:pt x="468" y="188"/>
                    <a:pt x="468" y="188"/>
                    <a:pt x="468" y="193"/>
                  </a:cubicBezTo>
                  <a:cubicBezTo>
                    <a:pt x="468" y="194"/>
                    <a:pt x="468" y="195"/>
                    <a:pt x="468" y="196"/>
                  </a:cubicBezTo>
                  <a:lnTo>
                    <a:pt x="468" y="196"/>
                  </a:lnTo>
                  <a:cubicBezTo>
                    <a:pt x="465" y="200"/>
                    <a:pt x="463" y="204"/>
                    <a:pt x="463" y="206"/>
                  </a:cubicBezTo>
                  <a:cubicBezTo>
                    <a:pt x="460" y="209"/>
                    <a:pt x="457" y="212"/>
                    <a:pt x="456" y="215"/>
                  </a:cubicBezTo>
                  <a:lnTo>
                    <a:pt x="456" y="215"/>
                  </a:lnTo>
                  <a:cubicBezTo>
                    <a:pt x="455" y="215"/>
                    <a:pt x="455" y="215"/>
                    <a:pt x="454" y="216"/>
                  </a:cubicBezTo>
                  <a:cubicBezTo>
                    <a:pt x="454" y="220"/>
                    <a:pt x="449" y="220"/>
                    <a:pt x="445" y="225"/>
                  </a:cubicBezTo>
                  <a:cubicBezTo>
                    <a:pt x="440" y="229"/>
                    <a:pt x="436" y="229"/>
                    <a:pt x="431" y="234"/>
                  </a:cubicBezTo>
                  <a:cubicBezTo>
                    <a:pt x="429" y="234"/>
                    <a:pt x="426" y="236"/>
                    <a:pt x="424" y="237"/>
                  </a:cubicBezTo>
                  <a:lnTo>
                    <a:pt x="424" y="237"/>
                  </a:lnTo>
                  <a:cubicBezTo>
                    <a:pt x="422" y="238"/>
                    <a:pt x="419" y="238"/>
                    <a:pt x="418" y="238"/>
                  </a:cubicBezTo>
                  <a:cubicBezTo>
                    <a:pt x="413" y="243"/>
                    <a:pt x="409" y="247"/>
                    <a:pt x="400" y="247"/>
                  </a:cubicBezTo>
                  <a:cubicBezTo>
                    <a:pt x="381" y="256"/>
                    <a:pt x="363" y="261"/>
                    <a:pt x="345" y="265"/>
                  </a:cubicBezTo>
                  <a:lnTo>
                    <a:pt x="332" y="270"/>
                  </a:lnTo>
                  <a:cubicBezTo>
                    <a:pt x="326" y="270"/>
                    <a:pt x="327" y="269"/>
                    <a:pt x="329" y="268"/>
                  </a:cubicBezTo>
                  <a:lnTo>
                    <a:pt x="329" y="268"/>
                  </a:lnTo>
                  <a:cubicBezTo>
                    <a:pt x="328" y="269"/>
                    <a:pt x="326" y="269"/>
                    <a:pt x="323" y="270"/>
                  </a:cubicBezTo>
                  <a:cubicBezTo>
                    <a:pt x="313" y="270"/>
                    <a:pt x="304" y="274"/>
                    <a:pt x="295" y="274"/>
                  </a:cubicBezTo>
                  <a:cubicBezTo>
                    <a:pt x="273" y="279"/>
                    <a:pt x="245" y="279"/>
                    <a:pt x="223" y="284"/>
                  </a:cubicBezTo>
                  <a:lnTo>
                    <a:pt x="196" y="284"/>
                  </a:lnTo>
                  <a:cubicBezTo>
                    <a:pt x="187" y="284"/>
                    <a:pt x="178" y="284"/>
                    <a:pt x="168" y="279"/>
                  </a:cubicBezTo>
                  <a:cubicBezTo>
                    <a:pt x="167" y="279"/>
                    <a:pt x="164" y="277"/>
                    <a:pt x="162" y="276"/>
                  </a:cubicBezTo>
                  <a:lnTo>
                    <a:pt x="162" y="276"/>
                  </a:lnTo>
                  <a:cubicBezTo>
                    <a:pt x="162" y="276"/>
                    <a:pt x="158" y="273"/>
                    <a:pt x="155" y="270"/>
                  </a:cubicBezTo>
                  <a:cubicBezTo>
                    <a:pt x="150" y="261"/>
                    <a:pt x="150" y="256"/>
                    <a:pt x="150" y="247"/>
                  </a:cubicBezTo>
                  <a:cubicBezTo>
                    <a:pt x="146" y="238"/>
                    <a:pt x="141" y="229"/>
                    <a:pt x="141" y="220"/>
                  </a:cubicBezTo>
                  <a:cubicBezTo>
                    <a:pt x="140" y="217"/>
                    <a:pt x="140" y="216"/>
                    <a:pt x="140" y="216"/>
                  </a:cubicBezTo>
                  <a:lnTo>
                    <a:pt x="140" y="216"/>
                  </a:lnTo>
                  <a:cubicBezTo>
                    <a:pt x="139" y="216"/>
                    <a:pt x="139" y="218"/>
                    <a:pt x="140" y="221"/>
                  </a:cubicBezTo>
                  <a:lnTo>
                    <a:pt x="140" y="221"/>
                  </a:lnTo>
                  <a:cubicBezTo>
                    <a:pt x="138" y="219"/>
                    <a:pt x="137" y="218"/>
                    <a:pt x="137" y="216"/>
                  </a:cubicBezTo>
                  <a:cubicBezTo>
                    <a:pt x="137" y="212"/>
                    <a:pt x="137" y="205"/>
                    <a:pt x="137" y="201"/>
                  </a:cubicBezTo>
                  <a:cubicBezTo>
                    <a:pt x="137" y="201"/>
                    <a:pt x="137" y="193"/>
                    <a:pt x="137" y="193"/>
                  </a:cubicBezTo>
                  <a:cubicBezTo>
                    <a:pt x="137" y="189"/>
                    <a:pt x="137" y="180"/>
                    <a:pt x="140" y="176"/>
                  </a:cubicBezTo>
                  <a:lnTo>
                    <a:pt x="140" y="176"/>
                  </a:lnTo>
                  <a:cubicBezTo>
                    <a:pt x="140" y="178"/>
                    <a:pt x="139" y="181"/>
                    <a:pt x="139" y="181"/>
                  </a:cubicBezTo>
                  <a:cubicBezTo>
                    <a:pt x="139" y="181"/>
                    <a:pt x="140" y="179"/>
                    <a:pt x="141" y="175"/>
                  </a:cubicBezTo>
                  <a:lnTo>
                    <a:pt x="141" y="175"/>
                  </a:lnTo>
                  <a:cubicBezTo>
                    <a:pt x="141" y="175"/>
                    <a:pt x="141" y="175"/>
                    <a:pt x="140" y="176"/>
                  </a:cubicBezTo>
                  <a:lnTo>
                    <a:pt x="140" y="176"/>
                  </a:lnTo>
                  <a:cubicBezTo>
                    <a:pt x="141" y="174"/>
                    <a:pt x="141" y="172"/>
                    <a:pt x="141" y="170"/>
                  </a:cubicBezTo>
                  <a:cubicBezTo>
                    <a:pt x="143" y="169"/>
                    <a:pt x="143" y="168"/>
                    <a:pt x="143" y="168"/>
                  </a:cubicBezTo>
                  <a:lnTo>
                    <a:pt x="143" y="168"/>
                  </a:lnTo>
                  <a:cubicBezTo>
                    <a:pt x="144" y="168"/>
                    <a:pt x="141" y="172"/>
                    <a:pt x="141" y="175"/>
                  </a:cubicBezTo>
                  <a:lnTo>
                    <a:pt x="141" y="175"/>
                  </a:lnTo>
                  <a:cubicBezTo>
                    <a:pt x="141" y="175"/>
                    <a:pt x="141" y="170"/>
                    <a:pt x="146" y="166"/>
                  </a:cubicBezTo>
                  <a:cubicBezTo>
                    <a:pt x="147" y="164"/>
                    <a:pt x="148" y="164"/>
                    <a:pt x="149" y="164"/>
                  </a:cubicBezTo>
                  <a:lnTo>
                    <a:pt x="149" y="164"/>
                  </a:lnTo>
                  <a:cubicBezTo>
                    <a:pt x="149" y="164"/>
                    <a:pt x="149" y="164"/>
                    <a:pt x="149" y="165"/>
                  </a:cubicBezTo>
                  <a:lnTo>
                    <a:pt x="149" y="165"/>
                  </a:lnTo>
                  <a:cubicBezTo>
                    <a:pt x="151" y="164"/>
                    <a:pt x="153" y="163"/>
                    <a:pt x="155" y="161"/>
                  </a:cubicBezTo>
                  <a:cubicBezTo>
                    <a:pt x="159" y="161"/>
                    <a:pt x="159" y="157"/>
                    <a:pt x="164" y="157"/>
                  </a:cubicBezTo>
                  <a:cubicBezTo>
                    <a:pt x="173" y="152"/>
                    <a:pt x="182" y="152"/>
                    <a:pt x="191" y="148"/>
                  </a:cubicBezTo>
                  <a:cubicBezTo>
                    <a:pt x="195" y="148"/>
                    <a:pt x="199" y="148"/>
                    <a:pt x="202" y="145"/>
                  </a:cubicBezTo>
                  <a:lnTo>
                    <a:pt x="202" y="145"/>
                  </a:lnTo>
                  <a:cubicBezTo>
                    <a:pt x="203" y="145"/>
                    <a:pt x="203" y="145"/>
                    <a:pt x="203" y="145"/>
                  </a:cubicBezTo>
                  <a:cubicBezTo>
                    <a:pt x="206" y="145"/>
                    <a:pt x="215" y="143"/>
                    <a:pt x="218" y="143"/>
                  </a:cubicBezTo>
                  <a:cubicBezTo>
                    <a:pt x="245" y="139"/>
                    <a:pt x="273" y="139"/>
                    <a:pt x="304" y="134"/>
                  </a:cubicBezTo>
                  <a:cubicBezTo>
                    <a:pt x="309" y="134"/>
                    <a:pt x="314" y="133"/>
                    <a:pt x="319" y="131"/>
                  </a:cubicBezTo>
                  <a:lnTo>
                    <a:pt x="319" y="131"/>
                  </a:lnTo>
                  <a:cubicBezTo>
                    <a:pt x="338" y="129"/>
                    <a:pt x="355" y="129"/>
                    <a:pt x="372" y="129"/>
                  </a:cubicBezTo>
                  <a:close/>
                  <a:moveTo>
                    <a:pt x="349" y="0"/>
                  </a:moveTo>
                  <a:cubicBezTo>
                    <a:pt x="328" y="0"/>
                    <a:pt x="307" y="1"/>
                    <a:pt x="286" y="3"/>
                  </a:cubicBezTo>
                  <a:cubicBezTo>
                    <a:pt x="278" y="3"/>
                    <a:pt x="271" y="5"/>
                    <a:pt x="265" y="8"/>
                  </a:cubicBezTo>
                  <a:lnTo>
                    <a:pt x="265" y="8"/>
                  </a:lnTo>
                  <a:cubicBezTo>
                    <a:pt x="160" y="14"/>
                    <a:pt x="35" y="33"/>
                    <a:pt x="10" y="152"/>
                  </a:cubicBezTo>
                  <a:cubicBezTo>
                    <a:pt x="1" y="202"/>
                    <a:pt x="14" y="243"/>
                    <a:pt x="23" y="288"/>
                  </a:cubicBezTo>
                  <a:cubicBezTo>
                    <a:pt x="46" y="351"/>
                    <a:pt x="91" y="401"/>
                    <a:pt x="159" y="415"/>
                  </a:cubicBezTo>
                  <a:cubicBezTo>
                    <a:pt x="173" y="417"/>
                    <a:pt x="187" y="418"/>
                    <a:pt x="202" y="418"/>
                  </a:cubicBezTo>
                  <a:cubicBezTo>
                    <a:pt x="249" y="418"/>
                    <a:pt x="299" y="408"/>
                    <a:pt x="341" y="401"/>
                  </a:cubicBezTo>
                  <a:cubicBezTo>
                    <a:pt x="390" y="392"/>
                    <a:pt x="436" y="379"/>
                    <a:pt x="477" y="361"/>
                  </a:cubicBezTo>
                  <a:cubicBezTo>
                    <a:pt x="554" y="324"/>
                    <a:pt x="612" y="256"/>
                    <a:pt x="599" y="161"/>
                  </a:cubicBezTo>
                  <a:cubicBezTo>
                    <a:pt x="590" y="98"/>
                    <a:pt x="554" y="39"/>
                    <a:pt x="486" y="21"/>
                  </a:cubicBezTo>
                  <a:cubicBezTo>
                    <a:pt x="442" y="5"/>
                    <a:pt x="396" y="0"/>
                    <a:pt x="349"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35">
              <a:extLst>
                <a:ext uri="{FF2B5EF4-FFF2-40B4-BE49-F238E27FC236}">
                  <a16:creationId xmlns:a16="http://schemas.microsoft.com/office/drawing/2014/main" id="{7AE916C2-43B5-9F2F-C7F7-77854D83C544}"/>
                </a:ext>
              </a:extLst>
            </p:cNvPr>
            <p:cNvSpPr/>
            <p:nvPr/>
          </p:nvSpPr>
          <p:spPr>
            <a:xfrm>
              <a:off x="4085588" y="3183378"/>
              <a:ext cx="33742" cy="25098"/>
            </a:xfrm>
            <a:custGeom>
              <a:avLst/>
              <a:gdLst/>
              <a:ahLst/>
              <a:cxnLst/>
              <a:rect l="l" t="t" r="r" b="b"/>
              <a:pathLst>
                <a:path w="609" h="453" extrusionOk="0">
                  <a:moveTo>
                    <a:pt x="480" y="200"/>
                  </a:moveTo>
                  <a:lnTo>
                    <a:pt x="480" y="200"/>
                  </a:lnTo>
                  <a:cubicBezTo>
                    <a:pt x="480" y="201"/>
                    <a:pt x="480" y="201"/>
                    <a:pt x="480" y="201"/>
                  </a:cubicBezTo>
                  <a:lnTo>
                    <a:pt x="480" y="201"/>
                  </a:lnTo>
                  <a:cubicBezTo>
                    <a:pt x="480" y="201"/>
                    <a:pt x="480" y="201"/>
                    <a:pt x="480" y="200"/>
                  </a:cubicBezTo>
                  <a:close/>
                  <a:moveTo>
                    <a:pt x="168" y="196"/>
                  </a:moveTo>
                  <a:cubicBezTo>
                    <a:pt x="167" y="197"/>
                    <a:pt x="165" y="199"/>
                    <a:pt x="164" y="201"/>
                  </a:cubicBezTo>
                  <a:lnTo>
                    <a:pt x="164" y="201"/>
                  </a:lnTo>
                  <a:cubicBezTo>
                    <a:pt x="165" y="201"/>
                    <a:pt x="166" y="199"/>
                    <a:pt x="168" y="196"/>
                  </a:cubicBezTo>
                  <a:close/>
                  <a:moveTo>
                    <a:pt x="157" y="217"/>
                  </a:moveTo>
                  <a:cubicBezTo>
                    <a:pt x="156" y="219"/>
                    <a:pt x="156" y="220"/>
                    <a:pt x="156" y="220"/>
                  </a:cubicBezTo>
                  <a:cubicBezTo>
                    <a:pt x="156" y="220"/>
                    <a:pt x="156" y="219"/>
                    <a:pt x="157" y="217"/>
                  </a:cubicBezTo>
                  <a:close/>
                  <a:moveTo>
                    <a:pt x="404" y="132"/>
                  </a:moveTo>
                  <a:cubicBezTo>
                    <a:pt x="413" y="137"/>
                    <a:pt x="426" y="142"/>
                    <a:pt x="436" y="142"/>
                  </a:cubicBezTo>
                  <a:cubicBezTo>
                    <a:pt x="440" y="142"/>
                    <a:pt x="445" y="142"/>
                    <a:pt x="449" y="146"/>
                  </a:cubicBezTo>
                  <a:cubicBezTo>
                    <a:pt x="449" y="146"/>
                    <a:pt x="451" y="146"/>
                    <a:pt x="453" y="148"/>
                  </a:cubicBezTo>
                  <a:lnTo>
                    <a:pt x="453" y="148"/>
                  </a:lnTo>
                  <a:cubicBezTo>
                    <a:pt x="452" y="147"/>
                    <a:pt x="452" y="147"/>
                    <a:pt x="452" y="147"/>
                  </a:cubicBezTo>
                  <a:lnTo>
                    <a:pt x="452" y="147"/>
                  </a:lnTo>
                  <a:cubicBezTo>
                    <a:pt x="451" y="147"/>
                    <a:pt x="451" y="148"/>
                    <a:pt x="454" y="151"/>
                  </a:cubicBezTo>
                  <a:cubicBezTo>
                    <a:pt x="455" y="151"/>
                    <a:pt x="456" y="151"/>
                    <a:pt x="457" y="151"/>
                  </a:cubicBezTo>
                  <a:lnTo>
                    <a:pt x="457" y="151"/>
                  </a:lnTo>
                  <a:cubicBezTo>
                    <a:pt x="459" y="153"/>
                    <a:pt x="459" y="155"/>
                    <a:pt x="463" y="155"/>
                  </a:cubicBezTo>
                  <a:cubicBezTo>
                    <a:pt x="463" y="160"/>
                    <a:pt x="467" y="160"/>
                    <a:pt x="467" y="164"/>
                  </a:cubicBezTo>
                  <a:cubicBezTo>
                    <a:pt x="467" y="164"/>
                    <a:pt x="467" y="164"/>
                    <a:pt x="467" y="164"/>
                  </a:cubicBezTo>
                  <a:lnTo>
                    <a:pt x="467" y="164"/>
                  </a:lnTo>
                  <a:cubicBezTo>
                    <a:pt x="469" y="170"/>
                    <a:pt x="470" y="171"/>
                    <a:pt x="470" y="171"/>
                  </a:cubicBezTo>
                  <a:cubicBezTo>
                    <a:pt x="471" y="171"/>
                    <a:pt x="470" y="167"/>
                    <a:pt x="467" y="164"/>
                  </a:cubicBezTo>
                  <a:lnTo>
                    <a:pt x="467" y="164"/>
                  </a:lnTo>
                  <a:cubicBezTo>
                    <a:pt x="472" y="169"/>
                    <a:pt x="472" y="173"/>
                    <a:pt x="476" y="182"/>
                  </a:cubicBezTo>
                  <a:cubicBezTo>
                    <a:pt x="475" y="177"/>
                    <a:pt x="474" y="175"/>
                    <a:pt x="474" y="175"/>
                  </a:cubicBezTo>
                  <a:lnTo>
                    <a:pt x="474" y="175"/>
                  </a:lnTo>
                  <a:cubicBezTo>
                    <a:pt x="475" y="175"/>
                    <a:pt x="476" y="180"/>
                    <a:pt x="476" y="182"/>
                  </a:cubicBezTo>
                  <a:cubicBezTo>
                    <a:pt x="476" y="187"/>
                    <a:pt x="476" y="191"/>
                    <a:pt x="476" y="196"/>
                  </a:cubicBezTo>
                  <a:cubicBezTo>
                    <a:pt x="476" y="196"/>
                    <a:pt x="476" y="196"/>
                    <a:pt x="476" y="197"/>
                  </a:cubicBezTo>
                  <a:lnTo>
                    <a:pt x="476" y="197"/>
                  </a:lnTo>
                  <a:cubicBezTo>
                    <a:pt x="476" y="198"/>
                    <a:pt x="476" y="199"/>
                    <a:pt x="476" y="200"/>
                  </a:cubicBezTo>
                  <a:lnTo>
                    <a:pt x="477" y="200"/>
                  </a:lnTo>
                  <a:cubicBezTo>
                    <a:pt x="477" y="202"/>
                    <a:pt x="478" y="203"/>
                    <a:pt x="478" y="205"/>
                  </a:cubicBezTo>
                  <a:lnTo>
                    <a:pt x="478" y="205"/>
                  </a:lnTo>
                  <a:cubicBezTo>
                    <a:pt x="477" y="209"/>
                    <a:pt x="475" y="212"/>
                    <a:pt x="475" y="212"/>
                  </a:cubicBezTo>
                  <a:cubicBezTo>
                    <a:pt x="475" y="212"/>
                    <a:pt x="475" y="211"/>
                    <a:pt x="476" y="210"/>
                  </a:cubicBezTo>
                  <a:cubicBezTo>
                    <a:pt x="477" y="209"/>
                    <a:pt x="477" y="209"/>
                    <a:pt x="477" y="209"/>
                  </a:cubicBezTo>
                  <a:lnTo>
                    <a:pt x="477" y="209"/>
                  </a:lnTo>
                  <a:cubicBezTo>
                    <a:pt x="478" y="209"/>
                    <a:pt x="467" y="223"/>
                    <a:pt x="463" y="223"/>
                  </a:cubicBezTo>
                  <a:cubicBezTo>
                    <a:pt x="458" y="228"/>
                    <a:pt x="454" y="232"/>
                    <a:pt x="449" y="237"/>
                  </a:cubicBezTo>
                  <a:cubicBezTo>
                    <a:pt x="408" y="264"/>
                    <a:pt x="363" y="287"/>
                    <a:pt x="318" y="305"/>
                  </a:cubicBezTo>
                  <a:cubicBezTo>
                    <a:pt x="300" y="309"/>
                    <a:pt x="277" y="314"/>
                    <a:pt x="254" y="318"/>
                  </a:cubicBezTo>
                  <a:cubicBezTo>
                    <a:pt x="245" y="323"/>
                    <a:pt x="232" y="323"/>
                    <a:pt x="218" y="323"/>
                  </a:cubicBezTo>
                  <a:lnTo>
                    <a:pt x="200" y="323"/>
                  </a:lnTo>
                  <a:cubicBezTo>
                    <a:pt x="195" y="323"/>
                    <a:pt x="195" y="318"/>
                    <a:pt x="191" y="318"/>
                  </a:cubicBezTo>
                  <a:lnTo>
                    <a:pt x="186" y="318"/>
                  </a:lnTo>
                  <a:cubicBezTo>
                    <a:pt x="182" y="314"/>
                    <a:pt x="177" y="314"/>
                    <a:pt x="177" y="309"/>
                  </a:cubicBezTo>
                  <a:cubicBezTo>
                    <a:pt x="176" y="308"/>
                    <a:pt x="174" y="308"/>
                    <a:pt x="174" y="308"/>
                  </a:cubicBezTo>
                  <a:lnTo>
                    <a:pt x="174" y="308"/>
                  </a:lnTo>
                  <a:cubicBezTo>
                    <a:pt x="173" y="307"/>
                    <a:pt x="173" y="306"/>
                    <a:pt x="173" y="305"/>
                  </a:cubicBezTo>
                  <a:cubicBezTo>
                    <a:pt x="170" y="302"/>
                    <a:pt x="169" y="301"/>
                    <a:pt x="168" y="301"/>
                  </a:cubicBezTo>
                  <a:lnTo>
                    <a:pt x="168" y="301"/>
                  </a:lnTo>
                  <a:cubicBezTo>
                    <a:pt x="168" y="301"/>
                    <a:pt x="168" y="300"/>
                    <a:pt x="168" y="300"/>
                  </a:cubicBezTo>
                  <a:cubicBezTo>
                    <a:pt x="168" y="296"/>
                    <a:pt x="164" y="287"/>
                    <a:pt x="159" y="277"/>
                  </a:cubicBezTo>
                  <a:cubicBezTo>
                    <a:pt x="159" y="273"/>
                    <a:pt x="159" y="264"/>
                    <a:pt x="155" y="259"/>
                  </a:cubicBezTo>
                  <a:cubicBezTo>
                    <a:pt x="155" y="250"/>
                    <a:pt x="155" y="246"/>
                    <a:pt x="155" y="237"/>
                  </a:cubicBezTo>
                  <a:lnTo>
                    <a:pt x="155" y="223"/>
                  </a:lnTo>
                  <a:cubicBezTo>
                    <a:pt x="155" y="220"/>
                    <a:pt x="157" y="217"/>
                    <a:pt x="158" y="214"/>
                  </a:cubicBezTo>
                  <a:lnTo>
                    <a:pt x="158" y="214"/>
                  </a:lnTo>
                  <a:cubicBezTo>
                    <a:pt x="158" y="215"/>
                    <a:pt x="157" y="216"/>
                    <a:pt x="157" y="217"/>
                  </a:cubicBezTo>
                  <a:lnTo>
                    <a:pt x="157" y="217"/>
                  </a:lnTo>
                  <a:cubicBezTo>
                    <a:pt x="158" y="216"/>
                    <a:pt x="158" y="215"/>
                    <a:pt x="159" y="214"/>
                  </a:cubicBezTo>
                  <a:cubicBezTo>
                    <a:pt x="159" y="211"/>
                    <a:pt x="161" y="206"/>
                    <a:pt x="164" y="201"/>
                  </a:cubicBezTo>
                  <a:lnTo>
                    <a:pt x="164" y="201"/>
                  </a:lnTo>
                  <a:cubicBezTo>
                    <a:pt x="164" y="202"/>
                    <a:pt x="163" y="202"/>
                    <a:pt x="163" y="202"/>
                  </a:cubicBezTo>
                  <a:cubicBezTo>
                    <a:pt x="162" y="202"/>
                    <a:pt x="165" y="194"/>
                    <a:pt x="168" y="191"/>
                  </a:cubicBezTo>
                  <a:cubicBezTo>
                    <a:pt x="172" y="187"/>
                    <a:pt x="176" y="187"/>
                    <a:pt x="177" y="184"/>
                  </a:cubicBezTo>
                  <a:lnTo>
                    <a:pt x="177" y="184"/>
                  </a:lnTo>
                  <a:cubicBezTo>
                    <a:pt x="179" y="183"/>
                    <a:pt x="180" y="182"/>
                    <a:pt x="182" y="182"/>
                  </a:cubicBezTo>
                  <a:cubicBezTo>
                    <a:pt x="186" y="178"/>
                    <a:pt x="191" y="173"/>
                    <a:pt x="195" y="169"/>
                  </a:cubicBezTo>
                  <a:cubicBezTo>
                    <a:pt x="198" y="169"/>
                    <a:pt x="201" y="167"/>
                    <a:pt x="203" y="165"/>
                  </a:cubicBezTo>
                  <a:lnTo>
                    <a:pt x="203" y="165"/>
                  </a:lnTo>
                  <a:cubicBezTo>
                    <a:pt x="204" y="165"/>
                    <a:pt x="206" y="165"/>
                    <a:pt x="209" y="164"/>
                  </a:cubicBezTo>
                  <a:cubicBezTo>
                    <a:pt x="227" y="155"/>
                    <a:pt x="245" y="151"/>
                    <a:pt x="263" y="146"/>
                  </a:cubicBezTo>
                  <a:cubicBezTo>
                    <a:pt x="268" y="146"/>
                    <a:pt x="277" y="142"/>
                    <a:pt x="268" y="142"/>
                  </a:cubicBezTo>
                  <a:lnTo>
                    <a:pt x="281" y="142"/>
                  </a:lnTo>
                  <a:cubicBezTo>
                    <a:pt x="295" y="137"/>
                    <a:pt x="304" y="137"/>
                    <a:pt x="318" y="137"/>
                  </a:cubicBezTo>
                  <a:cubicBezTo>
                    <a:pt x="340" y="132"/>
                    <a:pt x="363" y="132"/>
                    <a:pt x="386" y="132"/>
                  </a:cubicBezTo>
                  <a:close/>
                  <a:moveTo>
                    <a:pt x="360" y="1"/>
                  </a:moveTo>
                  <a:cubicBezTo>
                    <a:pt x="322" y="1"/>
                    <a:pt x="285" y="6"/>
                    <a:pt x="250" y="15"/>
                  </a:cubicBezTo>
                  <a:cubicBezTo>
                    <a:pt x="200" y="24"/>
                    <a:pt x="150" y="37"/>
                    <a:pt x="105" y="69"/>
                  </a:cubicBezTo>
                  <a:cubicBezTo>
                    <a:pt x="19" y="128"/>
                    <a:pt x="1" y="237"/>
                    <a:pt x="41" y="332"/>
                  </a:cubicBezTo>
                  <a:cubicBezTo>
                    <a:pt x="59" y="382"/>
                    <a:pt x="96" y="422"/>
                    <a:pt x="146" y="441"/>
                  </a:cubicBezTo>
                  <a:cubicBezTo>
                    <a:pt x="171" y="449"/>
                    <a:pt x="197" y="452"/>
                    <a:pt x="223" y="452"/>
                  </a:cubicBezTo>
                  <a:cubicBezTo>
                    <a:pt x="256" y="452"/>
                    <a:pt x="289" y="446"/>
                    <a:pt x="322" y="436"/>
                  </a:cubicBezTo>
                  <a:cubicBezTo>
                    <a:pt x="363" y="427"/>
                    <a:pt x="404" y="413"/>
                    <a:pt x="440" y="395"/>
                  </a:cubicBezTo>
                  <a:cubicBezTo>
                    <a:pt x="467" y="377"/>
                    <a:pt x="499" y="364"/>
                    <a:pt x="526" y="345"/>
                  </a:cubicBezTo>
                  <a:cubicBezTo>
                    <a:pt x="573" y="307"/>
                    <a:pt x="608" y="261"/>
                    <a:pt x="608" y="199"/>
                  </a:cubicBezTo>
                  <a:lnTo>
                    <a:pt x="608" y="199"/>
                  </a:lnTo>
                  <a:cubicBezTo>
                    <a:pt x="608" y="195"/>
                    <a:pt x="608" y="191"/>
                    <a:pt x="608" y="187"/>
                  </a:cubicBezTo>
                  <a:lnTo>
                    <a:pt x="608" y="187"/>
                  </a:lnTo>
                  <a:cubicBezTo>
                    <a:pt x="608" y="187"/>
                    <a:pt x="608" y="187"/>
                    <a:pt x="608" y="187"/>
                  </a:cubicBezTo>
                  <a:cubicBezTo>
                    <a:pt x="599" y="87"/>
                    <a:pt x="522" y="19"/>
                    <a:pt x="422" y="6"/>
                  </a:cubicBezTo>
                  <a:cubicBezTo>
                    <a:pt x="401" y="2"/>
                    <a:pt x="380" y="1"/>
                    <a:pt x="360"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6;p35">
              <a:extLst>
                <a:ext uri="{FF2B5EF4-FFF2-40B4-BE49-F238E27FC236}">
                  <a16:creationId xmlns:a16="http://schemas.microsoft.com/office/drawing/2014/main" id="{D18AEF3F-1671-38ED-33B4-A53F1E56671D}"/>
                </a:ext>
              </a:extLst>
            </p:cNvPr>
            <p:cNvSpPr/>
            <p:nvPr/>
          </p:nvSpPr>
          <p:spPr>
            <a:xfrm>
              <a:off x="4086363" y="3222328"/>
              <a:ext cx="30805" cy="27647"/>
            </a:xfrm>
            <a:custGeom>
              <a:avLst/>
              <a:gdLst/>
              <a:ahLst/>
              <a:cxnLst/>
              <a:rect l="l" t="t" r="r" b="b"/>
              <a:pathLst>
                <a:path w="556" h="499" extrusionOk="0">
                  <a:moveTo>
                    <a:pt x="137" y="154"/>
                  </a:moveTo>
                  <a:cubicBezTo>
                    <a:pt x="137" y="155"/>
                    <a:pt x="137" y="157"/>
                    <a:pt x="136" y="159"/>
                  </a:cubicBezTo>
                  <a:cubicBezTo>
                    <a:pt x="136" y="158"/>
                    <a:pt x="137" y="156"/>
                    <a:pt x="137" y="154"/>
                  </a:cubicBezTo>
                  <a:close/>
                  <a:moveTo>
                    <a:pt x="186" y="132"/>
                  </a:moveTo>
                  <a:cubicBezTo>
                    <a:pt x="190" y="136"/>
                    <a:pt x="200" y="136"/>
                    <a:pt x="204" y="136"/>
                  </a:cubicBezTo>
                  <a:cubicBezTo>
                    <a:pt x="209" y="141"/>
                    <a:pt x="209" y="141"/>
                    <a:pt x="213" y="141"/>
                  </a:cubicBezTo>
                  <a:cubicBezTo>
                    <a:pt x="245" y="154"/>
                    <a:pt x="277" y="168"/>
                    <a:pt x="308" y="186"/>
                  </a:cubicBezTo>
                  <a:cubicBezTo>
                    <a:pt x="308" y="186"/>
                    <a:pt x="323" y="198"/>
                    <a:pt x="324" y="198"/>
                  </a:cubicBezTo>
                  <a:cubicBezTo>
                    <a:pt x="324" y="198"/>
                    <a:pt x="324" y="197"/>
                    <a:pt x="322" y="195"/>
                  </a:cubicBezTo>
                  <a:lnTo>
                    <a:pt x="322" y="195"/>
                  </a:lnTo>
                  <a:cubicBezTo>
                    <a:pt x="326" y="200"/>
                    <a:pt x="331" y="204"/>
                    <a:pt x="335" y="209"/>
                  </a:cubicBezTo>
                  <a:cubicBezTo>
                    <a:pt x="349" y="213"/>
                    <a:pt x="363" y="222"/>
                    <a:pt x="372" y="236"/>
                  </a:cubicBezTo>
                  <a:cubicBezTo>
                    <a:pt x="385" y="240"/>
                    <a:pt x="394" y="250"/>
                    <a:pt x="403" y="259"/>
                  </a:cubicBezTo>
                  <a:cubicBezTo>
                    <a:pt x="399" y="256"/>
                    <a:pt x="397" y="255"/>
                    <a:pt x="396" y="255"/>
                  </a:cubicBezTo>
                  <a:lnTo>
                    <a:pt x="396" y="255"/>
                  </a:lnTo>
                  <a:cubicBezTo>
                    <a:pt x="395" y="255"/>
                    <a:pt x="400" y="260"/>
                    <a:pt x="403" y="263"/>
                  </a:cubicBezTo>
                  <a:cubicBezTo>
                    <a:pt x="408" y="268"/>
                    <a:pt x="412" y="272"/>
                    <a:pt x="412" y="277"/>
                  </a:cubicBezTo>
                  <a:cubicBezTo>
                    <a:pt x="417" y="277"/>
                    <a:pt x="417" y="281"/>
                    <a:pt x="417" y="281"/>
                  </a:cubicBezTo>
                  <a:cubicBezTo>
                    <a:pt x="419" y="285"/>
                    <a:pt x="420" y="286"/>
                    <a:pt x="420" y="286"/>
                  </a:cubicBezTo>
                  <a:cubicBezTo>
                    <a:pt x="421" y="286"/>
                    <a:pt x="420" y="282"/>
                    <a:pt x="417" y="277"/>
                  </a:cubicBezTo>
                  <a:lnTo>
                    <a:pt x="417" y="277"/>
                  </a:lnTo>
                  <a:cubicBezTo>
                    <a:pt x="417" y="277"/>
                    <a:pt x="422" y="286"/>
                    <a:pt x="422" y="286"/>
                  </a:cubicBezTo>
                  <a:cubicBezTo>
                    <a:pt x="422" y="286"/>
                    <a:pt x="422" y="299"/>
                    <a:pt x="422" y="299"/>
                  </a:cubicBezTo>
                  <a:cubicBezTo>
                    <a:pt x="422" y="305"/>
                    <a:pt x="424" y="311"/>
                    <a:pt x="426" y="316"/>
                  </a:cubicBezTo>
                  <a:lnTo>
                    <a:pt x="426" y="316"/>
                  </a:lnTo>
                  <a:cubicBezTo>
                    <a:pt x="426" y="323"/>
                    <a:pt x="426" y="328"/>
                    <a:pt x="422" y="336"/>
                  </a:cubicBezTo>
                  <a:cubicBezTo>
                    <a:pt x="422" y="336"/>
                    <a:pt x="422" y="340"/>
                    <a:pt x="422" y="345"/>
                  </a:cubicBezTo>
                  <a:cubicBezTo>
                    <a:pt x="422" y="345"/>
                    <a:pt x="417" y="349"/>
                    <a:pt x="417" y="349"/>
                  </a:cubicBezTo>
                  <a:cubicBezTo>
                    <a:pt x="415" y="353"/>
                    <a:pt x="414" y="354"/>
                    <a:pt x="414" y="354"/>
                  </a:cubicBezTo>
                  <a:cubicBezTo>
                    <a:pt x="414" y="354"/>
                    <a:pt x="416" y="352"/>
                    <a:pt x="422" y="349"/>
                  </a:cubicBezTo>
                  <a:lnTo>
                    <a:pt x="422" y="349"/>
                  </a:lnTo>
                  <a:cubicBezTo>
                    <a:pt x="422" y="349"/>
                    <a:pt x="412" y="358"/>
                    <a:pt x="408" y="358"/>
                  </a:cubicBezTo>
                  <a:cubicBezTo>
                    <a:pt x="407" y="359"/>
                    <a:pt x="406" y="360"/>
                    <a:pt x="406" y="361"/>
                  </a:cubicBezTo>
                  <a:lnTo>
                    <a:pt x="406" y="361"/>
                  </a:lnTo>
                  <a:cubicBezTo>
                    <a:pt x="405" y="361"/>
                    <a:pt x="404" y="362"/>
                    <a:pt x="403" y="363"/>
                  </a:cubicBezTo>
                  <a:cubicBezTo>
                    <a:pt x="400" y="363"/>
                    <a:pt x="391" y="365"/>
                    <a:pt x="391" y="365"/>
                  </a:cubicBezTo>
                  <a:cubicBezTo>
                    <a:pt x="391" y="365"/>
                    <a:pt x="393" y="364"/>
                    <a:pt x="399" y="363"/>
                  </a:cubicBezTo>
                  <a:lnTo>
                    <a:pt x="399" y="363"/>
                  </a:lnTo>
                  <a:cubicBezTo>
                    <a:pt x="381" y="367"/>
                    <a:pt x="367" y="367"/>
                    <a:pt x="349" y="367"/>
                  </a:cubicBezTo>
                  <a:lnTo>
                    <a:pt x="340" y="367"/>
                  </a:lnTo>
                  <a:cubicBezTo>
                    <a:pt x="331" y="367"/>
                    <a:pt x="326" y="363"/>
                    <a:pt x="317" y="363"/>
                  </a:cubicBezTo>
                  <a:cubicBezTo>
                    <a:pt x="308" y="363"/>
                    <a:pt x="299" y="363"/>
                    <a:pt x="295" y="358"/>
                  </a:cubicBezTo>
                  <a:lnTo>
                    <a:pt x="281" y="358"/>
                  </a:lnTo>
                  <a:cubicBezTo>
                    <a:pt x="267" y="349"/>
                    <a:pt x="254" y="345"/>
                    <a:pt x="245" y="340"/>
                  </a:cubicBezTo>
                  <a:cubicBezTo>
                    <a:pt x="240" y="336"/>
                    <a:pt x="240" y="336"/>
                    <a:pt x="236" y="331"/>
                  </a:cubicBezTo>
                  <a:cubicBezTo>
                    <a:pt x="231" y="327"/>
                    <a:pt x="222" y="322"/>
                    <a:pt x="218" y="318"/>
                  </a:cubicBezTo>
                  <a:cubicBezTo>
                    <a:pt x="209" y="313"/>
                    <a:pt x="204" y="308"/>
                    <a:pt x="200" y="304"/>
                  </a:cubicBezTo>
                  <a:lnTo>
                    <a:pt x="200" y="304"/>
                  </a:lnTo>
                  <a:cubicBezTo>
                    <a:pt x="201" y="306"/>
                    <a:pt x="202" y="306"/>
                    <a:pt x="202" y="306"/>
                  </a:cubicBezTo>
                  <a:cubicBezTo>
                    <a:pt x="204" y="306"/>
                    <a:pt x="194" y="294"/>
                    <a:pt x="190" y="290"/>
                  </a:cubicBezTo>
                  <a:cubicBezTo>
                    <a:pt x="186" y="281"/>
                    <a:pt x="177" y="272"/>
                    <a:pt x="172" y="263"/>
                  </a:cubicBezTo>
                  <a:cubicBezTo>
                    <a:pt x="158" y="242"/>
                    <a:pt x="144" y="220"/>
                    <a:pt x="132" y="199"/>
                  </a:cubicBezTo>
                  <a:lnTo>
                    <a:pt x="132" y="199"/>
                  </a:lnTo>
                  <a:cubicBezTo>
                    <a:pt x="132" y="190"/>
                    <a:pt x="132" y="186"/>
                    <a:pt x="136" y="177"/>
                  </a:cubicBezTo>
                  <a:cubicBezTo>
                    <a:pt x="136" y="173"/>
                    <a:pt x="136" y="168"/>
                    <a:pt x="136" y="163"/>
                  </a:cubicBezTo>
                  <a:cubicBezTo>
                    <a:pt x="136" y="161"/>
                    <a:pt x="137" y="156"/>
                    <a:pt x="138" y="153"/>
                  </a:cubicBezTo>
                  <a:lnTo>
                    <a:pt x="138" y="153"/>
                  </a:lnTo>
                  <a:cubicBezTo>
                    <a:pt x="140" y="146"/>
                    <a:pt x="145" y="137"/>
                    <a:pt x="145" y="136"/>
                  </a:cubicBezTo>
                  <a:lnTo>
                    <a:pt x="145" y="136"/>
                  </a:lnTo>
                  <a:cubicBezTo>
                    <a:pt x="143" y="142"/>
                    <a:pt x="141" y="144"/>
                    <a:pt x="141" y="144"/>
                  </a:cubicBezTo>
                  <a:cubicBezTo>
                    <a:pt x="141" y="144"/>
                    <a:pt x="141" y="143"/>
                    <a:pt x="141" y="141"/>
                  </a:cubicBezTo>
                  <a:cubicBezTo>
                    <a:pt x="145" y="136"/>
                    <a:pt x="145" y="136"/>
                    <a:pt x="145" y="136"/>
                  </a:cubicBezTo>
                  <a:lnTo>
                    <a:pt x="145" y="136"/>
                  </a:lnTo>
                  <a:cubicBezTo>
                    <a:pt x="145" y="136"/>
                    <a:pt x="145" y="136"/>
                    <a:pt x="145" y="136"/>
                  </a:cubicBezTo>
                  <a:cubicBezTo>
                    <a:pt x="145" y="136"/>
                    <a:pt x="154" y="132"/>
                    <a:pt x="154" y="132"/>
                  </a:cubicBezTo>
                  <a:lnTo>
                    <a:pt x="154" y="132"/>
                  </a:lnTo>
                  <a:cubicBezTo>
                    <a:pt x="151" y="133"/>
                    <a:pt x="148" y="134"/>
                    <a:pt x="146" y="135"/>
                  </a:cubicBezTo>
                  <a:lnTo>
                    <a:pt x="146" y="135"/>
                  </a:lnTo>
                  <a:cubicBezTo>
                    <a:pt x="148" y="134"/>
                    <a:pt x="148" y="133"/>
                    <a:pt x="148" y="133"/>
                  </a:cubicBezTo>
                  <a:lnTo>
                    <a:pt x="148" y="133"/>
                  </a:lnTo>
                  <a:cubicBezTo>
                    <a:pt x="147" y="133"/>
                    <a:pt x="146" y="134"/>
                    <a:pt x="145" y="135"/>
                  </a:cubicBezTo>
                  <a:lnTo>
                    <a:pt x="145" y="135"/>
                  </a:lnTo>
                  <a:cubicBezTo>
                    <a:pt x="145" y="134"/>
                    <a:pt x="146" y="133"/>
                    <a:pt x="150" y="132"/>
                  </a:cubicBezTo>
                  <a:close/>
                  <a:moveTo>
                    <a:pt x="150" y="0"/>
                  </a:moveTo>
                  <a:cubicBezTo>
                    <a:pt x="106" y="0"/>
                    <a:pt x="65" y="15"/>
                    <a:pt x="36" y="55"/>
                  </a:cubicBezTo>
                  <a:cubicBezTo>
                    <a:pt x="0" y="100"/>
                    <a:pt x="0" y="159"/>
                    <a:pt x="0" y="213"/>
                  </a:cubicBezTo>
                  <a:cubicBezTo>
                    <a:pt x="0" y="245"/>
                    <a:pt x="32" y="281"/>
                    <a:pt x="50" y="313"/>
                  </a:cubicBezTo>
                  <a:cubicBezTo>
                    <a:pt x="73" y="345"/>
                    <a:pt x="91" y="372"/>
                    <a:pt x="118" y="399"/>
                  </a:cubicBezTo>
                  <a:cubicBezTo>
                    <a:pt x="163" y="444"/>
                    <a:pt x="218" y="472"/>
                    <a:pt x="281" y="490"/>
                  </a:cubicBezTo>
                  <a:cubicBezTo>
                    <a:pt x="305" y="495"/>
                    <a:pt x="332" y="498"/>
                    <a:pt x="359" y="498"/>
                  </a:cubicBezTo>
                  <a:cubicBezTo>
                    <a:pt x="403" y="498"/>
                    <a:pt x="447" y="490"/>
                    <a:pt x="480" y="467"/>
                  </a:cubicBezTo>
                  <a:cubicBezTo>
                    <a:pt x="541" y="433"/>
                    <a:pt x="556" y="366"/>
                    <a:pt x="553" y="301"/>
                  </a:cubicBezTo>
                  <a:lnTo>
                    <a:pt x="553" y="301"/>
                  </a:lnTo>
                  <a:cubicBezTo>
                    <a:pt x="554" y="298"/>
                    <a:pt x="553" y="294"/>
                    <a:pt x="553" y="290"/>
                  </a:cubicBezTo>
                  <a:lnTo>
                    <a:pt x="553" y="290"/>
                  </a:lnTo>
                  <a:cubicBezTo>
                    <a:pt x="553" y="290"/>
                    <a:pt x="553" y="290"/>
                    <a:pt x="553" y="290"/>
                  </a:cubicBezTo>
                  <a:cubicBezTo>
                    <a:pt x="553" y="287"/>
                    <a:pt x="552" y="283"/>
                    <a:pt x="552" y="279"/>
                  </a:cubicBezTo>
                  <a:lnTo>
                    <a:pt x="552" y="279"/>
                  </a:lnTo>
                  <a:cubicBezTo>
                    <a:pt x="536" y="172"/>
                    <a:pt x="414" y="103"/>
                    <a:pt x="326" y="55"/>
                  </a:cubicBezTo>
                  <a:cubicBezTo>
                    <a:pt x="279" y="28"/>
                    <a:pt x="212" y="0"/>
                    <a:pt x="150"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7;p35">
              <a:extLst>
                <a:ext uri="{FF2B5EF4-FFF2-40B4-BE49-F238E27FC236}">
                  <a16:creationId xmlns:a16="http://schemas.microsoft.com/office/drawing/2014/main" id="{92451972-5867-FF05-949D-AF57275EE3A6}"/>
                </a:ext>
              </a:extLst>
            </p:cNvPr>
            <p:cNvSpPr/>
            <p:nvPr/>
          </p:nvSpPr>
          <p:spPr>
            <a:xfrm>
              <a:off x="4007299" y="3205596"/>
              <a:ext cx="33409" cy="22051"/>
            </a:xfrm>
            <a:custGeom>
              <a:avLst/>
              <a:gdLst/>
              <a:ahLst/>
              <a:cxnLst/>
              <a:rect l="l" t="t" r="r" b="b"/>
              <a:pathLst>
                <a:path w="603" h="398" extrusionOk="0">
                  <a:moveTo>
                    <a:pt x="229" y="140"/>
                  </a:moveTo>
                  <a:lnTo>
                    <a:pt x="229" y="140"/>
                  </a:lnTo>
                  <a:cubicBezTo>
                    <a:pt x="225" y="141"/>
                    <a:pt x="224" y="141"/>
                    <a:pt x="224" y="141"/>
                  </a:cubicBezTo>
                  <a:cubicBezTo>
                    <a:pt x="224" y="141"/>
                    <a:pt x="228" y="140"/>
                    <a:pt x="229" y="140"/>
                  </a:cubicBezTo>
                  <a:close/>
                  <a:moveTo>
                    <a:pt x="412" y="253"/>
                  </a:moveTo>
                  <a:cubicBezTo>
                    <a:pt x="409" y="254"/>
                    <a:pt x="408" y="254"/>
                    <a:pt x="408" y="254"/>
                  </a:cubicBezTo>
                  <a:lnTo>
                    <a:pt x="408" y="254"/>
                  </a:lnTo>
                  <a:cubicBezTo>
                    <a:pt x="409" y="254"/>
                    <a:pt x="411" y="253"/>
                    <a:pt x="412" y="253"/>
                  </a:cubicBezTo>
                  <a:close/>
                  <a:moveTo>
                    <a:pt x="153" y="256"/>
                  </a:moveTo>
                  <a:cubicBezTo>
                    <a:pt x="155" y="257"/>
                    <a:pt x="157" y="259"/>
                    <a:pt x="159" y="262"/>
                  </a:cubicBezTo>
                  <a:cubicBezTo>
                    <a:pt x="159" y="262"/>
                    <a:pt x="156" y="259"/>
                    <a:pt x="153" y="256"/>
                  </a:cubicBezTo>
                  <a:close/>
                  <a:moveTo>
                    <a:pt x="341" y="132"/>
                  </a:moveTo>
                  <a:cubicBezTo>
                    <a:pt x="364" y="132"/>
                    <a:pt x="386" y="134"/>
                    <a:pt x="412" y="139"/>
                  </a:cubicBezTo>
                  <a:cubicBezTo>
                    <a:pt x="412" y="139"/>
                    <a:pt x="422" y="141"/>
                    <a:pt x="425" y="141"/>
                  </a:cubicBezTo>
                  <a:cubicBezTo>
                    <a:pt x="425" y="141"/>
                    <a:pt x="426" y="141"/>
                    <a:pt x="426" y="141"/>
                  </a:cubicBezTo>
                  <a:lnTo>
                    <a:pt x="426" y="141"/>
                  </a:lnTo>
                  <a:cubicBezTo>
                    <a:pt x="432" y="144"/>
                    <a:pt x="437" y="145"/>
                    <a:pt x="444" y="148"/>
                  </a:cubicBezTo>
                  <a:cubicBezTo>
                    <a:pt x="445" y="148"/>
                    <a:pt x="446" y="149"/>
                    <a:pt x="447" y="149"/>
                  </a:cubicBezTo>
                  <a:lnTo>
                    <a:pt x="447" y="149"/>
                  </a:lnTo>
                  <a:cubicBezTo>
                    <a:pt x="447" y="149"/>
                    <a:pt x="447" y="151"/>
                    <a:pt x="449" y="153"/>
                  </a:cubicBezTo>
                  <a:cubicBezTo>
                    <a:pt x="453" y="157"/>
                    <a:pt x="462" y="162"/>
                    <a:pt x="462" y="162"/>
                  </a:cubicBezTo>
                  <a:cubicBezTo>
                    <a:pt x="466" y="166"/>
                    <a:pt x="467" y="170"/>
                    <a:pt x="470" y="174"/>
                  </a:cubicBezTo>
                  <a:lnTo>
                    <a:pt x="470" y="174"/>
                  </a:lnTo>
                  <a:cubicBezTo>
                    <a:pt x="471" y="176"/>
                    <a:pt x="471" y="178"/>
                    <a:pt x="471" y="180"/>
                  </a:cubicBezTo>
                  <a:cubicBezTo>
                    <a:pt x="471" y="182"/>
                    <a:pt x="471" y="183"/>
                    <a:pt x="471" y="185"/>
                  </a:cubicBezTo>
                  <a:cubicBezTo>
                    <a:pt x="471" y="198"/>
                    <a:pt x="471" y="198"/>
                    <a:pt x="471" y="207"/>
                  </a:cubicBezTo>
                  <a:cubicBezTo>
                    <a:pt x="471" y="216"/>
                    <a:pt x="471" y="221"/>
                    <a:pt x="471" y="225"/>
                  </a:cubicBezTo>
                  <a:cubicBezTo>
                    <a:pt x="471" y="223"/>
                    <a:pt x="471" y="221"/>
                    <a:pt x="471" y="221"/>
                  </a:cubicBezTo>
                  <a:cubicBezTo>
                    <a:pt x="471" y="221"/>
                    <a:pt x="470" y="227"/>
                    <a:pt x="467" y="230"/>
                  </a:cubicBezTo>
                  <a:cubicBezTo>
                    <a:pt x="468" y="226"/>
                    <a:pt x="468" y="225"/>
                    <a:pt x="468" y="225"/>
                  </a:cubicBezTo>
                  <a:lnTo>
                    <a:pt x="468" y="225"/>
                  </a:lnTo>
                  <a:cubicBezTo>
                    <a:pt x="467" y="225"/>
                    <a:pt x="465" y="230"/>
                    <a:pt x="465" y="231"/>
                  </a:cubicBezTo>
                  <a:lnTo>
                    <a:pt x="465" y="231"/>
                  </a:lnTo>
                  <a:cubicBezTo>
                    <a:pt x="463" y="232"/>
                    <a:pt x="463" y="233"/>
                    <a:pt x="463" y="233"/>
                  </a:cubicBezTo>
                  <a:lnTo>
                    <a:pt x="463" y="233"/>
                  </a:lnTo>
                  <a:cubicBezTo>
                    <a:pt x="464" y="232"/>
                    <a:pt x="465" y="231"/>
                    <a:pt x="467" y="230"/>
                  </a:cubicBezTo>
                  <a:lnTo>
                    <a:pt x="467" y="230"/>
                  </a:lnTo>
                  <a:cubicBezTo>
                    <a:pt x="467" y="232"/>
                    <a:pt x="464" y="233"/>
                    <a:pt x="463" y="233"/>
                  </a:cubicBezTo>
                  <a:cubicBezTo>
                    <a:pt x="463" y="233"/>
                    <a:pt x="463" y="233"/>
                    <a:pt x="463" y="233"/>
                  </a:cubicBezTo>
                  <a:lnTo>
                    <a:pt x="463" y="233"/>
                  </a:lnTo>
                  <a:cubicBezTo>
                    <a:pt x="459" y="235"/>
                    <a:pt x="456" y="236"/>
                    <a:pt x="453" y="239"/>
                  </a:cubicBezTo>
                  <a:cubicBezTo>
                    <a:pt x="448" y="242"/>
                    <a:pt x="448" y="243"/>
                    <a:pt x="449" y="243"/>
                  </a:cubicBezTo>
                  <a:cubicBezTo>
                    <a:pt x="449" y="243"/>
                    <a:pt x="449" y="243"/>
                    <a:pt x="450" y="243"/>
                  </a:cubicBezTo>
                  <a:lnTo>
                    <a:pt x="450" y="243"/>
                  </a:lnTo>
                  <a:cubicBezTo>
                    <a:pt x="449" y="243"/>
                    <a:pt x="449" y="243"/>
                    <a:pt x="449" y="243"/>
                  </a:cubicBezTo>
                  <a:cubicBezTo>
                    <a:pt x="439" y="243"/>
                    <a:pt x="435" y="248"/>
                    <a:pt x="426" y="248"/>
                  </a:cubicBezTo>
                  <a:cubicBezTo>
                    <a:pt x="423" y="251"/>
                    <a:pt x="410" y="254"/>
                    <a:pt x="408" y="254"/>
                  </a:cubicBezTo>
                  <a:cubicBezTo>
                    <a:pt x="408" y="254"/>
                    <a:pt x="408" y="254"/>
                    <a:pt x="408" y="254"/>
                  </a:cubicBezTo>
                  <a:lnTo>
                    <a:pt x="408" y="254"/>
                  </a:lnTo>
                  <a:cubicBezTo>
                    <a:pt x="400" y="257"/>
                    <a:pt x="393" y="257"/>
                    <a:pt x="385" y="257"/>
                  </a:cubicBezTo>
                  <a:cubicBezTo>
                    <a:pt x="362" y="262"/>
                    <a:pt x="340" y="262"/>
                    <a:pt x="317" y="266"/>
                  </a:cubicBezTo>
                  <a:cubicBezTo>
                    <a:pt x="287" y="266"/>
                    <a:pt x="259" y="268"/>
                    <a:pt x="231" y="268"/>
                  </a:cubicBezTo>
                  <a:cubicBezTo>
                    <a:pt x="217" y="268"/>
                    <a:pt x="204" y="268"/>
                    <a:pt x="190" y="266"/>
                  </a:cubicBezTo>
                  <a:cubicBezTo>
                    <a:pt x="186" y="262"/>
                    <a:pt x="177" y="262"/>
                    <a:pt x="168" y="262"/>
                  </a:cubicBezTo>
                  <a:cubicBezTo>
                    <a:pt x="168" y="262"/>
                    <a:pt x="167" y="261"/>
                    <a:pt x="167" y="261"/>
                  </a:cubicBezTo>
                  <a:lnTo>
                    <a:pt x="167" y="261"/>
                  </a:lnTo>
                  <a:cubicBezTo>
                    <a:pt x="165" y="261"/>
                    <a:pt x="161" y="260"/>
                    <a:pt x="159" y="257"/>
                  </a:cubicBezTo>
                  <a:cubicBezTo>
                    <a:pt x="159" y="257"/>
                    <a:pt x="155" y="256"/>
                    <a:pt x="151" y="254"/>
                  </a:cubicBezTo>
                  <a:lnTo>
                    <a:pt x="151" y="254"/>
                  </a:lnTo>
                  <a:cubicBezTo>
                    <a:pt x="150" y="253"/>
                    <a:pt x="150" y="253"/>
                    <a:pt x="149" y="252"/>
                  </a:cubicBezTo>
                  <a:lnTo>
                    <a:pt x="149" y="252"/>
                  </a:lnTo>
                  <a:cubicBezTo>
                    <a:pt x="149" y="250"/>
                    <a:pt x="145" y="239"/>
                    <a:pt x="145" y="239"/>
                  </a:cubicBezTo>
                  <a:cubicBezTo>
                    <a:pt x="145" y="237"/>
                    <a:pt x="145" y="234"/>
                    <a:pt x="145" y="234"/>
                  </a:cubicBezTo>
                  <a:cubicBezTo>
                    <a:pt x="140" y="225"/>
                    <a:pt x="140" y="221"/>
                    <a:pt x="140" y="216"/>
                  </a:cubicBezTo>
                  <a:cubicBezTo>
                    <a:pt x="140" y="214"/>
                    <a:pt x="140" y="210"/>
                    <a:pt x="140" y="207"/>
                  </a:cubicBezTo>
                  <a:cubicBezTo>
                    <a:pt x="140" y="204"/>
                    <a:pt x="140" y="201"/>
                    <a:pt x="140" y="198"/>
                  </a:cubicBezTo>
                  <a:cubicBezTo>
                    <a:pt x="140" y="194"/>
                    <a:pt x="145" y="189"/>
                    <a:pt x="145" y="185"/>
                  </a:cubicBezTo>
                  <a:lnTo>
                    <a:pt x="145" y="185"/>
                  </a:lnTo>
                  <a:cubicBezTo>
                    <a:pt x="144" y="187"/>
                    <a:pt x="143" y="188"/>
                    <a:pt x="143" y="188"/>
                  </a:cubicBezTo>
                  <a:cubicBezTo>
                    <a:pt x="143" y="188"/>
                    <a:pt x="146" y="180"/>
                    <a:pt x="150" y="180"/>
                  </a:cubicBezTo>
                  <a:cubicBezTo>
                    <a:pt x="150" y="175"/>
                    <a:pt x="154" y="175"/>
                    <a:pt x="154" y="171"/>
                  </a:cubicBezTo>
                  <a:cubicBezTo>
                    <a:pt x="154" y="171"/>
                    <a:pt x="159" y="166"/>
                    <a:pt x="163" y="166"/>
                  </a:cubicBezTo>
                  <a:cubicBezTo>
                    <a:pt x="163" y="162"/>
                    <a:pt x="168" y="162"/>
                    <a:pt x="172" y="157"/>
                  </a:cubicBezTo>
                  <a:cubicBezTo>
                    <a:pt x="190" y="153"/>
                    <a:pt x="208" y="144"/>
                    <a:pt x="227" y="139"/>
                  </a:cubicBezTo>
                  <a:cubicBezTo>
                    <a:pt x="229" y="139"/>
                    <a:pt x="229" y="140"/>
                    <a:pt x="229" y="140"/>
                  </a:cubicBezTo>
                  <a:lnTo>
                    <a:pt x="229" y="140"/>
                  </a:lnTo>
                  <a:cubicBezTo>
                    <a:pt x="229" y="140"/>
                    <a:pt x="230" y="139"/>
                    <a:pt x="231" y="139"/>
                  </a:cubicBezTo>
                  <a:cubicBezTo>
                    <a:pt x="236" y="139"/>
                    <a:pt x="245" y="139"/>
                    <a:pt x="249" y="135"/>
                  </a:cubicBezTo>
                  <a:lnTo>
                    <a:pt x="290" y="135"/>
                  </a:lnTo>
                  <a:cubicBezTo>
                    <a:pt x="309" y="133"/>
                    <a:pt x="325" y="132"/>
                    <a:pt x="341" y="132"/>
                  </a:cubicBezTo>
                  <a:close/>
                  <a:moveTo>
                    <a:pt x="335" y="1"/>
                  </a:moveTo>
                  <a:cubicBezTo>
                    <a:pt x="316" y="1"/>
                    <a:pt x="298" y="2"/>
                    <a:pt x="280" y="3"/>
                  </a:cubicBezTo>
                  <a:lnTo>
                    <a:pt x="280" y="3"/>
                  </a:lnTo>
                  <a:cubicBezTo>
                    <a:pt x="277" y="3"/>
                    <a:pt x="274" y="3"/>
                    <a:pt x="272" y="3"/>
                  </a:cubicBezTo>
                  <a:cubicBezTo>
                    <a:pt x="181" y="8"/>
                    <a:pt x="68" y="35"/>
                    <a:pt x="23" y="126"/>
                  </a:cubicBezTo>
                  <a:cubicBezTo>
                    <a:pt x="0" y="175"/>
                    <a:pt x="5" y="230"/>
                    <a:pt x="23" y="280"/>
                  </a:cubicBezTo>
                  <a:cubicBezTo>
                    <a:pt x="36" y="330"/>
                    <a:pt x="73" y="366"/>
                    <a:pt x="122" y="379"/>
                  </a:cubicBezTo>
                  <a:cubicBezTo>
                    <a:pt x="177" y="398"/>
                    <a:pt x="231" y="398"/>
                    <a:pt x="290" y="398"/>
                  </a:cubicBezTo>
                  <a:cubicBezTo>
                    <a:pt x="344" y="393"/>
                    <a:pt x="403" y="388"/>
                    <a:pt x="462" y="375"/>
                  </a:cubicBezTo>
                  <a:cubicBezTo>
                    <a:pt x="503" y="366"/>
                    <a:pt x="548" y="343"/>
                    <a:pt x="571" y="311"/>
                  </a:cubicBezTo>
                  <a:cubicBezTo>
                    <a:pt x="589" y="289"/>
                    <a:pt x="598" y="262"/>
                    <a:pt x="603" y="234"/>
                  </a:cubicBezTo>
                  <a:cubicBezTo>
                    <a:pt x="603" y="225"/>
                    <a:pt x="603" y="221"/>
                    <a:pt x="603" y="216"/>
                  </a:cubicBezTo>
                  <a:lnTo>
                    <a:pt x="603" y="194"/>
                  </a:lnTo>
                  <a:cubicBezTo>
                    <a:pt x="603" y="175"/>
                    <a:pt x="603" y="162"/>
                    <a:pt x="594" y="139"/>
                  </a:cubicBezTo>
                  <a:cubicBezTo>
                    <a:pt x="575" y="85"/>
                    <a:pt x="526" y="40"/>
                    <a:pt x="471" y="21"/>
                  </a:cubicBezTo>
                  <a:cubicBezTo>
                    <a:pt x="427" y="6"/>
                    <a:pt x="381" y="1"/>
                    <a:pt x="335"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8;p35">
              <a:extLst>
                <a:ext uri="{FF2B5EF4-FFF2-40B4-BE49-F238E27FC236}">
                  <a16:creationId xmlns:a16="http://schemas.microsoft.com/office/drawing/2014/main" id="{4F58FEE0-A003-8B47-C4FF-FCEE733F1E3E}"/>
                </a:ext>
              </a:extLst>
            </p:cNvPr>
            <p:cNvSpPr/>
            <p:nvPr/>
          </p:nvSpPr>
          <p:spPr>
            <a:xfrm>
              <a:off x="3979652" y="3244269"/>
              <a:ext cx="33354" cy="29420"/>
            </a:xfrm>
            <a:custGeom>
              <a:avLst/>
              <a:gdLst/>
              <a:ahLst/>
              <a:cxnLst/>
              <a:rect l="l" t="t" r="r" b="b"/>
              <a:pathLst>
                <a:path w="602" h="531" extrusionOk="0">
                  <a:moveTo>
                    <a:pt x="423" y="130"/>
                  </a:moveTo>
                  <a:cubicBezTo>
                    <a:pt x="423" y="130"/>
                    <a:pt x="423" y="130"/>
                    <a:pt x="424" y="130"/>
                  </a:cubicBezTo>
                  <a:lnTo>
                    <a:pt x="424" y="130"/>
                  </a:lnTo>
                  <a:cubicBezTo>
                    <a:pt x="424" y="130"/>
                    <a:pt x="424" y="130"/>
                    <a:pt x="423" y="130"/>
                  </a:cubicBezTo>
                  <a:lnTo>
                    <a:pt x="423" y="130"/>
                  </a:lnTo>
                  <a:cubicBezTo>
                    <a:pt x="423" y="130"/>
                    <a:pt x="423" y="130"/>
                    <a:pt x="423" y="130"/>
                  </a:cubicBezTo>
                  <a:close/>
                  <a:moveTo>
                    <a:pt x="427" y="134"/>
                  </a:moveTo>
                  <a:lnTo>
                    <a:pt x="427" y="134"/>
                  </a:lnTo>
                  <a:cubicBezTo>
                    <a:pt x="427" y="134"/>
                    <a:pt x="427" y="134"/>
                    <a:pt x="427" y="134"/>
                  </a:cubicBezTo>
                  <a:lnTo>
                    <a:pt x="427" y="134"/>
                  </a:lnTo>
                  <a:cubicBezTo>
                    <a:pt x="427" y="134"/>
                    <a:pt x="427" y="134"/>
                    <a:pt x="427" y="134"/>
                  </a:cubicBezTo>
                  <a:close/>
                  <a:moveTo>
                    <a:pt x="429" y="143"/>
                  </a:moveTo>
                  <a:cubicBezTo>
                    <a:pt x="430" y="144"/>
                    <a:pt x="430" y="146"/>
                    <a:pt x="431" y="148"/>
                  </a:cubicBezTo>
                  <a:cubicBezTo>
                    <a:pt x="431" y="146"/>
                    <a:pt x="430" y="144"/>
                    <a:pt x="429" y="143"/>
                  </a:cubicBezTo>
                  <a:close/>
                  <a:moveTo>
                    <a:pt x="138" y="281"/>
                  </a:moveTo>
                  <a:lnTo>
                    <a:pt x="138" y="281"/>
                  </a:lnTo>
                  <a:cubicBezTo>
                    <a:pt x="138" y="281"/>
                    <a:pt x="138" y="282"/>
                    <a:pt x="138" y="282"/>
                  </a:cubicBezTo>
                  <a:lnTo>
                    <a:pt x="138" y="282"/>
                  </a:lnTo>
                  <a:cubicBezTo>
                    <a:pt x="138" y="282"/>
                    <a:pt x="138" y="282"/>
                    <a:pt x="138" y="282"/>
                  </a:cubicBezTo>
                  <a:lnTo>
                    <a:pt x="138" y="282"/>
                  </a:lnTo>
                  <a:cubicBezTo>
                    <a:pt x="137" y="282"/>
                    <a:pt x="137" y="283"/>
                    <a:pt x="137" y="284"/>
                  </a:cubicBezTo>
                  <a:cubicBezTo>
                    <a:pt x="137" y="284"/>
                    <a:pt x="137" y="284"/>
                    <a:pt x="137" y="285"/>
                  </a:cubicBezTo>
                  <a:lnTo>
                    <a:pt x="137" y="285"/>
                  </a:lnTo>
                  <a:cubicBezTo>
                    <a:pt x="137" y="285"/>
                    <a:pt x="137" y="285"/>
                    <a:pt x="136" y="285"/>
                  </a:cubicBezTo>
                  <a:lnTo>
                    <a:pt x="136" y="285"/>
                  </a:lnTo>
                  <a:cubicBezTo>
                    <a:pt x="137" y="285"/>
                    <a:pt x="137" y="285"/>
                    <a:pt x="137" y="285"/>
                  </a:cubicBezTo>
                  <a:lnTo>
                    <a:pt x="137" y="285"/>
                  </a:lnTo>
                  <a:cubicBezTo>
                    <a:pt x="137" y="285"/>
                    <a:pt x="137" y="286"/>
                    <a:pt x="137" y="286"/>
                  </a:cubicBezTo>
                  <a:lnTo>
                    <a:pt x="137" y="286"/>
                  </a:lnTo>
                  <a:cubicBezTo>
                    <a:pt x="138" y="283"/>
                    <a:pt x="139" y="281"/>
                    <a:pt x="138" y="281"/>
                  </a:cubicBezTo>
                  <a:close/>
                  <a:moveTo>
                    <a:pt x="128" y="377"/>
                  </a:moveTo>
                  <a:cubicBezTo>
                    <a:pt x="128" y="377"/>
                    <a:pt x="128" y="378"/>
                    <a:pt x="128" y="379"/>
                  </a:cubicBezTo>
                  <a:lnTo>
                    <a:pt x="128" y="379"/>
                  </a:lnTo>
                  <a:cubicBezTo>
                    <a:pt x="128" y="379"/>
                    <a:pt x="128" y="379"/>
                    <a:pt x="128" y="379"/>
                  </a:cubicBezTo>
                  <a:cubicBezTo>
                    <a:pt x="128" y="377"/>
                    <a:pt x="128" y="377"/>
                    <a:pt x="128" y="377"/>
                  </a:cubicBezTo>
                  <a:close/>
                  <a:moveTo>
                    <a:pt x="134" y="385"/>
                  </a:moveTo>
                  <a:lnTo>
                    <a:pt x="134" y="385"/>
                  </a:lnTo>
                  <a:cubicBezTo>
                    <a:pt x="137" y="388"/>
                    <a:pt x="141" y="390"/>
                    <a:pt x="140" y="390"/>
                  </a:cubicBezTo>
                  <a:cubicBezTo>
                    <a:pt x="140" y="390"/>
                    <a:pt x="139" y="389"/>
                    <a:pt x="137" y="388"/>
                  </a:cubicBezTo>
                  <a:cubicBezTo>
                    <a:pt x="137" y="388"/>
                    <a:pt x="135" y="387"/>
                    <a:pt x="134" y="385"/>
                  </a:cubicBezTo>
                  <a:close/>
                  <a:moveTo>
                    <a:pt x="422" y="130"/>
                  </a:moveTo>
                  <a:cubicBezTo>
                    <a:pt x="422" y="130"/>
                    <a:pt x="422" y="130"/>
                    <a:pt x="422" y="130"/>
                  </a:cubicBezTo>
                  <a:lnTo>
                    <a:pt x="422" y="130"/>
                  </a:lnTo>
                  <a:cubicBezTo>
                    <a:pt x="422" y="130"/>
                    <a:pt x="421" y="130"/>
                    <a:pt x="420" y="130"/>
                  </a:cubicBezTo>
                  <a:lnTo>
                    <a:pt x="420" y="130"/>
                  </a:lnTo>
                  <a:cubicBezTo>
                    <a:pt x="422" y="130"/>
                    <a:pt x="423" y="131"/>
                    <a:pt x="425" y="133"/>
                  </a:cubicBezTo>
                  <a:lnTo>
                    <a:pt x="425" y="133"/>
                  </a:lnTo>
                  <a:cubicBezTo>
                    <a:pt x="425" y="133"/>
                    <a:pt x="425" y="133"/>
                    <a:pt x="425" y="133"/>
                  </a:cubicBezTo>
                  <a:lnTo>
                    <a:pt x="425" y="133"/>
                  </a:lnTo>
                  <a:cubicBezTo>
                    <a:pt x="425" y="133"/>
                    <a:pt x="426" y="134"/>
                    <a:pt x="427" y="134"/>
                  </a:cubicBezTo>
                  <a:cubicBezTo>
                    <a:pt x="426" y="134"/>
                    <a:pt x="425" y="133"/>
                    <a:pt x="425" y="133"/>
                  </a:cubicBezTo>
                  <a:lnTo>
                    <a:pt x="425" y="133"/>
                  </a:lnTo>
                  <a:cubicBezTo>
                    <a:pt x="425" y="134"/>
                    <a:pt x="426" y="135"/>
                    <a:pt x="427" y="136"/>
                  </a:cubicBezTo>
                  <a:lnTo>
                    <a:pt x="427" y="136"/>
                  </a:lnTo>
                  <a:cubicBezTo>
                    <a:pt x="427" y="135"/>
                    <a:pt x="427" y="135"/>
                    <a:pt x="427" y="134"/>
                  </a:cubicBezTo>
                  <a:lnTo>
                    <a:pt x="427" y="134"/>
                  </a:lnTo>
                  <a:cubicBezTo>
                    <a:pt x="427" y="135"/>
                    <a:pt x="427" y="136"/>
                    <a:pt x="427" y="137"/>
                  </a:cubicBezTo>
                  <a:lnTo>
                    <a:pt x="427" y="137"/>
                  </a:lnTo>
                  <a:cubicBezTo>
                    <a:pt x="427" y="137"/>
                    <a:pt x="427" y="137"/>
                    <a:pt x="427" y="137"/>
                  </a:cubicBezTo>
                  <a:cubicBezTo>
                    <a:pt x="427" y="137"/>
                    <a:pt x="427" y="136"/>
                    <a:pt x="427" y="136"/>
                  </a:cubicBezTo>
                  <a:lnTo>
                    <a:pt x="427" y="136"/>
                  </a:lnTo>
                  <a:cubicBezTo>
                    <a:pt x="427" y="138"/>
                    <a:pt x="428" y="140"/>
                    <a:pt x="429" y="143"/>
                  </a:cubicBezTo>
                  <a:lnTo>
                    <a:pt x="429" y="143"/>
                  </a:lnTo>
                  <a:cubicBezTo>
                    <a:pt x="429" y="141"/>
                    <a:pt x="429" y="140"/>
                    <a:pt x="429" y="140"/>
                  </a:cubicBezTo>
                  <a:lnTo>
                    <a:pt x="429" y="140"/>
                  </a:lnTo>
                  <a:cubicBezTo>
                    <a:pt x="429" y="141"/>
                    <a:pt x="430" y="141"/>
                    <a:pt x="430" y="142"/>
                  </a:cubicBezTo>
                  <a:lnTo>
                    <a:pt x="430" y="142"/>
                  </a:lnTo>
                  <a:cubicBezTo>
                    <a:pt x="431" y="144"/>
                    <a:pt x="431" y="146"/>
                    <a:pt x="431" y="148"/>
                  </a:cubicBezTo>
                  <a:cubicBezTo>
                    <a:pt x="431" y="151"/>
                    <a:pt x="431" y="154"/>
                    <a:pt x="431" y="157"/>
                  </a:cubicBezTo>
                  <a:cubicBezTo>
                    <a:pt x="431" y="165"/>
                    <a:pt x="431" y="173"/>
                    <a:pt x="428" y="178"/>
                  </a:cubicBezTo>
                  <a:lnTo>
                    <a:pt x="428" y="178"/>
                  </a:lnTo>
                  <a:cubicBezTo>
                    <a:pt x="428" y="176"/>
                    <a:pt x="429" y="175"/>
                    <a:pt x="428" y="175"/>
                  </a:cubicBezTo>
                  <a:lnTo>
                    <a:pt x="428" y="175"/>
                  </a:lnTo>
                  <a:cubicBezTo>
                    <a:pt x="428" y="175"/>
                    <a:pt x="428" y="176"/>
                    <a:pt x="427" y="180"/>
                  </a:cubicBezTo>
                  <a:cubicBezTo>
                    <a:pt x="427" y="179"/>
                    <a:pt x="428" y="179"/>
                    <a:pt x="428" y="178"/>
                  </a:cubicBezTo>
                  <a:lnTo>
                    <a:pt x="428" y="178"/>
                  </a:lnTo>
                  <a:cubicBezTo>
                    <a:pt x="427" y="181"/>
                    <a:pt x="427" y="184"/>
                    <a:pt x="427" y="184"/>
                  </a:cubicBezTo>
                  <a:cubicBezTo>
                    <a:pt x="427" y="189"/>
                    <a:pt x="422" y="198"/>
                    <a:pt x="422" y="202"/>
                  </a:cubicBezTo>
                  <a:cubicBezTo>
                    <a:pt x="417" y="211"/>
                    <a:pt x="413" y="221"/>
                    <a:pt x="404" y="230"/>
                  </a:cubicBezTo>
                  <a:cubicBezTo>
                    <a:pt x="406" y="226"/>
                    <a:pt x="407" y="225"/>
                    <a:pt x="407" y="225"/>
                  </a:cubicBezTo>
                  <a:lnTo>
                    <a:pt x="407" y="225"/>
                  </a:lnTo>
                  <a:cubicBezTo>
                    <a:pt x="407" y="225"/>
                    <a:pt x="399" y="234"/>
                    <a:pt x="399" y="234"/>
                  </a:cubicBezTo>
                  <a:cubicBezTo>
                    <a:pt x="399" y="239"/>
                    <a:pt x="395" y="243"/>
                    <a:pt x="395" y="248"/>
                  </a:cubicBezTo>
                  <a:cubicBezTo>
                    <a:pt x="377" y="266"/>
                    <a:pt x="359" y="288"/>
                    <a:pt x="345" y="307"/>
                  </a:cubicBezTo>
                  <a:cubicBezTo>
                    <a:pt x="309" y="338"/>
                    <a:pt x="272" y="366"/>
                    <a:pt x="232" y="388"/>
                  </a:cubicBezTo>
                  <a:cubicBezTo>
                    <a:pt x="235" y="386"/>
                    <a:pt x="236" y="385"/>
                    <a:pt x="236" y="385"/>
                  </a:cubicBezTo>
                  <a:lnTo>
                    <a:pt x="236" y="385"/>
                  </a:lnTo>
                  <a:cubicBezTo>
                    <a:pt x="235" y="385"/>
                    <a:pt x="222" y="393"/>
                    <a:pt x="218" y="393"/>
                  </a:cubicBezTo>
                  <a:cubicBezTo>
                    <a:pt x="209" y="397"/>
                    <a:pt x="205" y="397"/>
                    <a:pt x="195" y="402"/>
                  </a:cubicBezTo>
                  <a:cubicBezTo>
                    <a:pt x="200" y="399"/>
                    <a:pt x="202" y="398"/>
                    <a:pt x="201" y="398"/>
                  </a:cubicBezTo>
                  <a:lnTo>
                    <a:pt x="201" y="398"/>
                  </a:lnTo>
                  <a:cubicBezTo>
                    <a:pt x="201" y="398"/>
                    <a:pt x="192" y="402"/>
                    <a:pt x="186" y="402"/>
                  </a:cubicBezTo>
                  <a:cubicBezTo>
                    <a:pt x="182" y="402"/>
                    <a:pt x="182" y="397"/>
                    <a:pt x="177" y="397"/>
                  </a:cubicBezTo>
                  <a:cubicBezTo>
                    <a:pt x="168" y="397"/>
                    <a:pt x="159" y="397"/>
                    <a:pt x="150" y="393"/>
                  </a:cubicBezTo>
                  <a:lnTo>
                    <a:pt x="150" y="393"/>
                  </a:lnTo>
                  <a:cubicBezTo>
                    <a:pt x="153" y="394"/>
                    <a:pt x="154" y="394"/>
                    <a:pt x="154" y="394"/>
                  </a:cubicBezTo>
                  <a:cubicBezTo>
                    <a:pt x="154" y="394"/>
                    <a:pt x="139" y="389"/>
                    <a:pt x="134" y="385"/>
                  </a:cubicBezTo>
                  <a:lnTo>
                    <a:pt x="134" y="385"/>
                  </a:lnTo>
                  <a:cubicBezTo>
                    <a:pt x="133" y="384"/>
                    <a:pt x="132" y="383"/>
                    <a:pt x="132" y="383"/>
                  </a:cubicBezTo>
                  <a:lnTo>
                    <a:pt x="132" y="383"/>
                  </a:lnTo>
                  <a:lnTo>
                    <a:pt x="132" y="366"/>
                  </a:lnTo>
                  <a:cubicBezTo>
                    <a:pt x="132" y="356"/>
                    <a:pt x="132" y="343"/>
                    <a:pt x="132" y="329"/>
                  </a:cubicBezTo>
                  <a:cubicBezTo>
                    <a:pt x="132" y="320"/>
                    <a:pt x="132" y="307"/>
                    <a:pt x="137" y="298"/>
                  </a:cubicBezTo>
                  <a:cubicBezTo>
                    <a:pt x="137" y="294"/>
                    <a:pt x="137" y="290"/>
                    <a:pt x="137" y="286"/>
                  </a:cubicBezTo>
                  <a:lnTo>
                    <a:pt x="137" y="286"/>
                  </a:lnTo>
                  <a:cubicBezTo>
                    <a:pt x="135" y="288"/>
                    <a:pt x="134" y="291"/>
                    <a:pt x="132" y="293"/>
                  </a:cubicBezTo>
                  <a:lnTo>
                    <a:pt x="132" y="293"/>
                  </a:lnTo>
                  <a:cubicBezTo>
                    <a:pt x="134" y="291"/>
                    <a:pt x="135" y="287"/>
                    <a:pt x="136" y="285"/>
                  </a:cubicBezTo>
                  <a:lnTo>
                    <a:pt x="136" y="285"/>
                  </a:lnTo>
                  <a:cubicBezTo>
                    <a:pt x="136" y="286"/>
                    <a:pt x="134" y="287"/>
                    <a:pt x="132" y="288"/>
                  </a:cubicBezTo>
                  <a:cubicBezTo>
                    <a:pt x="132" y="288"/>
                    <a:pt x="137" y="284"/>
                    <a:pt x="137" y="284"/>
                  </a:cubicBezTo>
                  <a:cubicBezTo>
                    <a:pt x="137" y="281"/>
                    <a:pt x="137" y="280"/>
                    <a:pt x="137" y="280"/>
                  </a:cubicBezTo>
                  <a:lnTo>
                    <a:pt x="137" y="280"/>
                  </a:lnTo>
                  <a:cubicBezTo>
                    <a:pt x="138" y="280"/>
                    <a:pt x="138" y="281"/>
                    <a:pt x="138" y="282"/>
                  </a:cubicBezTo>
                  <a:lnTo>
                    <a:pt x="138" y="282"/>
                  </a:lnTo>
                  <a:cubicBezTo>
                    <a:pt x="138" y="281"/>
                    <a:pt x="138" y="281"/>
                    <a:pt x="138" y="281"/>
                  </a:cubicBezTo>
                  <a:lnTo>
                    <a:pt x="138" y="281"/>
                  </a:lnTo>
                  <a:cubicBezTo>
                    <a:pt x="138" y="281"/>
                    <a:pt x="138" y="281"/>
                    <a:pt x="138" y="281"/>
                  </a:cubicBezTo>
                  <a:lnTo>
                    <a:pt x="138" y="281"/>
                  </a:lnTo>
                  <a:cubicBezTo>
                    <a:pt x="139" y="280"/>
                    <a:pt x="140" y="279"/>
                    <a:pt x="141" y="279"/>
                  </a:cubicBezTo>
                  <a:cubicBezTo>
                    <a:pt x="143" y="277"/>
                    <a:pt x="144" y="276"/>
                    <a:pt x="146" y="275"/>
                  </a:cubicBezTo>
                  <a:cubicBezTo>
                    <a:pt x="146" y="273"/>
                    <a:pt x="147" y="271"/>
                    <a:pt x="150" y="269"/>
                  </a:cubicBezTo>
                  <a:lnTo>
                    <a:pt x="150" y="269"/>
                  </a:lnTo>
                  <a:cubicBezTo>
                    <a:pt x="148" y="271"/>
                    <a:pt x="146" y="275"/>
                    <a:pt x="146" y="275"/>
                  </a:cubicBezTo>
                  <a:cubicBezTo>
                    <a:pt x="147" y="274"/>
                    <a:pt x="148" y="273"/>
                    <a:pt x="150" y="270"/>
                  </a:cubicBezTo>
                  <a:cubicBezTo>
                    <a:pt x="151" y="268"/>
                    <a:pt x="151" y="268"/>
                    <a:pt x="151" y="267"/>
                  </a:cubicBezTo>
                  <a:lnTo>
                    <a:pt x="151" y="267"/>
                  </a:lnTo>
                  <a:cubicBezTo>
                    <a:pt x="157" y="262"/>
                    <a:pt x="165" y="257"/>
                    <a:pt x="168" y="257"/>
                  </a:cubicBezTo>
                  <a:cubicBezTo>
                    <a:pt x="205" y="225"/>
                    <a:pt x="245" y="202"/>
                    <a:pt x="282" y="184"/>
                  </a:cubicBezTo>
                  <a:cubicBezTo>
                    <a:pt x="309" y="171"/>
                    <a:pt x="327" y="157"/>
                    <a:pt x="354" y="148"/>
                  </a:cubicBezTo>
                  <a:cubicBezTo>
                    <a:pt x="363" y="144"/>
                    <a:pt x="372" y="139"/>
                    <a:pt x="386" y="134"/>
                  </a:cubicBezTo>
                  <a:cubicBezTo>
                    <a:pt x="390" y="134"/>
                    <a:pt x="394" y="134"/>
                    <a:pt x="398" y="131"/>
                  </a:cubicBezTo>
                  <a:lnTo>
                    <a:pt x="398" y="131"/>
                  </a:lnTo>
                  <a:cubicBezTo>
                    <a:pt x="400" y="130"/>
                    <a:pt x="403" y="130"/>
                    <a:pt x="404" y="130"/>
                  </a:cubicBezTo>
                  <a:lnTo>
                    <a:pt x="417" y="130"/>
                  </a:lnTo>
                  <a:cubicBezTo>
                    <a:pt x="418" y="130"/>
                    <a:pt x="419" y="130"/>
                    <a:pt x="420" y="130"/>
                  </a:cubicBezTo>
                  <a:lnTo>
                    <a:pt x="420" y="130"/>
                  </a:lnTo>
                  <a:cubicBezTo>
                    <a:pt x="419" y="130"/>
                    <a:pt x="419" y="130"/>
                    <a:pt x="417" y="130"/>
                  </a:cubicBezTo>
                  <a:close/>
                  <a:moveTo>
                    <a:pt x="408" y="1"/>
                  </a:moveTo>
                  <a:cubicBezTo>
                    <a:pt x="366" y="1"/>
                    <a:pt x="322" y="16"/>
                    <a:pt x="282" y="35"/>
                  </a:cubicBezTo>
                  <a:cubicBezTo>
                    <a:pt x="223" y="62"/>
                    <a:pt x="164" y="94"/>
                    <a:pt x="114" y="130"/>
                  </a:cubicBezTo>
                  <a:cubicBezTo>
                    <a:pt x="78" y="157"/>
                    <a:pt x="41" y="184"/>
                    <a:pt x="19" y="225"/>
                  </a:cubicBezTo>
                  <a:cubicBezTo>
                    <a:pt x="10" y="243"/>
                    <a:pt x="5" y="257"/>
                    <a:pt x="5" y="275"/>
                  </a:cubicBezTo>
                  <a:cubicBezTo>
                    <a:pt x="1" y="307"/>
                    <a:pt x="1" y="334"/>
                    <a:pt x="1" y="366"/>
                  </a:cubicBezTo>
                  <a:cubicBezTo>
                    <a:pt x="1" y="402"/>
                    <a:pt x="5" y="433"/>
                    <a:pt x="28" y="461"/>
                  </a:cubicBezTo>
                  <a:cubicBezTo>
                    <a:pt x="46" y="483"/>
                    <a:pt x="73" y="501"/>
                    <a:pt x="100" y="511"/>
                  </a:cubicBezTo>
                  <a:cubicBezTo>
                    <a:pt x="129" y="524"/>
                    <a:pt x="158" y="531"/>
                    <a:pt x="188" y="531"/>
                  </a:cubicBezTo>
                  <a:cubicBezTo>
                    <a:pt x="210" y="531"/>
                    <a:pt x="232" y="527"/>
                    <a:pt x="254" y="520"/>
                  </a:cubicBezTo>
                  <a:cubicBezTo>
                    <a:pt x="304" y="506"/>
                    <a:pt x="350" y="474"/>
                    <a:pt x="390" y="438"/>
                  </a:cubicBezTo>
                  <a:cubicBezTo>
                    <a:pt x="485" y="362"/>
                    <a:pt x="601" y="232"/>
                    <a:pt x="550" y="97"/>
                  </a:cubicBezTo>
                  <a:lnTo>
                    <a:pt x="550" y="97"/>
                  </a:lnTo>
                  <a:cubicBezTo>
                    <a:pt x="550" y="96"/>
                    <a:pt x="549" y="95"/>
                    <a:pt x="549" y="94"/>
                  </a:cubicBezTo>
                  <a:lnTo>
                    <a:pt x="549" y="94"/>
                  </a:lnTo>
                  <a:cubicBezTo>
                    <a:pt x="549" y="94"/>
                    <a:pt x="549" y="94"/>
                    <a:pt x="549" y="94"/>
                  </a:cubicBezTo>
                  <a:cubicBezTo>
                    <a:pt x="547" y="90"/>
                    <a:pt x="546" y="87"/>
                    <a:pt x="544" y="84"/>
                  </a:cubicBezTo>
                  <a:lnTo>
                    <a:pt x="544" y="84"/>
                  </a:lnTo>
                  <a:cubicBezTo>
                    <a:pt x="521" y="43"/>
                    <a:pt x="486" y="11"/>
                    <a:pt x="436" y="3"/>
                  </a:cubicBezTo>
                  <a:cubicBezTo>
                    <a:pt x="427" y="1"/>
                    <a:pt x="417" y="1"/>
                    <a:pt x="408"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9;p35">
              <a:extLst>
                <a:ext uri="{FF2B5EF4-FFF2-40B4-BE49-F238E27FC236}">
                  <a16:creationId xmlns:a16="http://schemas.microsoft.com/office/drawing/2014/main" id="{D93A99A6-DE5B-AE5B-B03A-A0C1E2473232}"/>
                </a:ext>
              </a:extLst>
            </p:cNvPr>
            <p:cNvSpPr/>
            <p:nvPr/>
          </p:nvSpPr>
          <p:spPr>
            <a:xfrm>
              <a:off x="3933499" y="3222716"/>
              <a:ext cx="31692" cy="32135"/>
            </a:xfrm>
            <a:custGeom>
              <a:avLst/>
              <a:gdLst/>
              <a:ahLst/>
              <a:cxnLst/>
              <a:rect l="l" t="t" r="r" b="b"/>
              <a:pathLst>
                <a:path w="572" h="580" extrusionOk="0">
                  <a:moveTo>
                    <a:pt x="392" y="132"/>
                  </a:moveTo>
                  <a:cubicBezTo>
                    <a:pt x="392" y="132"/>
                    <a:pt x="391" y="132"/>
                    <a:pt x="386" y="133"/>
                  </a:cubicBezTo>
                  <a:lnTo>
                    <a:pt x="386" y="133"/>
                  </a:lnTo>
                  <a:cubicBezTo>
                    <a:pt x="389" y="133"/>
                    <a:pt x="392" y="132"/>
                    <a:pt x="392" y="132"/>
                  </a:cubicBezTo>
                  <a:close/>
                  <a:moveTo>
                    <a:pt x="420" y="132"/>
                  </a:moveTo>
                  <a:cubicBezTo>
                    <a:pt x="421" y="132"/>
                    <a:pt x="422" y="133"/>
                    <a:pt x="421" y="134"/>
                  </a:cubicBezTo>
                  <a:cubicBezTo>
                    <a:pt x="421" y="134"/>
                    <a:pt x="421" y="134"/>
                    <a:pt x="421" y="134"/>
                  </a:cubicBezTo>
                  <a:lnTo>
                    <a:pt x="421" y="134"/>
                  </a:lnTo>
                  <a:cubicBezTo>
                    <a:pt x="421" y="133"/>
                    <a:pt x="420" y="133"/>
                    <a:pt x="420" y="132"/>
                  </a:cubicBezTo>
                  <a:close/>
                  <a:moveTo>
                    <a:pt x="132" y="342"/>
                  </a:moveTo>
                  <a:cubicBezTo>
                    <a:pt x="131" y="344"/>
                    <a:pt x="130" y="348"/>
                    <a:pt x="130" y="348"/>
                  </a:cubicBezTo>
                  <a:cubicBezTo>
                    <a:pt x="130" y="348"/>
                    <a:pt x="130" y="347"/>
                    <a:pt x="131" y="342"/>
                  </a:cubicBezTo>
                  <a:cubicBezTo>
                    <a:pt x="132" y="342"/>
                    <a:pt x="132" y="342"/>
                    <a:pt x="132" y="342"/>
                  </a:cubicBezTo>
                  <a:close/>
                  <a:moveTo>
                    <a:pt x="146" y="437"/>
                  </a:moveTo>
                  <a:lnTo>
                    <a:pt x="146" y="437"/>
                  </a:lnTo>
                  <a:cubicBezTo>
                    <a:pt x="146" y="437"/>
                    <a:pt x="147" y="439"/>
                    <a:pt x="150" y="442"/>
                  </a:cubicBezTo>
                  <a:cubicBezTo>
                    <a:pt x="148" y="438"/>
                    <a:pt x="146" y="437"/>
                    <a:pt x="146" y="437"/>
                  </a:cubicBezTo>
                  <a:close/>
                  <a:moveTo>
                    <a:pt x="197" y="450"/>
                  </a:moveTo>
                  <a:cubicBezTo>
                    <a:pt x="197" y="450"/>
                    <a:pt x="197" y="450"/>
                    <a:pt x="195" y="451"/>
                  </a:cubicBezTo>
                  <a:cubicBezTo>
                    <a:pt x="194" y="451"/>
                    <a:pt x="194" y="451"/>
                    <a:pt x="194" y="451"/>
                  </a:cubicBezTo>
                  <a:lnTo>
                    <a:pt x="194" y="451"/>
                  </a:lnTo>
                  <a:cubicBezTo>
                    <a:pt x="193" y="451"/>
                    <a:pt x="193" y="451"/>
                    <a:pt x="193" y="451"/>
                  </a:cubicBezTo>
                  <a:lnTo>
                    <a:pt x="190" y="451"/>
                  </a:lnTo>
                  <a:lnTo>
                    <a:pt x="192" y="450"/>
                  </a:lnTo>
                  <a:lnTo>
                    <a:pt x="192" y="450"/>
                  </a:lnTo>
                  <a:cubicBezTo>
                    <a:pt x="193" y="450"/>
                    <a:pt x="193" y="450"/>
                    <a:pt x="194" y="451"/>
                  </a:cubicBezTo>
                  <a:lnTo>
                    <a:pt x="194" y="451"/>
                  </a:lnTo>
                  <a:cubicBezTo>
                    <a:pt x="195" y="450"/>
                    <a:pt x="197" y="450"/>
                    <a:pt x="197" y="450"/>
                  </a:cubicBezTo>
                  <a:close/>
                  <a:moveTo>
                    <a:pt x="417" y="129"/>
                  </a:moveTo>
                  <a:cubicBezTo>
                    <a:pt x="417" y="129"/>
                    <a:pt x="418" y="131"/>
                    <a:pt x="420" y="132"/>
                  </a:cubicBezTo>
                  <a:lnTo>
                    <a:pt x="420" y="132"/>
                  </a:lnTo>
                  <a:cubicBezTo>
                    <a:pt x="420" y="132"/>
                    <a:pt x="419" y="132"/>
                    <a:pt x="419" y="132"/>
                  </a:cubicBezTo>
                  <a:lnTo>
                    <a:pt x="419" y="132"/>
                  </a:lnTo>
                  <a:cubicBezTo>
                    <a:pt x="420" y="133"/>
                    <a:pt x="421" y="133"/>
                    <a:pt x="421" y="134"/>
                  </a:cubicBezTo>
                  <a:lnTo>
                    <a:pt x="421" y="134"/>
                  </a:lnTo>
                  <a:cubicBezTo>
                    <a:pt x="421" y="134"/>
                    <a:pt x="421" y="134"/>
                    <a:pt x="421" y="134"/>
                  </a:cubicBezTo>
                  <a:lnTo>
                    <a:pt x="421" y="134"/>
                  </a:lnTo>
                  <a:cubicBezTo>
                    <a:pt x="421" y="134"/>
                    <a:pt x="421" y="134"/>
                    <a:pt x="421" y="134"/>
                  </a:cubicBezTo>
                  <a:lnTo>
                    <a:pt x="421" y="134"/>
                  </a:lnTo>
                  <a:cubicBezTo>
                    <a:pt x="421" y="134"/>
                    <a:pt x="421" y="134"/>
                    <a:pt x="421" y="134"/>
                  </a:cubicBezTo>
                  <a:lnTo>
                    <a:pt x="421" y="134"/>
                  </a:lnTo>
                  <a:cubicBezTo>
                    <a:pt x="421" y="135"/>
                    <a:pt x="420" y="135"/>
                    <a:pt x="419" y="135"/>
                  </a:cubicBezTo>
                  <a:cubicBezTo>
                    <a:pt x="419" y="135"/>
                    <a:pt x="418" y="135"/>
                    <a:pt x="418" y="135"/>
                  </a:cubicBezTo>
                  <a:lnTo>
                    <a:pt x="418" y="135"/>
                  </a:lnTo>
                  <a:cubicBezTo>
                    <a:pt x="421" y="136"/>
                    <a:pt x="422" y="137"/>
                    <a:pt x="422" y="137"/>
                  </a:cubicBezTo>
                  <a:lnTo>
                    <a:pt x="422" y="137"/>
                  </a:lnTo>
                  <a:cubicBezTo>
                    <a:pt x="423" y="137"/>
                    <a:pt x="423" y="138"/>
                    <a:pt x="424" y="138"/>
                  </a:cubicBezTo>
                  <a:lnTo>
                    <a:pt x="424" y="138"/>
                  </a:lnTo>
                  <a:cubicBezTo>
                    <a:pt x="424" y="138"/>
                    <a:pt x="424" y="140"/>
                    <a:pt x="426" y="143"/>
                  </a:cubicBezTo>
                  <a:cubicBezTo>
                    <a:pt x="426" y="143"/>
                    <a:pt x="430" y="147"/>
                    <a:pt x="430" y="147"/>
                  </a:cubicBezTo>
                  <a:cubicBezTo>
                    <a:pt x="428" y="143"/>
                    <a:pt x="426" y="139"/>
                    <a:pt x="425" y="138"/>
                  </a:cubicBezTo>
                  <a:lnTo>
                    <a:pt x="425" y="138"/>
                  </a:lnTo>
                  <a:cubicBezTo>
                    <a:pt x="425" y="138"/>
                    <a:pt x="425" y="138"/>
                    <a:pt x="426" y="138"/>
                  </a:cubicBezTo>
                  <a:cubicBezTo>
                    <a:pt x="426" y="138"/>
                    <a:pt x="430" y="143"/>
                    <a:pt x="430" y="147"/>
                  </a:cubicBezTo>
                  <a:cubicBezTo>
                    <a:pt x="430" y="152"/>
                    <a:pt x="435" y="156"/>
                    <a:pt x="435" y="161"/>
                  </a:cubicBezTo>
                  <a:cubicBezTo>
                    <a:pt x="435" y="161"/>
                    <a:pt x="435" y="161"/>
                    <a:pt x="435" y="162"/>
                  </a:cubicBezTo>
                  <a:lnTo>
                    <a:pt x="435" y="162"/>
                  </a:lnTo>
                  <a:cubicBezTo>
                    <a:pt x="435" y="162"/>
                    <a:pt x="435" y="164"/>
                    <a:pt x="435" y="166"/>
                  </a:cubicBezTo>
                  <a:cubicBezTo>
                    <a:pt x="439" y="176"/>
                    <a:pt x="439" y="187"/>
                    <a:pt x="442" y="198"/>
                  </a:cubicBezTo>
                  <a:lnTo>
                    <a:pt x="442" y="198"/>
                  </a:lnTo>
                  <a:cubicBezTo>
                    <a:pt x="440" y="202"/>
                    <a:pt x="437" y="206"/>
                    <a:pt x="435" y="206"/>
                  </a:cubicBezTo>
                  <a:cubicBezTo>
                    <a:pt x="438" y="203"/>
                    <a:pt x="441" y="198"/>
                    <a:pt x="440" y="198"/>
                  </a:cubicBezTo>
                  <a:lnTo>
                    <a:pt x="440" y="198"/>
                  </a:lnTo>
                  <a:cubicBezTo>
                    <a:pt x="439" y="198"/>
                    <a:pt x="438" y="199"/>
                    <a:pt x="435" y="202"/>
                  </a:cubicBezTo>
                  <a:cubicBezTo>
                    <a:pt x="435" y="206"/>
                    <a:pt x="430" y="211"/>
                    <a:pt x="430" y="215"/>
                  </a:cubicBezTo>
                  <a:cubicBezTo>
                    <a:pt x="421" y="224"/>
                    <a:pt x="417" y="233"/>
                    <a:pt x="408" y="243"/>
                  </a:cubicBezTo>
                  <a:cubicBezTo>
                    <a:pt x="372" y="283"/>
                    <a:pt x="335" y="324"/>
                    <a:pt x="294" y="365"/>
                  </a:cubicBezTo>
                  <a:lnTo>
                    <a:pt x="267" y="392"/>
                  </a:lnTo>
                  <a:cubicBezTo>
                    <a:pt x="263" y="397"/>
                    <a:pt x="258" y="401"/>
                    <a:pt x="254" y="406"/>
                  </a:cubicBezTo>
                  <a:cubicBezTo>
                    <a:pt x="252" y="408"/>
                    <a:pt x="249" y="410"/>
                    <a:pt x="249" y="410"/>
                  </a:cubicBezTo>
                  <a:cubicBezTo>
                    <a:pt x="231" y="424"/>
                    <a:pt x="217" y="433"/>
                    <a:pt x="199" y="446"/>
                  </a:cubicBezTo>
                  <a:lnTo>
                    <a:pt x="192" y="450"/>
                  </a:lnTo>
                  <a:lnTo>
                    <a:pt x="192" y="450"/>
                  </a:lnTo>
                  <a:cubicBezTo>
                    <a:pt x="191" y="450"/>
                    <a:pt x="191" y="450"/>
                    <a:pt x="190" y="450"/>
                  </a:cubicBezTo>
                  <a:cubicBezTo>
                    <a:pt x="188" y="450"/>
                    <a:pt x="186" y="450"/>
                    <a:pt x="185" y="451"/>
                  </a:cubicBezTo>
                  <a:lnTo>
                    <a:pt x="186" y="451"/>
                  </a:lnTo>
                  <a:cubicBezTo>
                    <a:pt x="185" y="452"/>
                    <a:pt x="184" y="452"/>
                    <a:pt x="184" y="452"/>
                  </a:cubicBezTo>
                  <a:cubicBezTo>
                    <a:pt x="184" y="452"/>
                    <a:pt x="184" y="452"/>
                    <a:pt x="185" y="451"/>
                  </a:cubicBezTo>
                  <a:lnTo>
                    <a:pt x="159" y="451"/>
                  </a:lnTo>
                  <a:cubicBezTo>
                    <a:pt x="172" y="451"/>
                    <a:pt x="154" y="446"/>
                    <a:pt x="150" y="442"/>
                  </a:cubicBezTo>
                  <a:cubicBezTo>
                    <a:pt x="147" y="439"/>
                    <a:pt x="144" y="436"/>
                    <a:pt x="142" y="433"/>
                  </a:cubicBezTo>
                  <a:lnTo>
                    <a:pt x="142" y="433"/>
                  </a:lnTo>
                  <a:cubicBezTo>
                    <a:pt x="142" y="432"/>
                    <a:pt x="141" y="430"/>
                    <a:pt x="140" y="428"/>
                  </a:cubicBezTo>
                  <a:lnTo>
                    <a:pt x="140" y="428"/>
                  </a:lnTo>
                  <a:cubicBezTo>
                    <a:pt x="140" y="428"/>
                    <a:pt x="140" y="428"/>
                    <a:pt x="140" y="428"/>
                  </a:cubicBezTo>
                  <a:cubicBezTo>
                    <a:pt x="136" y="410"/>
                    <a:pt x="131" y="388"/>
                    <a:pt x="131" y="369"/>
                  </a:cubicBezTo>
                  <a:cubicBezTo>
                    <a:pt x="131" y="368"/>
                    <a:pt x="131" y="367"/>
                    <a:pt x="131" y="365"/>
                  </a:cubicBezTo>
                  <a:cubicBezTo>
                    <a:pt x="131" y="360"/>
                    <a:pt x="131" y="351"/>
                    <a:pt x="131" y="347"/>
                  </a:cubicBezTo>
                  <a:cubicBezTo>
                    <a:pt x="132" y="345"/>
                    <a:pt x="132" y="343"/>
                    <a:pt x="133" y="342"/>
                  </a:cubicBezTo>
                  <a:lnTo>
                    <a:pt x="133" y="342"/>
                  </a:lnTo>
                  <a:cubicBezTo>
                    <a:pt x="136" y="341"/>
                    <a:pt x="136" y="337"/>
                    <a:pt x="136" y="333"/>
                  </a:cubicBezTo>
                  <a:cubicBezTo>
                    <a:pt x="136" y="329"/>
                    <a:pt x="140" y="324"/>
                    <a:pt x="140" y="320"/>
                  </a:cubicBezTo>
                  <a:cubicBezTo>
                    <a:pt x="144" y="320"/>
                    <a:pt x="149" y="308"/>
                    <a:pt x="149" y="308"/>
                  </a:cubicBezTo>
                  <a:lnTo>
                    <a:pt x="149" y="308"/>
                  </a:lnTo>
                  <a:cubicBezTo>
                    <a:pt x="158" y="293"/>
                    <a:pt x="169" y="282"/>
                    <a:pt x="181" y="270"/>
                  </a:cubicBezTo>
                  <a:cubicBezTo>
                    <a:pt x="186" y="265"/>
                    <a:pt x="190" y="261"/>
                    <a:pt x="195" y="256"/>
                  </a:cubicBezTo>
                  <a:cubicBezTo>
                    <a:pt x="195" y="256"/>
                    <a:pt x="204" y="245"/>
                    <a:pt x="202" y="245"/>
                  </a:cubicBezTo>
                  <a:lnTo>
                    <a:pt x="202" y="245"/>
                  </a:lnTo>
                  <a:cubicBezTo>
                    <a:pt x="202" y="245"/>
                    <a:pt x="201" y="245"/>
                    <a:pt x="199" y="247"/>
                  </a:cubicBezTo>
                  <a:lnTo>
                    <a:pt x="199" y="247"/>
                  </a:lnTo>
                  <a:cubicBezTo>
                    <a:pt x="208" y="238"/>
                    <a:pt x="222" y="229"/>
                    <a:pt x="231" y="220"/>
                  </a:cubicBezTo>
                  <a:cubicBezTo>
                    <a:pt x="254" y="202"/>
                    <a:pt x="281" y="184"/>
                    <a:pt x="308" y="166"/>
                  </a:cubicBezTo>
                  <a:cubicBezTo>
                    <a:pt x="326" y="156"/>
                    <a:pt x="335" y="152"/>
                    <a:pt x="362" y="143"/>
                  </a:cubicBezTo>
                  <a:cubicBezTo>
                    <a:pt x="367" y="138"/>
                    <a:pt x="372" y="138"/>
                    <a:pt x="376" y="138"/>
                  </a:cubicBezTo>
                  <a:cubicBezTo>
                    <a:pt x="378" y="137"/>
                    <a:pt x="382" y="135"/>
                    <a:pt x="385" y="134"/>
                  </a:cubicBezTo>
                  <a:lnTo>
                    <a:pt x="385" y="134"/>
                  </a:lnTo>
                  <a:cubicBezTo>
                    <a:pt x="393" y="134"/>
                    <a:pt x="400" y="134"/>
                    <a:pt x="407" y="132"/>
                  </a:cubicBezTo>
                  <a:lnTo>
                    <a:pt x="407" y="132"/>
                  </a:lnTo>
                  <a:cubicBezTo>
                    <a:pt x="407" y="132"/>
                    <a:pt x="408" y="132"/>
                    <a:pt x="408" y="132"/>
                  </a:cubicBezTo>
                  <a:cubicBezTo>
                    <a:pt x="410" y="132"/>
                    <a:pt x="412" y="132"/>
                    <a:pt x="414" y="132"/>
                  </a:cubicBezTo>
                  <a:lnTo>
                    <a:pt x="414" y="132"/>
                  </a:lnTo>
                  <a:cubicBezTo>
                    <a:pt x="413" y="131"/>
                    <a:pt x="413" y="131"/>
                    <a:pt x="413" y="131"/>
                  </a:cubicBezTo>
                  <a:lnTo>
                    <a:pt x="413" y="131"/>
                  </a:lnTo>
                  <a:cubicBezTo>
                    <a:pt x="413" y="131"/>
                    <a:pt x="414" y="131"/>
                    <a:pt x="414" y="132"/>
                  </a:cubicBezTo>
                  <a:lnTo>
                    <a:pt x="414" y="132"/>
                  </a:lnTo>
                  <a:cubicBezTo>
                    <a:pt x="414" y="132"/>
                    <a:pt x="414" y="132"/>
                    <a:pt x="414" y="132"/>
                  </a:cubicBezTo>
                  <a:lnTo>
                    <a:pt x="414" y="132"/>
                  </a:lnTo>
                  <a:cubicBezTo>
                    <a:pt x="414" y="133"/>
                    <a:pt x="416" y="134"/>
                    <a:pt x="418" y="135"/>
                  </a:cubicBezTo>
                  <a:lnTo>
                    <a:pt x="418" y="135"/>
                  </a:lnTo>
                  <a:cubicBezTo>
                    <a:pt x="418" y="134"/>
                    <a:pt x="417" y="134"/>
                    <a:pt x="417" y="134"/>
                  </a:cubicBezTo>
                  <a:cubicBezTo>
                    <a:pt x="416" y="133"/>
                    <a:pt x="415" y="132"/>
                    <a:pt x="414" y="132"/>
                  </a:cubicBezTo>
                  <a:lnTo>
                    <a:pt x="414" y="132"/>
                  </a:lnTo>
                  <a:cubicBezTo>
                    <a:pt x="416" y="132"/>
                    <a:pt x="418" y="132"/>
                    <a:pt x="419" y="132"/>
                  </a:cubicBezTo>
                  <a:lnTo>
                    <a:pt x="419" y="132"/>
                  </a:lnTo>
                  <a:cubicBezTo>
                    <a:pt x="418" y="131"/>
                    <a:pt x="417" y="129"/>
                    <a:pt x="417" y="129"/>
                  </a:cubicBezTo>
                  <a:close/>
                  <a:moveTo>
                    <a:pt x="403" y="0"/>
                  </a:moveTo>
                  <a:cubicBezTo>
                    <a:pt x="394" y="0"/>
                    <a:pt x="385" y="1"/>
                    <a:pt x="376" y="2"/>
                  </a:cubicBezTo>
                  <a:cubicBezTo>
                    <a:pt x="313" y="11"/>
                    <a:pt x="254" y="39"/>
                    <a:pt x="204" y="75"/>
                  </a:cubicBezTo>
                  <a:cubicBezTo>
                    <a:pt x="150" y="111"/>
                    <a:pt x="95" y="152"/>
                    <a:pt x="59" y="202"/>
                  </a:cubicBezTo>
                  <a:cubicBezTo>
                    <a:pt x="27" y="243"/>
                    <a:pt x="0" y="292"/>
                    <a:pt x="0" y="347"/>
                  </a:cubicBezTo>
                  <a:cubicBezTo>
                    <a:pt x="0" y="365"/>
                    <a:pt x="0" y="383"/>
                    <a:pt x="5" y="406"/>
                  </a:cubicBezTo>
                  <a:cubicBezTo>
                    <a:pt x="9" y="442"/>
                    <a:pt x="18" y="474"/>
                    <a:pt x="41" y="505"/>
                  </a:cubicBezTo>
                  <a:cubicBezTo>
                    <a:pt x="72" y="553"/>
                    <a:pt x="128" y="580"/>
                    <a:pt x="187" y="580"/>
                  </a:cubicBezTo>
                  <a:cubicBezTo>
                    <a:pt x="196" y="580"/>
                    <a:pt x="204" y="579"/>
                    <a:pt x="213" y="578"/>
                  </a:cubicBezTo>
                  <a:cubicBezTo>
                    <a:pt x="258" y="569"/>
                    <a:pt x="294" y="542"/>
                    <a:pt x="331" y="510"/>
                  </a:cubicBezTo>
                  <a:cubicBezTo>
                    <a:pt x="390" y="460"/>
                    <a:pt x="444" y="401"/>
                    <a:pt x="498" y="338"/>
                  </a:cubicBezTo>
                  <a:cubicBezTo>
                    <a:pt x="526" y="306"/>
                    <a:pt x="571" y="261"/>
                    <a:pt x="571" y="211"/>
                  </a:cubicBezTo>
                  <a:cubicBezTo>
                    <a:pt x="572" y="205"/>
                    <a:pt x="572" y="198"/>
                    <a:pt x="571" y="193"/>
                  </a:cubicBezTo>
                  <a:lnTo>
                    <a:pt x="571" y="193"/>
                  </a:lnTo>
                  <a:cubicBezTo>
                    <a:pt x="566" y="147"/>
                    <a:pt x="553" y="93"/>
                    <a:pt x="521" y="52"/>
                  </a:cubicBezTo>
                  <a:cubicBezTo>
                    <a:pt x="487" y="18"/>
                    <a:pt x="447" y="0"/>
                    <a:pt x="403"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0;p35">
              <a:extLst>
                <a:ext uri="{FF2B5EF4-FFF2-40B4-BE49-F238E27FC236}">
                  <a16:creationId xmlns:a16="http://schemas.microsoft.com/office/drawing/2014/main" id="{DAA8173E-F75C-8061-4875-479ED98F4817}"/>
                </a:ext>
              </a:extLst>
            </p:cNvPr>
            <p:cNvSpPr/>
            <p:nvPr/>
          </p:nvSpPr>
          <p:spPr>
            <a:xfrm>
              <a:off x="3905352" y="3271473"/>
              <a:ext cx="29974" cy="28700"/>
            </a:xfrm>
            <a:custGeom>
              <a:avLst/>
              <a:gdLst/>
              <a:ahLst/>
              <a:cxnLst/>
              <a:rect l="l" t="t" r="r" b="b"/>
              <a:pathLst>
                <a:path w="541" h="518" extrusionOk="0">
                  <a:moveTo>
                    <a:pt x="391" y="129"/>
                  </a:moveTo>
                  <a:lnTo>
                    <a:pt x="391" y="129"/>
                  </a:lnTo>
                  <a:cubicBezTo>
                    <a:pt x="392" y="129"/>
                    <a:pt x="392" y="129"/>
                    <a:pt x="391" y="130"/>
                  </a:cubicBezTo>
                  <a:lnTo>
                    <a:pt x="391" y="130"/>
                  </a:lnTo>
                  <a:cubicBezTo>
                    <a:pt x="391" y="129"/>
                    <a:pt x="391" y="129"/>
                    <a:pt x="391" y="129"/>
                  </a:cubicBezTo>
                  <a:close/>
                  <a:moveTo>
                    <a:pt x="390" y="128"/>
                  </a:moveTo>
                  <a:cubicBezTo>
                    <a:pt x="390" y="129"/>
                    <a:pt x="390" y="129"/>
                    <a:pt x="391" y="129"/>
                  </a:cubicBezTo>
                  <a:lnTo>
                    <a:pt x="391" y="129"/>
                  </a:lnTo>
                  <a:cubicBezTo>
                    <a:pt x="391" y="129"/>
                    <a:pt x="391" y="129"/>
                    <a:pt x="391" y="130"/>
                  </a:cubicBezTo>
                  <a:lnTo>
                    <a:pt x="391" y="130"/>
                  </a:lnTo>
                  <a:cubicBezTo>
                    <a:pt x="391" y="130"/>
                    <a:pt x="391" y="130"/>
                    <a:pt x="391" y="130"/>
                  </a:cubicBezTo>
                  <a:lnTo>
                    <a:pt x="391" y="130"/>
                  </a:lnTo>
                  <a:cubicBezTo>
                    <a:pt x="391" y="129"/>
                    <a:pt x="390" y="129"/>
                    <a:pt x="390" y="128"/>
                  </a:cubicBezTo>
                  <a:close/>
                  <a:moveTo>
                    <a:pt x="137" y="320"/>
                  </a:moveTo>
                  <a:cubicBezTo>
                    <a:pt x="139" y="325"/>
                    <a:pt x="139" y="328"/>
                    <a:pt x="138" y="328"/>
                  </a:cubicBezTo>
                  <a:cubicBezTo>
                    <a:pt x="137" y="328"/>
                    <a:pt x="136" y="327"/>
                    <a:pt x="136" y="323"/>
                  </a:cubicBezTo>
                  <a:cubicBezTo>
                    <a:pt x="136" y="322"/>
                    <a:pt x="137" y="321"/>
                    <a:pt x="137" y="320"/>
                  </a:cubicBezTo>
                  <a:close/>
                  <a:moveTo>
                    <a:pt x="154" y="381"/>
                  </a:moveTo>
                  <a:lnTo>
                    <a:pt x="154" y="381"/>
                  </a:lnTo>
                  <a:cubicBezTo>
                    <a:pt x="154" y="381"/>
                    <a:pt x="154" y="381"/>
                    <a:pt x="155" y="381"/>
                  </a:cubicBezTo>
                  <a:lnTo>
                    <a:pt x="155" y="381"/>
                  </a:lnTo>
                  <a:cubicBezTo>
                    <a:pt x="155" y="382"/>
                    <a:pt x="155" y="382"/>
                    <a:pt x="155" y="382"/>
                  </a:cubicBezTo>
                  <a:lnTo>
                    <a:pt x="155" y="382"/>
                  </a:lnTo>
                  <a:cubicBezTo>
                    <a:pt x="155" y="382"/>
                    <a:pt x="155" y="382"/>
                    <a:pt x="155" y="382"/>
                  </a:cubicBezTo>
                  <a:cubicBezTo>
                    <a:pt x="154" y="381"/>
                    <a:pt x="154" y="381"/>
                    <a:pt x="154" y="381"/>
                  </a:cubicBezTo>
                  <a:close/>
                  <a:moveTo>
                    <a:pt x="382" y="125"/>
                  </a:moveTo>
                  <a:cubicBezTo>
                    <a:pt x="382" y="125"/>
                    <a:pt x="383" y="126"/>
                    <a:pt x="386" y="128"/>
                  </a:cubicBezTo>
                  <a:cubicBezTo>
                    <a:pt x="387" y="128"/>
                    <a:pt x="387" y="128"/>
                    <a:pt x="388" y="128"/>
                  </a:cubicBezTo>
                  <a:lnTo>
                    <a:pt x="388" y="128"/>
                  </a:lnTo>
                  <a:cubicBezTo>
                    <a:pt x="388" y="129"/>
                    <a:pt x="389" y="130"/>
                    <a:pt x="389" y="130"/>
                  </a:cubicBezTo>
                  <a:lnTo>
                    <a:pt x="389" y="130"/>
                  </a:lnTo>
                  <a:cubicBezTo>
                    <a:pt x="389" y="130"/>
                    <a:pt x="389" y="130"/>
                    <a:pt x="389" y="130"/>
                  </a:cubicBezTo>
                  <a:lnTo>
                    <a:pt x="389" y="130"/>
                  </a:lnTo>
                  <a:cubicBezTo>
                    <a:pt x="388" y="130"/>
                    <a:pt x="387" y="129"/>
                    <a:pt x="386" y="128"/>
                  </a:cubicBezTo>
                  <a:lnTo>
                    <a:pt x="386" y="128"/>
                  </a:lnTo>
                  <a:lnTo>
                    <a:pt x="386" y="128"/>
                  </a:lnTo>
                  <a:lnTo>
                    <a:pt x="384" y="128"/>
                  </a:lnTo>
                  <a:cubicBezTo>
                    <a:pt x="386" y="130"/>
                    <a:pt x="388" y="133"/>
                    <a:pt x="390" y="133"/>
                  </a:cubicBezTo>
                  <a:lnTo>
                    <a:pt x="388" y="130"/>
                  </a:lnTo>
                  <a:lnTo>
                    <a:pt x="388" y="130"/>
                  </a:lnTo>
                  <a:cubicBezTo>
                    <a:pt x="388" y="130"/>
                    <a:pt x="388" y="130"/>
                    <a:pt x="389" y="130"/>
                  </a:cubicBezTo>
                  <a:cubicBezTo>
                    <a:pt x="389" y="130"/>
                    <a:pt x="389" y="130"/>
                    <a:pt x="389" y="130"/>
                  </a:cubicBezTo>
                  <a:lnTo>
                    <a:pt x="389" y="130"/>
                  </a:lnTo>
                  <a:cubicBezTo>
                    <a:pt x="389" y="130"/>
                    <a:pt x="389" y="130"/>
                    <a:pt x="389" y="130"/>
                  </a:cubicBezTo>
                  <a:lnTo>
                    <a:pt x="389" y="130"/>
                  </a:lnTo>
                  <a:cubicBezTo>
                    <a:pt x="390" y="132"/>
                    <a:pt x="390" y="133"/>
                    <a:pt x="390" y="133"/>
                  </a:cubicBezTo>
                  <a:cubicBezTo>
                    <a:pt x="393" y="136"/>
                    <a:pt x="395" y="137"/>
                    <a:pt x="395" y="137"/>
                  </a:cubicBezTo>
                  <a:cubicBezTo>
                    <a:pt x="395" y="137"/>
                    <a:pt x="395" y="137"/>
                    <a:pt x="395" y="137"/>
                  </a:cubicBezTo>
                  <a:lnTo>
                    <a:pt x="395" y="137"/>
                  </a:lnTo>
                  <a:cubicBezTo>
                    <a:pt x="398" y="142"/>
                    <a:pt x="399" y="150"/>
                    <a:pt x="399" y="155"/>
                  </a:cubicBezTo>
                  <a:cubicBezTo>
                    <a:pt x="404" y="160"/>
                    <a:pt x="404" y="169"/>
                    <a:pt x="404" y="174"/>
                  </a:cubicBezTo>
                  <a:cubicBezTo>
                    <a:pt x="408" y="182"/>
                    <a:pt x="408" y="193"/>
                    <a:pt x="408" y="205"/>
                  </a:cubicBezTo>
                  <a:lnTo>
                    <a:pt x="408" y="205"/>
                  </a:lnTo>
                  <a:cubicBezTo>
                    <a:pt x="408" y="206"/>
                    <a:pt x="407" y="210"/>
                    <a:pt x="406" y="212"/>
                  </a:cubicBezTo>
                  <a:lnTo>
                    <a:pt x="406" y="212"/>
                  </a:lnTo>
                  <a:cubicBezTo>
                    <a:pt x="404" y="216"/>
                    <a:pt x="403" y="220"/>
                    <a:pt x="399" y="223"/>
                  </a:cubicBezTo>
                  <a:cubicBezTo>
                    <a:pt x="399" y="228"/>
                    <a:pt x="399" y="228"/>
                    <a:pt x="395" y="232"/>
                  </a:cubicBezTo>
                  <a:cubicBezTo>
                    <a:pt x="394" y="236"/>
                    <a:pt x="394" y="237"/>
                    <a:pt x="394" y="237"/>
                  </a:cubicBezTo>
                  <a:cubicBezTo>
                    <a:pt x="394" y="237"/>
                    <a:pt x="395" y="237"/>
                    <a:pt x="395" y="236"/>
                  </a:cubicBezTo>
                  <a:lnTo>
                    <a:pt x="395" y="236"/>
                  </a:lnTo>
                  <a:cubicBezTo>
                    <a:pt x="395" y="236"/>
                    <a:pt x="395" y="237"/>
                    <a:pt x="395" y="237"/>
                  </a:cubicBezTo>
                  <a:cubicBezTo>
                    <a:pt x="386" y="246"/>
                    <a:pt x="381" y="255"/>
                    <a:pt x="372" y="269"/>
                  </a:cubicBezTo>
                  <a:cubicBezTo>
                    <a:pt x="340" y="309"/>
                    <a:pt x="313" y="337"/>
                    <a:pt x="268" y="364"/>
                  </a:cubicBezTo>
                  <a:cubicBezTo>
                    <a:pt x="264" y="368"/>
                    <a:pt x="259" y="368"/>
                    <a:pt x="255" y="372"/>
                  </a:cubicBezTo>
                  <a:lnTo>
                    <a:pt x="255" y="372"/>
                  </a:lnTo>
                  <a:cubicBezTo>
                    <a:pt x="255" y="372"/>
                    <a:pt x="255" y="372"/>
                    <a:pt x="255" y="372"/>
                  </a:cubicBezTo>
                  <a:cubicBezTo>
                    <a:pt x="254" y="372"/>
                    <a:pt x="252" y="372"/>
                    <a:pt x="250" y="373"/>
                  </a:cubicBezTo>
                  <a:cubicBezTo>
                    <a:pt x="241" y="377"/>
                    <a:pt x="232" y="382"/>
                    <a:pt x="223" y="382"/>
                  </a:cubicBezTo>
                  <a:cubicBezTo>
                    <a:pt x="223" y="382"/>
                    <a:pt x="211" y="385"/>
                    <a:pt x="211" y="386"/>
                  </a:cubicBezTo>
                  <a:lnTo>
                    <a:pt x="211" y="386"/>
                  </a:lnTo>
                  <a:cubicBezTo>
                    <a:pt x="210" y="386"/>
                    <a:pt x="209" y="386"/>
                    <a:pt x="209" y="386"/>
                  </a:cubicBezTo>
                  <a:lnTo>
                    <a:pt x="164" y="386"/>
                  </a:lnTo>
                  <a:cubicBezTo>
                    <a:pt x="164" y="384"/>
                    <a:pt x="162" y="383"/>
                    <a:pt x="159" y="382"/>
                  </a:cubicBezTo>
                  <a:lnTo>
                    <a:pt x="159" y="382"/>
                  </a:lnTo>
                  <a:cubicBezTo>
                    <a:pt x="159" y="382"/>
                    <a:pt x="159" y="382"/>
                    <a:pt x="159" y="382"/>
                  </a:cubicBezTo>
                  <a:cubicBezTo>
                    <a:pt x="159" y="382"/>
                    <a:pt x="157" y="381"/>
                    <a:pt x="155" y="380"/>
                  </a:cubicBezTo>
                  <a:lnTo>
                    <a:pt x="155" y="380"/>
                  </a:lnTo>
                  <a:cubicBezTo>
                    <a:pt x="155" y="379"/>
                    <a:pt x="155" y="378"/>
                    <a:pt x="155" y="377"/>
                  </a:cubicBezTo>
                  <a:lnTo>
                    <a:pt x="150" y="373"/>
                  </a:lnTo>
                  <a:lnTo>
                    <a:pt x="150" y="373"/>
                  </a:lnTo>
                  <a:cubicBezTo>
                    <a:pt x="150" y="373"/>
                    <a:pt x="151" y="375"/>
                    <a:pt x="152" y="377"/>
                  </a:cubicBezTo>
                  <a:lnTo>
                    <a:pt x="152" y="377"/>
                  </a:lnTo>
                  <a:cubicBezTo>
                    <a:pt x="151" y="376"/>
                    <a:pt x="150" y="374"/>
                    <a:pt x="150" y="373"/>
                  </a:cubicBezTo>
                  <a:lnTo>
                    <a:pt x="150" y="373"/>
                  </a:lnTo>
                  <a:cubicBezTo>
                    <a:pt x="150" y="373"/>
                    <a:pt x="150" y="373"/>
                    <a:pt x="150" y="373"/>
                  </a:cubicBezTo>
                  <a:cubicBezTo>
                    <a:pt x="148" y="369"/>
                    <a:pt x="147" y="368"/>
                    <a:pt x="147" y="368"/>
                  </a:cubicBezTo>
                  <a:lnTo>
                    <a:pt x="147" y="368"/>
                  </a:lnTo>
                  <a:cubicBezTo>
                    <a:pt x="147" y="368"/>
                    <a:pt x="147" y="368"/>
                    <a:pt x="147" y="369"/>
                  </a:cubicBezTo>
                  <a:lnTo>
                    <a:pt x="147" y="369"/>
                  </a:lnTo>
                  <a:cubicBezTo>
                    <a:pt x="144" y="363"/>
                    <a:pt x="141" y="355"/>
                    <a:pt x="141" y="355"/>
                  </a:cubicBezTo>
                  <a:cubicBezTo>
                    <a:pt x="141" y="350"/>
                    <a:pt x="141" y="346"/>
                    <a:pt x="141" y="341"/>
                  </a:cubicBezTo>
                  <a:cubicBezTo>
                    <a:pt x="137" y="333"/>
                    <a:pt x="140" y="324"/>
                    <a:pt x="137" y="319"/>
                  </a:cubicBezTo>
                  <a:lnTo>
                    <a:pt x="137" y="319"/>
                  </a:lnTo>
                  <a:cubicBezTo>
                    <a:pt x="139" y="316"/>
                    <a:pt x="141" y="313"/>
                    <a:pt x="141" y="309"/>
                  </a:cubicBezTo>
                  <a:lnTo>
                    <a:pt x="141" y="309"/>
                  </a:lnTo>
                  <a:cubicBezTo>
                    <a:pt x="141" y="312"/>
                    <a:pt x="139" y="317"/>
                    <a:pt x="137" y="319"/>
                  </a:cubicBezTo>
                  <a:lnTo>
                    <a:pt x="137" y="319"/>
                  </a:lnTo>
                  <a:cubicBezTo>
                    <a:pt x="137" y="319"/>
                    <a:pt x="137" y="319"/>
                    <a:pt x="136" y="319"/>
                  </a:cubicBezTo>
                  <a:lnTo>
                    <a:pt x="136" y="319"/>
                  </a:lnTo>
                  <a:cubicBezTo>
                    <a:pt x="137" y="319"/>
                    <a:pt x="137" y="319"/>
                    <a:pt x="137" y="319"/>
                  </a:cubicBezTo>
                  <a:lnTo>
                    <a:pt x="137" y="319"/>
                  </a:lnTo>
                  <a:cubicBezTo>
                    <a:pt x="136" y="320"/>
                    <a:pt x="136" y="320"/>
                    <a:pt x="136" y="320"/>
                  </a:cubicBezTo>
                  <a:cubicBezTo>
                    <a:pt x="135" y="320"/>
                    <a:pt x="135" y="318"/>
                    <a:pt x="136" y="314"/>
                  </a:cubicBezTo>
                  <a:cubicBezTo>
                    <a:pt x="141" y="314"/>
                    <a:pt x="141" y="309"/>
                    <a:pt x="141" y="305"/>
                  </a:cubicBezTo>
                  <a:cubicBezTo>
                    <a:pt x="141" y="305"/>
                    <a:pt x="142" y="304"/>
                    <a:pt x="143" y="303"/>
                  </a:cubicBezTo>
                  <a:lnTo>
                    <a:pt x="143" y="303"/>
                  </a:lnTo>
                  <a:cubicBezTo>
                    <a:pt x="142" y="304"/>
                    <a:pt x="142" y="304"/>
                    <a:pt x="142" y="304"/>
                  </a:cubicBezTo>
                  <a:cubicBezTo>
                    <a:pt x="143" y="304"/>
                    <a:pt x="144" y="303"/>
                    <a:pt x="146" y="300"/>
                  </a:cubicBezTo>
                  <a:lnTo>
                    <a:pt x="146" y="300"/>
                  </a:lnTo>
                  <a:cubicBezTo>
                    <a:pt x="146" y="300"/>
                    <a:pt x="146" y="300"/>
                    <a:pt x="146" y="300"/>
                  </a:cubicBezTo>
                  <a:cubicBezTo>
                    <a:pt x="155" y="287"/>
                    <a:pt x="164" y="273"/>
                    <a:pt x="177" y="260"/>
                  </a:cubicBezTo>
                  <a:lnTo>
                    <a:pt x="186" y="251"/>
                  </a:lnTo>
                  <a:cubicBezTo>
                    <a:pt x="195" y="246"/>
                    <a:pt x="200" y="237"/>
                    <a:pt x="209" y="232"/>
                  </a:cubicBezTo>
                  <a:cubicBezTo>
                    <a:pt x="227" y="214"/>
                    <a:pt x="250" y="201"/>
                    <a:pt x="272" y="187"/>
                  </a:cubicBezTo>
                  <a:cubicBezTo>
                    <a:pt x="291" y="174"/>
                    <a:pt x="309" y="160"/>
                    <a:pt x="331" y="146"/>
                  </a:cubicBezTo>
                  <a:lnTo>
                    <a:pt x="338" y="143"/>
                  </a:lnTo>
                  <a:lnTo>
                    <a:pt x="338" y="143"/>
                  </a:lnTo>
                  <a:cubicBezTo>
                    <a:pt x="338" y="143"/>
                    <a:pt x="338" y="143"/>
                    <a:pt x="338" y="143"/>
                  </a:cubicBezTo>
                  <a:cubicBezTo>
                    <a:pt x="339" y="143"/>
                    <a:pt x="341" y="143"/>
                    <a:pt x="345" y="142"/>
                  </a:cubicBezTo>
                  <a:cubicBezTo>
                    <a:pt x="354" y="137"/>
                    <a:pt x="358" y="133"/>
                    <a:pt x="368" y="133"/>
                  </a:cubicBezTo>
                  <a:cubicBezTo>
                    <a:pt x="371" y="131"/>
                    <a:pt x="374" y="129"/>
                    <a:pt x="375" y="128"/>
                  </a:cubicBezTo>
                  <a:lnTo>
                    <a:pt x="384" y="128"/>
                  </a:lnTo>
                  <a:cubicBezTo>
                    <a:pt x="382" y="127"/>
                    <a:pt x="381" y="125"/>
                    <a:pt x="382" y="125"/>
                  </a:cubicBezTo>
                  <a:close/>
                  <a:moveTo>
                    <a:pt x="385" y="1"/>
                  </a:moveTo>
                  <a:cubicBezTo>
                    <a:pt x="380" y="1"/>
                    <a:pt x="376" y="1"/>
                    <a:pt x="372" y="1"/>
                  </a:cubicBezTo>
                  <a:cubicBezTo>
                    <a:pt x="322" y="1"/>
                    <a:pt x="281" y="24"/>
                    <a:pt x="241" y="47"/>
                  </a:cubicBezTo>
                  <a:cubicBezTo>
                    <a:pt x="191" y="78"/>
                    <a:pt x="141" y="115"/>
                    <a:pt x="96" y="155"/>
                  </a:cubicBezTo>
                  <a:cubicBezTo>
                    <a:pt x="64" y="183"/>
                    <a:pt x="32" y="219"/>
                    <a:pt x="19" y="260"/>
                  </a:cubicBezTo>
                  <a:cubicBezTo>
                    <a:pt x="1" y="305"/>
                    <a:pt x="5" y="355"/>
                    <a:pt x="23" y="405"/>
                  </a:cubicBezTo>
                  <a:cubicBezTo>
                    <a:pt x="49" y="482"/>
                    <a:pt x="122" y="518"/>
                    <a:pt x="198" y="518"/>
                  </a:cubicBezTo>
                  <a:cubicBezTo>
                    <a:pt x="230" y="518"/>
                    <a:pt x="261" y="512"/>
                    <a:pt x="291" y="500"/>
                  </a:cubicBezTo>
                  <a:cubicBezTo>
                    <a:pt x="358" y="473"/>
                    <a:pt x="413" y="427"/>
                    <a:pt x="463" y="373"/>
                  </a:cubicBezTo>
                  <a:cubicBezTo>
                    <a:pt x="499" y="328"/>
                    <a:pt x="539" y="275"/>
                    <a:pt x="540" y="216"/>
                  </a:cubicBezTo>
                  <a:lnTo>
                    <a:pt x="540" y="216"/>
                  </a:lnTo>
                  <a:cubicBezTo>
                    <a:pt x="540" y="211"/>
                    <a:pt x="540" y="206"/>
                    <a:pt x="540" y="201"/>
                  </a:cubicBezTo>
                  <a:cubicBezTo>
                    <a:pt x="535" y="151"/>
                    <a:pt x="526" y="101"/>
                    <a:pt x="494" y="60"/>
                  </a:cubicBezTo>
                  <a:cubicBezTo>
                    <a:pt x="470" y="23"/>
                    <a:pt x="429" y="1"/>
                    <a:pt x="385"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91;p35">
              <a:extLst>
                <a:ext uri="{FF2B5EF4-FFF2-40B4-BE49-F238E27FC236}">
                  <a16:creationId xmlns:a16="http://schemas.microsoft.com/office/drawing/2014/main" id="{154D6763-CC56-BAA0-6C23-C54ED34DD35D}"/>
                </a:ext>
              </a:extLst>
            </p:cNvPr>
            <p:cNvSpPr/>
            <p:nvPr/>
          </p:nvSpPr>
          <p:spPr>
            <a:xfrm>
              <a:off x="4022314" y="3271861"/>
              <a:ext cx="34794" cy="23104"/>
            </a:xfrm>
            <a:custGeom>
              <a:avLst/>
              <a:gdLst/>
              <a:ahLst/>
              <a:cxnLst/>
              <a:rect l="l" t="t" r="r" b="b"/>
              <a:pathLst>
                <a:path w="628" h="417" extrusionOk="0">
                  <a:moveTo>
                    <a:pt x="138" y="258"/>
                  </a:moveTo>
                  <a:cubicBezTo>
                    <a:pt x="138" y="258"/>
                    <a:pt x="141" y="261"/>
                    <a:pt x="143" y="262"/>
                  </a:cubicBezTo>
                  <a:lnTo>
                    <a:pt x="143" y="262"/>
                  </a:lnTo>
                  <a:cubicBezTo>
                    <a:pt x="143" y="263"/>
                    <a:pt x="143" y="263"/>
                    <a:pt x="143" y="263"/>
                  </a:cubicBezTo>
                  <a:cubicBezTo>
                    <a:pt x="143" y="263"/>
                    <a:pt x="143" y="263"/>
                    <a:pt x="143" y="262"/>
                  </a:cubicBezTo>
                  <a:lnTo>
                    <a:pt x="143" y="262"/>
                  </a:lnTo>
                  <a:cubicBezTo>
                    <a:pt x="144" y="262"/>
                    <a:pt x="144" y="262"/>
                    <a:pt x="145" y="263"/>
                  </a:cubicBezTo>
                  <a:lnTo>
                    <a:pt x="145" y="263"/>
                  </a:lnTo>
                  <a:cubicBezTo>
                    <a:pt x="145" y="263"/>
                    <a:pt x="145" y="264"/>
                    <a:pt x="145" y="264"/>
                  </a:cubicBezTo>
                  <a:lnTo>
                    <a:pt x="145" y="264"/>
                  </a:lnTo>
                  <a:cubicBezTo>
                    <a:pt x="143" y="263"/>
                    <a:pt x="141" y="262"/>
                    <a:pt x="141" y="262"/>
                  </a:cubicBezTo>
                  <a:cubicBezTo>
                    <a:pt x="139" y="259"/>
                    <a:pt x="138" y="258"/>
                    <a:pt x="138" y="258"/>
                  </a:cubicBezTo>
                  <a:close/>
                  <a:moveTo>
                    <a:pt x="303" y="132"/>
                  </a:moveTo>
                  <a:cubicBezTo>
                    <a:pt x="323" y="132"/>
                    <a:pt x="343" y="133"/>
                    <a:pt x="363" y="135"/>
                  </a:cubicBezTo>
                  <a:cubicBezTo>
                    <a:pt x="386" y="139"/>
                    <a:pt x="408" y="139"/>
                    <a:pt x="434" y="148"/>
                  </a:cubicBezTo>
                  <a:lnTo>
                    <a:pt x="434" y="148"/>
                  </a:lnTo>
                  <a:cubicBezTo>
                    <a:pt x="433" y="147"/>
                    <a:pt x="432" y="147"/>
                    <a:pt x="432" y="147"/>
                  </a:cubicBezTo>
                  <a:lnTo>
                    <a:pt x="432" y="147"/>
                  </a:lnTo>
                  <a:cubicBezTo>
                    <a:pt x="430" y="147"/>
                    <a:pt x="446" y="154"/>
                    <a:pt x="449" y="157"/>
                  </a:cubicBezTo>
                  <a:cubicBezTo>
                    <a:pt x="454" y="157"/>
                    <a:pt x="458" y="157"/>
                    <a:pt x="463" y="162"/>
                  </a:cubicBezTo>
                  <a:cubicBezTo>
                    <a:pt x="472" y="167"/>
                    <a:pt x="477" y="171"/>
                    <a:pt x="486" y="176"/>
                  </a:cubicBezTo>
                  <a:cubicBezTo>
                    <a:pt x="482" y="174"/>
                    <a:pt x="480" y="173"/>
                    <a:pt x="479" y="173"/>
                  </a:cubicBezTo>
                  <a:cubicBezTo>
                    <a:pt x="474" y="173"/>
                    <a:pt x="487" y="185"/>
                    <a:pt x="490" y="185"/>
                  </a:cubicBezTo>
                  <a:cubicBezTo>
                    <a:pt x="490" y="189"/>
                    <a:pt x="495" y="194"/>
                    <a:pt x="495" y="198"/>
                  </a:cubicBezTo>
                  <a:cubicBezTo>
                    <a:pt x="495" y="198"/>
                    <a:pt x="495" y="198"/>
                    <a:pt x="495" y="198"/>
                  </a:cubicBezTo>
                  <a:lnTo>
                    <a:pt x="495" y="198"/>
                  </a:lnTo>
                  <a:cubicBezTo>
                    <a:pt x="495" y="203"/>
                    <a:pt x="496" y="209"/>
                    <a:pt x="499" y="212"/>
                  </a:cubicBezTo>
                  <a:lnTo>
                    <a:pt x="495" y="212"/>
                  </a:lnTo>
                  <a:cubicBezTo>
                    <a:pt x="495" y="213"/>
                    <a:pt x="495" y="215"/>
                    <a:pt x="495" y="216"/>
                  </a:cubicBezTo>
                  <a:cubicBezTo>
                    <a:pt x="495" y="221"/>
                    <a:pt x="495" y="225"/>
                    <a:pt x="490" y="230"/>
                  </a:cubicBezTo>
                  <a:cubicBezTo>
                    <a:pt x="487" y="233"/>
                    <a:pt x="486" y="237"/>
                    <a:pt x="484" y="238"/>
                  </a:cubicBezTo>
                  <a:lnTo>
                    <a:pt x="484" y="238"/>
                  </a:lnTo>
                  <a:cubicBezTo>
                    <a:pt x="483" y="238"/>
                    <a:pt x="482" y="239"/>
                    <a:pt x="481" y="239"/>
                  </a:cubicBezTo>
                  <a:cubicBezTo>
                    <a:pt x="477" y="244"/>
                    <a:pt x="472" y="248"/>
                    <a:pt x="463" y="253"/>
                  </a:cubicBezTo>
                  <a:cubicBezTo>
                    <a:pt x="458" y="253"/>
                    <a:pt x="458" y="257"/>
                    <a:pt x="454" y="257"/>
                  </a:cubicBezTo>
                  <a:cubicBezTo>
                    <a:pt x="445" y="262"/>
                    <a:pt x="436" y="266"/>
                    <a:pt x="427" y="266"/>
                  </a:cubicBezTo>
                  <a:lnTo>
                    <a:pt x="413" y="271"/>
                  </a:lnTo>
                  <a:cubicBezTo>
                    <a:pt x="411" y="271"/>
                    <a:pt x="410" y="272"/>
                    <a:pt x="409" y="272"/>
                  </a:cubicBezTo>
                  <a:lnTo>
                    <a:pt x="409" y="272"/>
                  </a:lnTo>
                  <a:cubicBezTo>
                    <a:pt x="410" y="272"/>
                    <a:pt x="410" y="271"/>
                    <a:pt x="404" y="271"/>
                  </a:cubicBezTo>
                  <a:cubicBezTo>
                    <a:pt x="350" y="284"/>
                    <a:pt x="295" y="284"/>
                    <a:pt x="241" y="284"/>
                  </a:cubicBezTo>
                  <a:cubicBezTo>
                    <a:pt x="227" y="284"/>
                    <a:pt x="209" y="284"/>
                    <a:pt x="191" y="280"/>
                  </a:cubicBezTo>
                  <a:cubicBezTo>
                    <a:pt x="188" y="280"/>
                    <a:pt x="178" y="277"/>
                    <a:pt x="172" y="275"/>
                  </a:cubicBezTo>
                  <a:lnTo>
                    <a:pt x="172" y="275"/>
                  </a:lnTo>
                  <a:cubicBezTo>
                    <a:pt x="165" y="271"/>
                    <a:pt x="158" y="268"/>
                    <a:pt x="151" y="267"/>
                  </a:cubicBezTo>
                  <a:lnTo>
                    <a:pt x="151" y="267"/>
                  </a:lnTo>
                  <a:cubicBezTo>
                    <a:pt x="151" y="267"/>
                    <a:pt x="151" y="266"/>
                    <a:pt x="150" y="266"/>
                  </a:cubicBezTo>
                  <a:cubicBezTo>
                    <a:pt x="149" y="266"/>
                    <a:pt x="147" y="266"/>
                    <a:pt x="146" y="265"/>
                  </a:cubicBezTo>
                  <a:lnTo>
                    <a:pt x="146" y="265"/>
                  </a:lnTo>
                  <a:cubicBezTo>
                    <a:pt x="146" y="264"/>
                    <a:pt x="145" y="264"/>
                    <a:pt x="145" y="263"/>
                  </a:cubicBezTo>
                  <a:lnTo>
                    <a:pt x="145" y="263"/>
                  </a:lnTo>
                  <a:cubicBezTo>
                    <a:pt x="145" y="263"/>
                    <a:pt x="145" y="263"/>
                    <a:pt x="145" y="263"/>
                  </a:cubicBezTo>
                  <a:cubicBezTo>
                    <a:pt x="146" y="263"/>
                    <a:pt x="146" y="262"/>
                    <a:pt x="146" y="262"/>
                  </a:cubicBezTo>
                  <a:cubicBezTo>
                    <a:pt x="145" y="261"/>
                    <a:pt x="145" y="261"/>
                    <a:pt x="145" y="261"/>
                  </a:cubicBezTo>
                  <a:lnTo>
                    <a:pt x="145" y="261"/>
                  </a:lnTo>
                  <a:cubicBezTo>
                    <a:pt x="145" y="261"/>
                    <a:pt x="145" y="261"/>
                    <a:pt x="145" y="262"/>
                  </a:cubicBezTo>
                  <a:lnTo>
                    <a:pt x="145" y="262"/>
                  </a:lnTo>
                  <a:cubicBezTo>
                    <a:pt x="144" y="261"/>
                    <a:pt x="143" y="259"/>
                    <a:pt x="142" y="258"/>
                  </a:cubicBezTo>
                  <a:lnTo>
                    <a:pt x="142" y="258"/>
                  </a:lnTo>
                  <a:cubicBezTo>
                    <a:pt x="142" y="256"/>
                    <a:pt x="141" y="254"/>
                    <a:pt x="141" y="253"/>
                  </a:cubicBezTo>
                  <a:cubicBezTo>
                    <a:pt x="141" y="239"/>
                    <a:pt x="137" y="226"/>
                    <a:pt x="137" y="212"/>
                  </a:cubicBezTo>
                  <a:lnTo>
                    <a:pt x="137" y="212"/>
                  </a:lnTo>
                  <a:cubicBezTo>
                    <a:pt x="137" y="215"/>
                    <a:pt x="137" y="216"/>
                    <a:pt x="137" y="216"/>
                  </a:cubicBezTo>
                  <a:cubicBezTo>
                    <a:pt x="139" y="216"/>
                    <a:pt x="141" y="202"/>
                    <a:pt x="141" y="198"/>
                  </a:cubicBezTo>
                  <a:cubicBezTo>
                    <a:pt x="141" y="194"/>
                    <a:pt x="141" y="194"/>
                    <a:pt x="141" y="189"/>
                  </a:cubicBezTo>
                  <a:cubicBezTo>
                    <a:pt x="144" y="186"/>
                    <a:pt x="150" y="179"/>
                    <a:pt x="148" y="179"/>
                  </a:cubicBezTo>
                  <a:lnTo>
                    <a:pt x="148" y="179"/>
                  </a:lnTo>
                  <a:cubicBezTo>
                    <a:pt x="148" y="179"/>
                    <a:pt x="146" y="180"/>
                    <a:pt x="141" y="185"/>
                  </a:cubicBezTo>
                  <a:cubicBezTo>
                    <a:pt x="150" y="176"/>
                    <a:pt x="155" y="171"/>
                    <a:pt x="159" y="167"/>
                  </a:cubicBezTo>
                  <a:cubicBezTo>
                    <a:pt x="159" y="167"/>
                    <a:pt x="164" y="162"/>
                    <a:pt x="164" y="162"/>
                  </a:cubicBezTo>
                  <a:cubicBezTo>
                    <a:pt x="168" y="157"/>
                    <a:pt x="173" y="153"/>
                    <a:pt x="178" y="153"/>
                  </a:cubicBezTo>
                  <a:cubicBezTo>
                    <a:pt x="187" y="148"/>
                    <a:pt x="196" y="148"/>
                    <a:pt x="200" y="144"/>
                  </a:cubicBezTo>
                  <a:cubicBezTo>
                    <a:pt x="205" y="144"/>
                    <a:pt x="209" y="139"/>
                    <a:pt x="214" y="139"/>
                  </a:cubicBezTo>
                  <a:cubicBezTo>
                    <a:pt x="214" y="139"/>
                    <a:pt x="215" y="139"/>
                    <a:pt x="215" y="139"/>
                  </a:cubicBezTo>
                  <a:lnTo>
                    <a:pt x="215" y="139"/>
                  </a:lnTo>
                  <a:cubicBezTo>
                    <a:pt x="216" y="139"/>
                    <a:pt x="219" y="139"/>
                    <a:pt x="223" y="139"/>
                  </a:cubicBezTo>
                  <a:cubicBezTo>
                    <a:pt x="249" y="134"/>
                    <a:pt x="276" y="132"/>
                    <a:pt x="303" y="132"/>
                  </a:cubicBezTo>
                  <a:close/>
                  <a:moveTo>
                    <a:pt x="294" y="1"/>
                  </a:moveTo>
                  <a:cubicBezTo>
                    <a:pt x="270" y="1"/>
                    <a:pt x="246" y="2"/>
                    <a:pt x="223" y="3"/>
                  </a:cubicBezTo>
                  <a:cubicBezTo>
                    <a:pt x="173" y="13"/>
                    <a:pt x="119" y="26"/>
                    <a:pt x="78" y="58"/>
                  </a:cubicBezTo>
                  <a:cubicBezTo>
                    <a:pt x="37" y="90"/>
                    <a:pt x="14" y="135"/>
                    <a:pt x="10" y="185"/>
                  </a:cubicBezTo>
                  <a:cubicBezTo>
                    <a:pt x="1" y="239"/>
                    <a:pt x="14" y="312"/>
                    <a:pt x="55" y="352"/>
                  </a:cubicBezTo>
                  <a:cubicBezTo>
                    <a:pt x="91" y="389"/>
                    <a:pt x="146" y="402"/>
                    <a:pt x="191" y="411"/>
                  </a:cubicBezTo>
                  <a:cubicBezTo>
                    <a:pt x="217" y="415"/>
                    <a:pt x="243" y="416"/>
                    <a:pt x="269" y="416"/>
                  </a:cubicBezTo>
                  <a:cubicBezTo>
                    <a:pt x="311" y="416"/>
                    <a:pt x="353" y="412"/>
                    <a:pt x="395" y="407"/>
                  </a:cubicBezTo>
                  <a:cubicBezTo>
                    <a:pt x="449" y="398"/>
                    <a:pt x="513" y="384"/>
                    <a:pt x="563" y="348"/>
                  </a:cubicBezTo>
                  <a:cubicBezTo>
                    <a:pt x="603" y="316"/>
                    <a:pt x="625" y="273"/>
                    <a:pt x="627" y="223"/>
                  </a:cubicBezTo>
                  <a:lnTo>
                    <a:pt x="627" y="223"/>
                  </a:lnTo>
                  <a:cubicBezTo>
                    <a:pt x="627" y="217"/>
                    <a:pt x="627" y="210"/>
                    <a:pt x="626" y="203"/>
                  </a:cubicBezTo>
                  <a:lnTo>
                    <a:pt x="626" y="203"/>
                  </a:lnTo>
                  <a:cubicBezTo>
                    <a:pt x="626" y="203"/>
                    <a:pt x="626" y="203"/>
                    <a:pt x="626" y="203"/>
                  </a:cubicBezTo>
                  <a:cubicBezTo>
                    <a:pt x="626" y="198"/>
                    <a:pt x="625" y="193"/>
                    <a:pt x="624" y="188"/>
                  </a:cubicBezTo>
                  <a:lnTo>
                    <a:pt x="624" y="188"/>
                  </a:lnTo>
                  <a:cubicBezTo>
                    <a:pt x="604" y="84"/>
                    <a:pt x="513" y="30"/>
                    <a:pt x="413" y="13"/>
                  </a:cubicBezTo>
                  <a:cubicBezTo>
                    <a:pt x="376" y="4"/>
                    <a:pt x="335" y="1"/>
                    <a:pt x="294"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92;p35">
              <a:extLst>
                <a:ext uri="{FF2B5EF4-FFF2-40B4-BE49-F238E27FC236}">
                  <a16:creationId xmlns:a16="http://schemas.microsoft.com/office/drawing/2014/main" id="{F0E21932-0A34-3956-A4C7-73DDE9F86D90}"/>
                </a:ext>
              </a:extLst>
            </p:cNvPr>
            <p:cNvSpPr/>
            <p:nvPr/>
          </p:nvSpPr>
          <p:spPr>
            <a:xfrm>
              <a:off x="3697525" y="3149525"/>
              <a:ext cx="767415" cy="454487"/>
            </a:xfrm>
            <a:custGeom>
              <a:avLst/>
              <a:gdLst/>
              <a:ahLst/>
              <a:cxnLst/>
              <a:rect l="l" t="t" r="r" b="b"/>
              <a:pathLst>
                <a:path w="13851" h="8203" extrusionOk="0">
                  <a:moveTo>
                    <a:pt x="8336" y="125"/>
                  </a:moveTo>
                  <a:cubicBezTo>
                    <a:pt x="8965" y="125"/>
                    <a:pt x="9594" y="199"/>
                    <a:pt x="10185" y="404"/>
                  </a:cubicBezTo>
                  <a:cubicBezTo>
                    <a:pt x="10788" y="612"/>
                    <a:pt x="11286" y="993"/>
                    <a:pt x="11775" y="1391"/>
                  </a:cubicBezTo>
                  <a:cubicBezTo>
                    <a:pt x="12161" y="1704"/>
                    <a:pt x="12537" y="2039"/>
                    <a:pt x="12836" y="2433"/>
                  </a:cubicBezTo>
                  <a:cubicBezTo>
                    <a:pt x="12972" y="2615"/>
                    <a:pt x="13076" y="2805"/>
                    <a:pt x="13175" y="3004"/>
                  </a:cubicBezTo>
                  <a:cubicBezTo>
                    <a:pt x="13302" y="3263"/>
                    <a:pt x="13420" y="3521"/>
                    <a:pt x="13524" y="3784"/>
                  </a:cubicBezTo>
                  <a:cubicBezTo>
                    <a:pt x="13615" y="4024"/>
                    <a:pt x="13724" y="4287"/>
                    <a:pt x="13656" y="4545"/>
                  </a:cubicBezTo>
                  <a:cubicBezTo>
                    <a:pt x="13579" y="4826"/>
                    <a:pt x="13338" y="4998"/>
                    <a:pt x="13116" y="5156"/>
                  </a:cubicBezTo>
                  <a:cubicBezTo>
                    <a:pt x="12183" y="5818"/>
                    <a:pt x="11118" y="6257"/>
                    <a:pt x="10036" y="6593"/>
                  </a:cubicBezTo>
                  <a:cubicBezTo>
                    <a:pt x="9397" y="6787"/>
                    <a:pt x="8749" y="6960"/>
                    <a:pt x="8101" y="7132"/>
                  </a:cubicBezTo>
                  <a:cubicBezTo>
                    <a:pt x="7526" y="7286"/>
                    <a:pt x="6950" y="7444"/>
                    <a:pt x="6366" y="7567"/>
                  </a:cubicBezTo>
                  <a:cubicBezTo>
                    <a:pt x="5102" y="7830"/>
                    <a:pt x="3806" y="7947"/>
                    <a:pt x="2515" y="8024"/>
                  </a:cubicBezTo>
                  <a:cubicBezTo>
                    <a:pt x="2220" y="8042"/>
                    <a:pt x="1921" y="8056"/>
                    <a:pt x="1627" y="8065"/>
                  </a:cubicBezTo>
                  <a:cubicBezTo>
                    <a:pt x="1534" y="8068"/>
                    <a:pt x="1442" y="8070"/>
                    <a:pt x="1349" y="8070"/>
                  </a:cubicBezTo>
                  <a:cubicBezTo>
                    <a:pt x="1146" y="8070"/>
                    <a:pt x="942" y="8059"/>
                    <a:pt x="743" y="8015"/>
                  </a:cubicBezTo>
                  <a:cubicBezTo>
                    <a:pt x="526" y="7965"/>
                    <a:pt x="340" y="7839"/>
                    <a:pt x="240" y="7635"/>
                  </a:cubicBezTo>
                  <a:cubicBezTo>
                    <a:pt x="122" y="7386"/>
                    <a:pt x="145" y="7082"/>
                    <a:pt x="145" y="6815"/>
                  </a:cubicBezTo>
                  <a:cubicBezTo>
                    <a:pt x="154" y="5682"/>
                    <a:pt x="417" y="4563"/>
                    <a:pt x="974" y="3571"/>
                  </a:cubicBezTo>
                  <a:cubicBezTo>
                    <a:pt x="1109" y="3332"/>
                    <a:pt x="1257" y="3103"/>
                    <a:pt x="1419" y="2883"/>
                  </a:cubicBezTo>
                  <a:lnTo>
                    <a:pt x="1419" y="2883"/>
                  </a:lnTo>
                  <a:cubicBezTo>
                    <a:pt x="1420" y="2881"/>
                    <a:pt x="1422" y="2879"/>
                    <a:pt x="1423" y="2877"/>
                  </a:cubicBezTo>
                  <a:lnTo>
                    <a:pt x="1423" y="2877"/>
                  </a:lnTo>
                  <a:cubicBezTo>
                    <a:pt x="1423" y="2877"/>
                    <a:pt x="1423" y="2877"/>
                    <a:pt x="1423" y="2877"/>
                  </a:cubicBezTo>
                  <a:cubicBezTo>
                    <a:pt x="1998" y="2107"/>
                    <a:pt x="2782" y="1527"/>
                    <a:pt x="3647" y="1124"/>
                  </a:cubicBezTo>
                  <a:cubicBezTo>
                    <a:pt x="4708" y="626"/>
                    <a:pt x="5867" y="358"/>
                    <a:pt x="7027" y="213"/>
                  </a:cubicBezTo>
                  <a:cubicBezTo>
                    <a:pt x="7455" y="161"/>
                    <a:pt x="7895" y="125"/>
                    <a:pt x="8336" y="125"/>
                  </a:cubicBezTo>
                  <a:close/>
                  <a:moveTo>
                    <a:pt x="8301" y="1"/>
                  </a:moveTo>
                  <a:cubicBezTo>
                    <a:pt x="8208" y="1"/>
                    <a:pt x="8116" y="2"/>
                    <a:pt x="8024" y="5"/>
                  </a:cubicBezTo>
                  <a:cubicBezTo>
                    <a:pt x="7367" y="28"/>
                    <a:pt x="6715" y="109"/>
                    <a:pt x="6071" y="232"/>
                  </a:cubicBezTo>
                  <a:cubicBezTo>
                    <a:pt x="5487" y="345"/>
                    <a:pt x="4907" y="490"/>
                    <a:pt x="4350" y="689"/>
                  </a:cubicBezTo>
                  <a:cubicBezTo>
                    <a:pt x="3407" y="1029"/>
                    <a:pt x="2515" y="1523"/>
                    <a:pt x="1803" y="2234"/>
                  </a:cubicBezTo>
                  <a:cubicBezTo>
                    <a:pt x="1631" y="2406"/>
                    <a:pt x="1468" y="2597"/>
                    <a:pt x="1319" y="2791"/>
                  </a:cubicBezTo>
                  <a:cubicBezTo>
                    <a:pt x="1313" y="2799"/>
                    <a:pt x="1310" y="2808"/>
                    <a:pt x="1308" y="2816"/>
                  </a:cubicBezTo>
                  <a:lnTo>
                    <a:pt x="1308" y="2816"/>
                  </a:lnTo>
                  <a:cubicBezTo>
                    <a:pt x="628" y="3740"/>
                    <a:pt x="203" y="4820"/>
                    <a:pt x="68" y="5958"/>
                  </a:cubicBezTo>
                  <a:cubicBezTo>
                    <a:pt x="32" y="6257"/>
                    <a:pt x="14" y="6561"/>
                    <a:pt x="14" y="6864"/>
                  </a:cubicBezTo>
                  <a:cubicBezTo>
                    <a:pt x="14" y="7136"/>
                    <a:pt x="0" y="7426"/>
                    <a:pt x="122" y="7675"/>
                  </a:cubicBezTo>
                  <a:cubicBezTo>
                    <a:pt x="334" y="8123"/>
                    <a:pt x="844" y="8203"/>
                    <a:pt x="1301" y="8203"/>
                  </a:cubicBezTo>
                  <a:cubicBezTo>
                    <a:pt x="1344" y="8203"/>
                    <a:pt x="1386" y="8202"/>
                    <a:pt x="1427" y="8201"/>
                  </a:cubicBezTo>
                  <a:cubicBezTo>
                    <a:pt x="2062" y="8187"/>
                    <a:pt x="2696" y="8147"/>
                    <a:pt x="3326" y="8097"/>
                  </a:cubicBezTo>
                  <a:cubicBezTo>
                    <a:pt x="4019" y="8042"/>
                    <a:pt x="4708" y="7979"/>
                    <a:pt x="5392" y="7875"/>
                  </a:cubicBezTo>
                  <a:cubicBezTo>
                    <a:pt x="6642" y="7685"/>
                    <a:pt x="7870" y="7340"/>
                    <a:pt x="9089" y="7000"/>
                  </a:cubicBezTo>
                  <a:cubicBezTo>
                    <a:pt x="9732" y="6824"/>
                    <a:pt x="10371" y="6642"/>
                    <a:pt x="10996" y="6407"/>
                  </a:cubicBezTo>
                  <a:cubicBezTo>
                    <a:pt x="11535" y="6203"/>
                    <a:pt x="12052" y="5954"/>
                    <a:pt x="12555" y="5668"/>
                  </a:cubicBezTo>
                  <a:cubicBezTo>
                    <a:pt x="12799" y="5528"/>
                    <a:pt x="13039" y="5378"/>
                    <a:pt x="13271" y="5211"/>
                  </a:cubicBezTo>
                  <a:cubicBezTo>
                    <a:pt x="13488" y="5052"/>
                    <a:pt x="13701" y="4866"/>
                    <a:pt x="13778" y="4595"/>
                  </a:cubicBezTo>
                  <a:cubicBezTo>
                    <a:pt x="13850" y="4332"/>
                    <a:pt x="13769" y="4078"/>
                    <a:pt x="13678" y="3833"/>
                  </a:cubicBezTo>
                  <a:cubicBezTo>
                    <a:pt x="13579" y="3562"/>
                    <a:pt x="13461" y="3303"/>
                    <a:pt x="13338" y="3045"/>
                  </a:cubicBezTo>
                  <a:cubicBezTo>
                    <a:pt x="13230" y="2828"/>
                    <a:pt x="13121" y="2610"/>
                    <a:pt x="12981" y="2415"/>
                  </a:cubicBezTo>
                  <a:cubicBezTo>
                    <a:pt x="12849" y="2234"/>
                    <a:pt x="12700" y="2071"/>
                    <a:pt x="12546" y="1912"/>
                  </a:cubicBezTo>
                  <a:cubicBezTo>
                    <a:pt x="12124" y="1482"/>
                    <a:pt x="11639" y="1101"/>
                    <a:pt x="11146" y="753"/>
                  </a:cubicBezTo>
                  <a:cubicBezTo>
                    <a:pt x="10321" y="168"/>
                    <a:pt x="9295" y="1"/>
                    <a:pt x="8301"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93;p35">
              <a:extLst>
                <a:ext uri="{FF2B5EF4-FFF2-40B4-BE49-F238E27FC236}">
                  <a16:creationId xmlns:a16="http://schemas.microsoft.com/office/drawing/2014/main" id="{40B78B68-0D25-2D87-D6A8-2AF83C70E4EE}"/>
                </a:ext>
              </a:extLst>
            </p:cNvPr>
            <p:cNvSpPr/>
            <p:nvPr/>
          </p:nvSpPr>
          <p:spPr>
            <a:xfrm>
              <a:off x="3796147" y="3416027"/>
              <a:ext cx="780490" cy="580921"/>
            </a:xfrm>
            <a:custGeom>
              <a:avLst/>
              <a:gdLst/>
              <a:ahLst/>
              <a:cxnLst/>
              <a:rect l="l" t="t" r="r" b="b"/>
              <a:pathLst>
                <a:path w="14087" h="10485" extrusionOk="0">
                  <a:moveTo>
                    <a:pt x="11775" y="0"/>
                  </a:moveTo>
                  <a:cubicBezTo>
                    <a:pt x="11725" y="0"/>
                    <a:pt x="11680" y="51"/>
                    <a:pt x="11726" y="97"/>
                  </a:cubicBezTo>
                  <a:cubicBezTo>
                    <a:pt x="11876" y="256"/>
                    <a:pt x="11966" y="446"/>
                    <a:pt x="12034" y="650"/>
                  </a:cubicBezTo>
                  <a:cubicBezTo>
                    <a:pt x="12116" y="895"/>
                    <a:pt x="12197" y="1144"/>
                    <a:pt x="12157" y="1398"/>
                  </a:cubicBezTo>
                  <a:cubicBezTo>
                    <a:pt x="12152" y="1429"/>
                    <a:pt x="12179" y="1475"/>
                    <a:pt x="12211" y="1475"/>
                  </a:cubicBezTo>
                  <a:cubicBezTo>
                    <a:pt x="12483" y="1488"/>
                    <a:pt x="12755" y="1520"/>
                    <a:pt x="13017" y="1583"/>
                  </a:cubicBezTo>
                  <a:cubicBezTo>
                    <a:pt x="13257" y="1638"/>
                    <a:pt x="13511" y="1715"/>
                    <a:pt x="13711" y="1855"/>
                  </a:cubicBezTo>
                  <a:cubicBezTo>
                    <a:pt x="13828" y="1937"/>
                    <a:pt x="13955" y="2068"/>
                    <a:pt x="13901" y="2222"/>
                  </a:cubicBezTo>
                  <a:cubicBezTo>
                    <a:pt x="13856" y="2367"/>
                    <a:pt x="13661" y="2399"/>
                    <a:pt x="13534" y="2412"/>
                  </a:cubicBezTo>
                  <a:cubicBezTo>
                    <a:pt x="13465" y="2419"/>
                    <a:pt x="13395" y="2422"/>
                    <a:pt x="13325" y="2422"/>
                  </a:cubicBezTo>
                  <a:cubicBezTo>
                    <a:pt x="13115" y="2422"/>
                    <a:pt x="12902" y="2399"/>
                    <a:pt x="12691" y="2399"/>
                  </a:cubicBezTo>
                  <a:cubicBezTo>
                    <a:pt x="12637" y="2399"/>
                    <a:pt x="12623" y="2467"/>
                    <a:pt x="12646" y="2503"/>
                  </a:cubicBezTo>
                  <a:cubicBezTo>
                    <a:pt x="12757" y="2678"/>
                    <a:pt x="12832" y="2873"/>
                    <a:pt x="12912" y="3066"/>
                  </a:cubicBezTo>
                  <a:lnTo>
                    <a:pt x="12912" y="3066"/>
                  </a:lnTo>
                  <a:cubicBezTo>
                    <a:pt x="12888" y="3094"/>
                    <a:pt x="12864" y="3124"/>
                    <a:pt x="12841" y="3151"/>
                  </a:cubicBezTo>
                  <a:cubicBezTo>
                    <a:pt x="12818" y="3178"/>
                    <a:pt x="12827" y="3223"/>
                    <a:pt x="12854" y="3242"/>
                  </a:cubicBezTo>
                  <a:cubicBezTo>
                    <a:pt x="12891" y="3269"/>
                    <a:pt x="12931" y="3296"/>
                    <a:pt x="12949" y="3341"/>
                  </a:cubicBezTo>
                  <a:cubicBezTo>
                    <a:pt x="12963" y="3387"/>
                    <a:pt x="12936" y="3409"/>
                    <a:pt x="12922" y="3450"/>
                  </a:cubicBezTo>
                  <a:cubicBezTo>
                    <a:pt x="12909" y="3509"/>
                    <a:pt x="12958" y="3586"/>
                    <a:pt x="12977" y="3640"/>
                  </a:cubicBezTo>
                  <a:cubicBezTo>
                    <a:pt x="13040" y="3821"/>
                    <a:pt x="13108" y="4012"/>
                    <a:pt x="13122" y="4207"/>
                  </a:cubicBezTo>
                  <a:cubicBezTo>
                    <a:pt x="13126" y="4238"/>
                    <a:pt x="13122" y="4270"/>
                    <a:pt x="13144" y="4293"/>
                  </a:cubicBezTo>
                  <a:cubicBezTo>
                    <a:pt x="13171" y="4324"/>
                    <a:pt x="13221" y="4347"/>
                    <a:pt x="13257" y="4370"/>
                  </a:cubicBezTo>
                  <a:cubicBezTo>
                    <a:pt x="13325" y="4415"/>
                    <a:pt x="13398" y="4465"/>
                    <a:pt x="13457" y="4524"/>
                  </a:cubicBezTo>
                  <a:cubicBezTo>
                    <a:pt x="13584" y="4637"/>
                    <a:pt x="13593" y="4818"/>
                    <a:pt x="13507" y="4959"/>
                  </a:cubicBezTo>
                  <a:cubicBezTo>
                    <a:pt x="13489" y="4990"/>
                    <a:pt x="13461" y="5013"/>
                    <a:pt x="13466" y="5049"/>
                  </a:cubicBezTo>
                  <a:cubicBezTo>
                    <a:pt x="13466" y="5076"/>
                    <a:pt x="13484" y="5117"/>
                    <a:pt x="13493" y="5144"/>
                  </a:cubicBezTo>
                  <a:cubicBezTo>
                    <a:pt x="13516" y="5221"/>
                    <a:pt x="13538" y="5298"/>
                    <a:pt x="13557" y="5375"/>
                  </a:cubicBezTo>
                  <a:cubicBezTo>
                    <a:pt x="13611" y="5570"/>
                    <a:pt x="13670" y="5770"/>
                    <a:pt x="13697" y="5969"/>
                  </a:cubicBezTo>
                  <a:cubicBezTo>
                    <a:pt x="13742" y="6273"/>
                    <a:pt x="13692" y="6631"/>
                    <a:pt x="13489" y="6875"/>
                  </a:cubicBezTo>
                  <a:cubicBezTo>
                    <a:pt x="13339" y="7052"/>
                    <a:pt x="13140" y="7183"/>
                    <a:pt x="12945" y="7306"/>
                  </a:cubicBezTo>
                  <a:cubicBezTo>
                    <a:pt x="12623" y="7505"/>
                    <a:pt x="12288" y="7673"/>
                    <a:pt x="11948" y="7831"/>
                  </a:cubicBezTo>
                  <a:cubicBezTo>
                    <a:pt x="11450" y="8062"/>
                    <a:pt x="10942" y="8257"/>
                    <a:pt x="10430" y="8438"/>
                  </a:cubicBezTo>
                  <a:cubicBezTo>
                    <a:pt x="9742" y="8687"/>
                    <a:pt x="9048" y="8909"/>
                    <a:pt x="8351" y="9118"/>
                  </a:cubicBezTo>
                  <a:cubicBezTo>
                    <a:pt x="7553" y="9363"/>
                    <a:pt x="6751" y="9589"/>
                    <a:pt x="5945" y="9788"/>
                  </a:cubicBezTo>
                  <a:cubicBezTo>
                    <a:pt x="4654" y="10106"/>
                    <a:pt x="3340" y="10355"/>
                    <a:pt x="2008" y="10355"/>
                  </a:cubicBezTo>
                  <a:cubicBezTo>
                    <a:pt x="1750" y="10355"/>
                    <a:pt x="1482" y="10350"/>
                    <a:pt x="1229" y="10296"/>
                  </a:cubicBezTo>
                  <a:cubicBezTo>
                    <a:pt x="1156" y="10278"/>
                    <a:pt x="1079" y="10260"/>
                    <a:pt x="1016" y="10223"/>
                  </a:cubicBezTo>
                  <a:cubicBezTo>
                    <a:pt x="948" y="10178"/>
                    <a:pt x="911" y="10110"/>
                    <a:pt x="866" y="10038"/>
                  </a:cubicBezTo>
                  <a:cubicBezTo>
                    <a:pt x="730" y="9811"/>
                    <a:pt x="617" y="9575"/>
                    <a:pt x="531" y="9326"/>
                  </a:cubicBezTo>
                  <a:cubicBezTo>
                    <a:pt x="486" y="9204"/>
                    <a:pt x="440" y="9082"/>
                    <a:pt x="399" y="8955"/>
                  </a:cubicBezTo>
                  <a:cubicBezTo>
                    <a:pt x="372" y="8878"/>
                    <a:pt x="345" y="8801"/>
                    <a:pt x="318" y="8724"/>
                  </a:cubicBezTo>
                  <a:cubicBezTo>
                    <a:pt x="300" y="8678"/>
                    <a:pt x="286" y="8629"/>
                    <a:pt x="268" y="8579"/>
                  </a:cubicBezTo>
                  <a:cubicBezTo>
                    <a:pt x="250" y="8529"/>
                    <a:pt x="232" y="8502"/>
                    <a:pt x="200" y="8461"/>
                  </a:cubicBezTo>
                  <a:cubicBezTo>
                    <a:pt x="96" y="8316"/>
                    <a:pt x="168" y="8080"/>
                    <a:pt x="214" y="7926"/>
                  </a:cubicBezTo>
                  <a:cubicBezTo>
                    <a:pt x="229" y="7876"/>
                    <a:pt x="181" y="7833"/>
                    <a:pt x="140" y="7833"/>
                  </a:cubicBezTo>
                  <a:cubicBezTo>
                    <a:pt x="118" y="7833"/>
                    <a:pt x="99" y="7844"/>
                    <a:pt x="91" y="7872"/>
                  </a:cubicBezTo>
                  <a:cubicBezTo>
                    <a:pt x="46" y="8026"/>
                    <a:pt x="1" y="8198"/>
                    <a:pt x="28" y="8361"/>
                  </a:cubicBezTo>
                  <a:cubicBezTo>
                    <a:pt x="37" y="8425"/>
                    <a:pt x="60" y="8484"/>
                    <a:pt x="96" y="8533"/>
                  </a:cubicBezTo>
                  <a:cubicBezTo>
                    <a:pt x="119" y="8570"/>
                    <a:pt x="132" y="8583"/>
                    <a:pt x="146" y="8624"/>
                  </a:cubicBezTo>
                  <a:cubicBezTo>
                    <a:pt x="164" y="8669"/>
                    <a:pt x="177" y="8719"/>
                    <a:pt x="196" y="8769"/>
                  </a:cubicBezTo>
                  <a:cubicBezTo>
                    <a:pt x="277" y="9000"/>
                    <a:pt x="354" y="9236"/>
                    <a:pt x="440" y="9467"/>
                  </a:cubicBezTo>
                  <a:cubicBezTo>
                    <a:pt x="535" y="9716"/>
                    <a:pt x="667" y="9961"/>
                    <a:pt x="812" y="10183"/>
                  </a:cubicBezTo>
                  <a:cubicBezTo>
                    <a:pt x="893" y="10309"/>
                    <a:pt x="1002" y="10368"/>
                    <a:pt x="1147" y="10409"/>
                  </a:cubicBezTo>
                  <a:cubicBezTo>
                    <a:pt x="1355" y="10463"/>
                    <a:pt x="1573" y="10473"/>
                    <a:pt x="1790" y="10482"/>
                  </a:cubicBezTo>
                  <a:cubicBezTo>
                    <a:pt x="1862" y="10484"/>
                    <a:pt x="1934" y="10484"/>
                    <a:pt x="2005" y="10484"/>
                  </a:cubicBezTo>
                  <a:cubicBezTo>
                    <a:pt x="2269" y="10484"/>
                    <a:pt x="2533" y="10472"/>
                    <a:pt x="2796" y="10454"/>
                  </a:cubicBezTo>
                  <a:cubicBezTo>
                    <a:pt x="3349" y="10423"/>
                    <a:pt x="3902" y="10346"/>
                    <a:pt x="4450" y="10246"/>
                  </a:cubicBezTo>
                  <a:cubicBezTo>
                    <a:pt x="5877" y="9983"/>
                    <a:pt x="7282" y="9589"/>
                    <a:pt x="8668" y="9159"/>
                  </a:cubicBezTo>
                  <a:cubicBezTo>
                    <a:pt x="9787" y="8814"/>
                    <a:pt x="10915" y="8452"/>
                    <a:pt x="11980" y="7958"/>
                  </a:cubicBezTo>
                  <a:cubicBezTo>
                    <a:pt x="12292" y="7818"/>
                    <a:pt x="12605" y="7659"/>
                    <a:pt x="12904" y="7487"/>
                  </a:cubicBezTo>
                  <a:cubicBezTo>
                    <a:pt x="13108" y="7364"/>
                    <a:pt x="13316" y="7229"/>
                    <a:pt x="13489" y="7065"/>
                  </a:cubicBezTo>
                  <a:cubicBezTo>
                    <a:pt x="13656" y="6907"/>
                    <a:pt x="13756" y="6721"/>
                    <a:pt x="13810" y="6495"/>
                  </a:cubicBezTo>
                  <a:cubicBezTo>
                    <a:pt x="13896" y="6132"/>
                    <a:pt x="13797" y="5779"/>
                    <a:pt x="13706" y="5425"/>
                  </a:cubicBezTo>
                  <a:cubicBezTo>
                    <a:pt x="13673" y="5301"/>
                    <a:pt x="13640" y="5177"/>
                    <a:pt x="13603" y="5056"/>
                  </a:cubicBezTo>
                  <a:lnTo>
                    <a:pt x="13603" y="5056"/>
                  </a:lnTo>
                  <a:cubicBezTo>
                    <a:pt x="13701" y="4899"/>
                    <a:pt x="13732" y="4717"/>
                    <a:pt x="13638" y="4542"/>
                  </a:cubicBezTo>
                  <a:cubicBezTo>
                    <a:pt x="13557" y="4401"/>
                    <a:pt x="13392" y="4305"/>
                    <a:pt x="13256" y="4218"/>
                  </a:cubicBezTo>
                  <a:lnTo>
                    <a:pt x="13256" y="4218"/>
                  </a:lnTo>
                  <a:cubicBezTo>
                    <a:pt x="13238" y="3966"/>
                    <a:pt x="13148" y="3715"/>
                    <a:pt x="13056" y="3483"/>
                  </a:cubicBezTo>
                  <a:lnTo>
                    <a:pt x="13056" y="3483"/>
                  </a:lnTo>
                  <a:cubicBezTo>
                    <a:pt x="13109" y="3372"/>
                    <a:pt x="13070" y="3268"/>
                    <a:pt x="12985" y="3187"/>
                  </a:cubicBezTo>
                  <a:lnTo>
                    <a:pt x="12985" y="3187"/>
                  </a:lnTo>
                  <a:cubicBezTo>
                    <a:pt x="13004" y="3164"/>
                    <a:pt x="13022" y="3143"/>
                    <a:pt x="13040" y="3119"/>
                  </a:cubicBezTo>
                  <a:cubicBezTo>
                    <a:pt x="13054" y="3101"/>
                    <a:pt x="13058" y="3078"/>
                    <a:pt x="13049" y="3056"/>
                  </a:cubicBezTo>
                  <a:cubicBezTo>
                    <a:pt x="12974" y="2879"/>
                    <a:pt x="12905" y="2701"/>
                    <a:pt x="12810" y="2532"/>
                  </a:cubicBezTo>
                  <a:lnTo>
                    <a:pt x="12810" y="2532"/>
                  </a:lnTo>
                  <a:cubicBezTo>
                    <a:pt x="12983" y="2537"/>
                    <a:pt x="13156" y="2553"/>
                    <a:pt x="13328" y="2553"/>
                  </a:cubicBezTo>
                  <a:cubicBezTo>
                    <a:pt x="13411" y="2553"/>
                    <a:pt x="13493" y="2550"/>
                    <a:pt x="13575" y="2539"/>
                  </a:cubicBezTo>
                  <a:cubicBezTo>
                    <a:pt x="13733" y="2521"/>
                    <a:pt x="13928" y="2471"/>
                    <a:pt x="14010" y="2313"/>
                  </a:cubicBezTo>
                  <a:cubicBezTo>
                    <a:pt x="14087" y="2168"/>
                    <a:pt x="14032" y="1991"/>
                    <a:pt x="13928" y="1873"/>
                  </a:cubicBezTo>
                  <a:cubicBezTo>
                    <a:pt x="13756" y="1683"/>
                    <a:pt x="13493" y="1588"/>
                    <a:pt x="13253" y="1515"/>
                  </a:cubicBezTo>
                  <a:cubicBezTo>
                    <a:pt x="12943" y="1418"/>
                    <a:pt x="12616" y="1372"/>
                    <a:pt x="12292" y="1351"/>
                  </a:cubicBezTo>
                  <a:lnTo>
                    <a:pt x="12292" y="1351"/>
                  </a:lnTo>
                  <a:cubicBezTo>
                    <a:pt x="12315" y="1108"/>
                    <a:pt x="12244" y="868"/>
                    <a:pt x="12166" y="636"/>
                  </a:cubicBezTo>
                  <a:cubicBezTo>
                    <a:pt x="12089" y="410"/>
                    <a:pt x="11993" y="201"/>
                    <a:pt x="11830" y="25"/>
                  </a:cubicBezTo>
                  <a:cubicBezTo>
                    <a:pt x="11814" y="7"/>
                    <a:pt x="11794" y="0"/>
                    <a:pt x="11775"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94;p35">
              <a:extLst>
                <a:ext uri="{FF2B5EF4-FFF2-40B4-BE49-F238E27FC236}">
                  <a16:creationId xmlns:a16="http://schemas.microsoft.com/office/drawing/2014/main" id="{F0A990D2-B9F6-FD2D-C462-78C6AAC0F07D}"/>
                </a:ext>
              </a:extLst>
            </p:cNvPr>
            <p:cNvSpPr/>
            <p:nvPr/>
          </p:nvSpPr>
          <p:spPr>
            <a:xfrm>
              <a:off x="3740686" y="3490881"/>
              <a:ext cx="764312" cy="280516"/>
            </a:xfrm>
            <a:custGeom>
              <a:avLst/>
              <a:gdLst/>
              <a:ahLst/>
              <a:cxnLst/>
              <a:rect l="l" t="t" r="r" b="b"/>
              <a:pathLst>
                <a:path w="13795" h="5063" extrusionOk="0">
                  <a:moveTo>
                    <a:pt x="13221" y="0"/>
                  </a:moveTo>
                  <a:cubicBezTo>
                    <a:pt x="13192" y="0"/>
                    <a:pt x="13163" y="16"/>
                    <a:pt x="13153" y="51"/>
                  </a:cubicBezTo>
                  <a:lnTo>
                    <a:pt x="13158" y="47"/>
                  </a:lnTo>
                  <a:lnTo>
                    <a:pt x="13158" y="47"/>
                  </a:lnTo>
                  <a:cubicBezTo>
                    <a:pt x="13067" y="427"/>
                    <a:pt x="12650" y="631"/>
                    <a:pt x="12337" y="808"/>
                  </a:cubicBezTo>
                  <a:cubicBezTo>
                    <a:pt x="11966" y="1016"/>
                    <a:pt x="11576" y="1197"/>
                    <a:pt x="11187" y="1369"/>
                  </a:cubicBezTo>
                  <a:cubicBezTo>
                    <a:pt x="10303" y="1750"/>
                    <a:pt x="9393" y="2081"/>
                    <a:pt x="8482" y="2384"/>
                  </a:cubicBezTo>
                  <a:cubicBezTo>
                    <a:pt x="7589" y="2683"/>
                    <a:pt x="6683" y="2924"/>
                    <a:pt x="5759" y="3109"/>
                  </a:cubicBezTo>
                  <a:cubicBezTo>
                    <a:pt x="4844" y="3295"/>
                    <a:pt x="3919" y="3440"/>
                    <a:pt x="2995" y="3567"/>
                  </a:cubicBezTo>
                  <a:cubicBezTo>
                    <a:pt x="2538" y="3630"/>
                    <a:pt x="2080" y="3689"/>
                    <a:pt x="1622" y="3735"/>
                  </a:cubicBezTo>
                  <a:cubicBezTo>
                    <a:pt x="1496" y="3748"/>
                    <a:pt x="1369" y="3762"/>
                    <a:pt x="1246" y="3766"/>
                  </a:cubicBezTo>
                  <a:lnTo>
                    <a:pt x="1151" y="3766"/>
                  </a:lnTo>
                  <a:cubicBezTo>
                    <a:pt x="1143" y="3766"/>
                    <a:pt x="1138" y="3762"/>
                    <a:pt x="1126" y="3762"/>
                  </a:cubicBezTo>
                  <a:lnTo>
                    <a:pt x="1126" y="3762"/>
                  </a:lnTo>
                  <a:cubicBezTo>
                    <a:pt x="1126" y="3762"/>
                    <a:pt x="1126" y="3762"/>
                    <a:pt x="1126" y="3762"/>
                  </a:cubicBezTo>
                  <a:lnTo>
                    <a:pt x="1126" y="3762"/>
                  </a:lnTo>
                  <a:cubicBezTo>
                    <a:pt x="1153" y="3761"/>
                    <a:pt x="1101" y="3753"/>
                    <a:pt x="1092" y="3753"/>
                  </a:cubicBezTo>
                  <a:cubicBezTo>
                    <a:pt x="938" y="3753"/>
                    <a:pt x="780" y="3739"/>
                    <a:pt x="630" y="3703"/>
                  </a:cubicBezTo>
                  <a:cubicBezTo>
                    <a:pt x="626" y="3702"/>
                    <a:pt x="622" y="3702"/>
                    <a:pt x="618" y="3702"/>
                  </a:cubicBezTo>
                  <a:cubicBezTo>
                    <a:pt x="599" y="3702"/>
                    <a:pt x="578" y="3710"/>
                    <a:pt x="567" y="3725"/>
                  </a:cubicBezTo>
                  <a:cubicBezTo>
                    <a:pt x="444" y="3889"/>
                    <a:pt x="299" y="4038"/>
                    <a:pt x="168" y="4197"/>
                  </a:cubicBezTo>
                  <a:cubicBezTo>
                    <a:pt x="73" y="4314"/>
                    <a:pt x="0" y="4455"/>
                    <a:pt x="32" y="4609"/>
                  </a:cubicBezTo>
                  <a:cubicBezTo>
                    <a:pt x="59" y="4763"/>
                    <a:pt x="168" y="4876"/>
                    <a:pt x="299" y="4944"/>
                  </a:cubicBezTo>
                  <a:cubicBezTo>
                    <a:pt x="370" y="4982"/>
                    <a:pt x="438" y="5001"/>
                    <a:pt x="505" y="5001"/>
                  </a:cubicBezTo>
                  <a:cubicBezTo>
                    <a:pt x="584" y="5001"/>
                    <a:pt x="661" y="4974"/>
                    <a:pt x="734" y="4917"/>
                  </a:cubicBezTo>
                  <a:cubicBezTo>
                    <a:pt x="988" y="4722"/>
                    <a:pt x="1169" y="4305"/>
                    <a:pt x="1527" y="4292"/>
                  </a:cubicBezTo>
                  <a:cubicBezTo>
                    <a:pt x="1530" y="4292"/>
                    <a:pt x="1533" y="4292"/>
                    <a:pt x="1535" y="4292"/>
                  </a:cubicBezTo>
                  <a:cubicBezTo>
                    <a:pt x="1667" y="4292"/>
                    <a:pt x="1750" y="4398"/>
                    <a:pt x="1799" y="4514"/>
                  </a:cubicBezTo>
                  <a:cubicBezTo>
                    <a:pt x="1863" y="4659"/>
                    <a:pt x="1890" y="4808"/>
                    <a:pt x="2008" y="4926"/>
                  </a:cubicBezTo>
                  <a:cubicBezTo>
                    <a:pt x="2090" y="5013"/>
                    <a:pt x="2210" y="5062"/>
                    <a:pt x="2327" y="5062"/>
                  </a:cubicBezTo>
                  <a:cubicBezTo>
                    <a:pt x="2333" y="5062"/>
                    <a:pt x="2338" y="5062"/>
                    <a:pt x="2343" y="5062"/>
                  </a:cubicBezTo>
                  <a:cubicBezTo>
                    <a:pt x="2483" y="5057"/>
                    <a:pt x="2597" y="4926"/>
                    <a:pt x="2687" y="4835"/>
                  </a:cubicBezTo>
                  <a:cubicBezTo>
                    <a:pt x="2891" y="4636"/>
                    <a:pt x="3081" y="4437"/>
                    <a:pt x="3326" y="4287"/>
                  </a:cubicBezTo>
                  <a:cubicBezTo>
                    <a:pt x="3585" y="4126"/>
                    <a:pt x="3902" y="4016"/>
                    <a:pt x="4212" y="4016"/>
                  </a:cubicBezTo>
                  <a:cubicBezTo>
                    <a:pt x="4260" y="4016"/>
                    <a:pt x="4307" y="4019"/>
                    <a:pt x="4354" y="4024"/>
                  </a:cubicBezTo>
                  <a:cubicBezTo>
                    <a:pt x="4563" y="4047"/>
                    <a:pt x="4735" y="4142"/>
                    <a:pt x="4925" y="4215"/>
                  </a:cubicBezTo>
                  <a:cubicBezTo>
                    <a:pt x="5084" y="4279"/>
                    <a:pt x="5252" y="4319"/>
                    <a:pt x="5423" y="4319"/>
                  </a:cubicBezTo>
                  <a:cubicBezTo>
                    <a:pt x="5433" y="4319"/>
                    <a:pt x="5442" y="4319"/>
                    <a:pt x="5451" y="4319"/>
                  </a:cubicBezTo>
                  <a:cubicBezTo>
                    <a:pt x="5605" y="4319"/>
                    <a:pt x="5750" y="4278"/>
                    <a:pt x="5886" y="4210"/>
                  </a:cubicBezTo>
                  <a:cubicBezTo>
                    <a:pt x="6067" y="4115"/>
                    <a:pt x="6207" y="3975"/>
                    <a:pt x="6357" y="3843"/>
                  </a:cubicBezTo>
                  <a:cubicBezTo>
                    <a:pt x="6522" y="3696"/>
                    <a:pt x="6740" y="3553"/>
                    <a:pt x="6953" y="3553"/>
                  </a:cubicBezTo>
                  <a:cubicBezTo>
                    <a:pt x="7055" y="3553"/>
                    <a:pt x="7156" y="3586"/>
                    <a:pt x="7250" y="3667"/>
                  </a:cubicBezTo>
                  <a:cubicBezTo>
                    <a:pt x="7335" y="3740"/>
                    <a:pt x="7449" y="3853"/>
                    <a:pt x="7570" y="3853"/>
                  </a:cubicBezTo>
                  <a:cubicBezTo>
                    <a:pt x="7584" y="3853"/>
                    <a:pt x="7598" y="3851"/>
                    <a:pt x="7612" y="3848"/>
                  </a:cubicBezTo>
                  <a:cubicBezTo>
                    <a:pt x="7752" y="3821"/>
                    <a:pt x="7752" y="3608"/>
                    <a:pt x="7798" y="3499"/>
                  </a:cubicBezTo>
                  <a:cubicBezTo>
                    <a:pt x="7876" y="3298"/>
                    <a:pt x="8096" y="3222"/>
                    <a:pt x="8307" y="3222"/>
                  </a:cubicBezTo>
                  <a:cubicBezTo>
                    <a:pt x="8391" y="3222"/>
                    <a:pt x="8473" y="3234"/>
                    <a:pt x="8545" y="3254"/>
                  </a:cubicBezTo>
                  <a:cubicBezTo>
                    <a:pt x="8727" y="3304"/>
                    <a:pt x="8894" y="3395"/>
                    <a:pt x="9089" y="3413"/>
                  </a:cubicBezTo>
                  <a:cubicBezTo>
                    <a:pt x="9125" y="3416"/>
                    <a:pt x="9163" y="3418"/>
                    <a:pt x="9201" y="3418"/>
                  </a:cubicBezTo>
                  <a:cubicBezTo>
                    <a:pt x="9310" y="3418"/>
                    <a:pt x="9422" y="3402"/>
                    <a:pt x="9519" y="3358"/>
                  </a:cubicBezTo>
                  <a:cubicBezTo>
                    <a:pt x="9610" y="3318"/>
                    <a:pt x="9651" y="3254"/>
                    <a:pt x="9669" y="3159"/>
                  </a:cubicBezTo>
                  <a:cubicBezTo>
                    <a:pt x="9687" y="3041"/>
                    <a:pt x="9664" y="2896"/>
                    <a:pt x="9741" y="2797"/>
                  </a:cubicBezTo>
                  <a:cubicBezTo>
                    <a:pt x="9809" y="2706"/>
                    <a:pt x="9923" y="2661"/>
                    <a:pt x="10031" y="2629"/>
                  </a:cubicBezTo>
                  <a:cubicBezTo>
                    <a:pt x="10204" y="2584"/>
                    <a:pt x="10380" y="2570"/>
                    <a:pt x="10557" y="2566"/>
                  </a:cubicBezTo>
                  <a:cubicBezTo>
                    <a:pt x="10583" y="2565"/>
                    <a:pt x="10608" y="2565"/>
                    <a:pt x="10634" y="2565"/>
                  </a:cubicBezTo>
                  <a:cubicBezTo>
                    <a:pt x="10815" y="2565"/>
                    <a:pt x="10994" y="2579"/>
                    <a:pt x="11169" y="2611"/>
                  </a:cubicBezTo>
                  <a:cubicBezTo>
                    <a:pt x="11332" y="2638"/>
                    <a:pt x="11495" y="2665"/>
                    <a:pt x="11662" y="2670"/>
                  </a:cubicBezTo>
                  <a:cubicBezTo>
                    <a:pt x="11710" y="2672"/>
                    <a:pt x="11766" y="2676"/>
                    <a:pt x="11824" y="2676"/>
                  </a:cubicBezTo>
                  <a:cubicBezTo>
                    <a:pt x="11909" y="2676"/>
                    <a:pt x="11996" y="2667"/>
                    <a:pt x="12061" y="2629"/>
                  </a:cubicBezTo>
                  <a:cubicBezTo>
                    <a:pt x="12183" y="2557"/>
                    <a:pt x="12165" y="2425"/>
                    <a:pt x="12111" y="2316"/>
                  </a:cubicBezTo>
                  <a:cubicBezTo>
                    <a:pt x="12038" y="2171"/>
                    <a:pt x="11934" y="2004"/>
                    <a:pt x="12020" y="1841"/>
                  </a:cubicBezTo>
                  <a:cubicBezTo>
                    <a:pt x="12079" y="1727"/>
                    <a:pt x="12211" y="1696"/>
                    <a:pt x="12328" y="1682"/>
                  </a:cubicBezTo>
                  <a:cubicBezTo>
                    <a:pt x="12342" y="1681"/>
                    <a:pt x="12355" y="1681"/>
                    <a:pt x="12369" y="1681"/>
                  </a:cubicBezTo>
                  <a:cubicBezTo>
                    <a:pt x="12526" y="1681"/>
                    <a:pt x="12652" y="1753"/>
                    <a:pt x="12781" y="1845"/>
                  </a:cubicBezTo>
                  <a:cubicBezTo>
                    <a:pt x="12895" y="1927"/>
                    <a:pt x="13022" y="2022"/>
                    <a:pt x="13162" y="2040"/>
                  </a:cubicBezTo>
                  <a:cubicBezTo>
                    <a:pt x="13169" y="2041"/>
                    <a:pt x="13176" y="2041"/>
                    <a:pt x="13183" y="2041"/>
                  </a:cubicBezTo>
                  <a:cubicBezTo>
                    <a:pt x="13304" y="2041"/>
                    <a:pt x="13389" y="1934"/>
                    <a:pt x="13402" y="1818"/>
                  </a:cubicBezTo>
                  <a:cubicBezTo>
                    <a:pt x="13416" y="1641"/>
                    <a:pt x="13266" y="1442"/>
                    <a:pt x="13352" y="1274"/>
                  </a:cubicBezTo>
                  <a:cubicBezTo>
                    <a:pt x="13407" y="1170"/>
                    <a:pt x="13615" y="1184"/>
                    <a:pt x="13710" y="1179"/>
                  </a:cubicBezTo>
                  <a:cubicBezTo>
                    <a:pt x="13795" y="1175"/>
                    <a:pt x="13774" y="1052"/>
                    <a:pt x="13696" y="1052"/>
                  </a:cubicBezTo>
                  <a:cubicBezTo>
                    <a:pt x="13695" y="1052"/>
                    <a:pt x="13694" y="1052"/>
                    <a:pt x="13692" y="1052"/>
                  </a:cubicBezTo>
                  <a:cubicBezTo>
                    <a:pt x="13565" y="1057"/>
                    <a:pt x="13402" y="1057"/>
                    <a:pt x="13293" y="1134"/>
                  </a:cubicBezTo>
                  <a:cubicBezTo>
                    <a:pt x="13189" y="1211"/>
                    <a:pt x="13189" y="1388"/>
                    <a:pt x="13212" y="1505"/>
                  </a:cubicBezTo>
                  <a:cubicBezTo>
                    <a:pt x="13229" y="1579"/>
                    <a:pt x="13351" y="1911"/>
                    <a:pt x="13182" y="1911"/>
                  </a:cubicBezTo>
                  <a:cubicBezTo>
                    <a:pt x="13174" y="1911"/>
                    <a:pt x="13166" y="1910"/>
                    <a:pt x="13158" y="1909"/>
                  </a:cubicBezTo>
                  <a:cubicBezTo>
                    <a:pt x="13008" y="1881"/>
                    <a:pt x="12872" y="1746"/>
                    <a:pt x="12745" y="1669"/>
                  </a:cubicBezTo>
                  <a:cubicBezTo>
                    <a:pt x="12624" y="1595"/>
                    <a:pt x="12516" y="1550"/>
                    <a:pt x="12380" y="1550"/>
                  </a:cubicBezTo>
                  <a:cubicBezTo>
                    <a:pt x="12373" y="1550"/>
                    <a:pt x="12367" y="1551"/>
                    <a:pt x="12360" y="1551"/>
                  </a:cubicBezTo>
                  <a:cubicBezTo>
                    <a:pt x="12238" y="1555"/>
                    <a:pt x="12102" y="1582"/>
                    <a:pt x="12002" y="1659"/>
                  </a:cubicBezTo>
                  <a:cubicBezTo>
                    <a:pt x="11916" y="1727"/>
                    <a:pt x="11871" y="1827"/>
                    <a:pt x="11862" y="1936"/>
                  </a:cubicBezTo>
                  <a:cubicBezTo>
                    <a:pt x="11853" y="2008"/>
                    <a:pt x="11866" y="2085"/>
                    <a:pt x="11889" y="2162"/>
                  </a:cubicBezTo>
                  <a:cubicBezTo>
                    <a:pt x="11921" y="2248"/>
                    <a:pt x="11984" y="2321"/>
                    <a:pt x="12016" y="2407"/>
                  </a:cubicBezTo>
                  <a:cubicBezTo>
                    <a:pt x="12062" y="2530"/>
                    <a:pt x="11916" y="2544"/>
                    <a:pt x="11808" y="2544"/>
                  </a:cubicBezTo>
                  <a:cubicBezTo>
                    <a:pt x="11777" y="2544"/>
                    <a:pt x="11750" y="2543"/>
                    <a:pt x="11730" y="2543"/>
                  </a:cubicBezTo>
                  <a:cubicBezTo>
                    <a:pt x="11563" y="2543"/>
                    <a:pt x="11400" y="2516"/>
                    <a:pt x="11237" y="2489"/>
                  </a:cubicBezTo>
                  <a:cubicBezTo>
                    <a:pt x="11029" y="2454"/>
                    <a:pt x="10813" y="2432"/>
                    <a:pt x="10599" y="2432"/>
                  </a:cubicBezTo>
                  <a:cubicBezTo>
                    <a:pt x="10444" y="2432"/>
                    <a:pt x="10290" y="2444"/>
                    <a:pt x="10140" y="2470"/>
                  </a:cubicBezTo>
                  <a:cubicBezTo>
                    <a:pt x="9927" y="2511"/>
                    <a:pt x="9660" y="2588"/>
                    <a:pt x="9583" y="2815"/>
                  </a:cubicBezTo>
                  <a:cubicBezTo>
                    <a:pt x="9542" y="2928"/>
                    <a:pt x="9574" y="3064"/>
                    <a:pt x="9528" y="3177"/>
                  </a:cubicBezTo>
                  <a:cubicBezTo>
                    <a:pt x="9492" y="3277"/>
                    <a:pt x="9316" y="3281"/>
                    <a:pt x="9225" y="3286"/>
                  </a:cubicBezTo>
                  <a:cubicBezTo>
                    <a:pt x="9213" y="3287"/>
                    <a:pt x="9202" y="3287"/>
                    <a:pt x="9190" y="3287"/>
                  </a:cubicBezTo>
                  <a:cubicBezTo>
                    <a:pt x="9014" y="3287"/>
                    <a:pt x="8852" y="3223"/>
                    <a:pt x="8686" y="3164"/>
                  </a:cubicBezTo>
                  <a:cubicBezTo>
                    <a:pt x="8562" y="3119"/>
                    <a:pt x="8441" y="3092"/>
                    <a:pt x="8316" y="3092"/>
                  </a:cubicBezTo>
                  <a:cubicBezTo>
                    <a:pt x="8290" y="3092"/>
                    <a:pt x="8264" y="3093"/>
                    <a:pt x="8237" y="3096"/>
                  </a:cubicBezTo>
                  <a:cubicBezTo>
                    <a:pt x="7974" y="3118"/>
                    <a:pt x="7734" y="3236"/>
                    <a:pt x="7657" y="3503"/>
                  </a:cubicBezTo>
                  <a:cubicBezTo>
                    <a:pt x="7644" y="3549"/>
                    <a:pt x="7626" y="3703"/>
                    <a:pt x="7580" y="3721"/>
                  </a:cubicBezTo>
                  <a:cubicBezTo>
                    <a:pt x="7575" y="3723"/>
                    <a:pt x="7569" y="3724"/>
                    <a:pt x="7563" y="3724"/>
                  </a:cubicBezTo>
                  <a:cubicBezTo>
                    <a:pt x="7509" y="3724"/>
                    <a:pt x="7432" y="3655"/>
                    <a:pt x="7399" y="3630"/>
                  </a:cubicBezTo>
                  <a:cubicBezTo>
                    <a:pt x="7263" y="3517"/>
                    <a:pt x="7141" y="3422"/>
                    <a:pt x="6955" y="3422"/>
                  </a:cubicBezTo>
                  <a:cubicBezTo>
                    <a:pt x="6952" y="3422"/>
                    <a:pt x="6949" y="3422"/>
                    <a:pt x="6946" y="3422"/>
                  </a:cubicBezTo>
                  <a:cubicBezTo>
                    <a:pt x="6619" y="3422"/>
                    <a:pt x="6364" y="3659"/>
                    <a:pt x="6140" y="3866"/>
                  </a:cubicBezTo>
                  <a:cubicBezTo>
                    <a:pt x="6008" y="3988"/>
                    <a:pt x="5854" y="4097"/>
                    <a:pt x="5677" y="4151"/>
                  </a:cubicBezTo>
                  <a:cubicBezTo>
                    <a:pt x="5598" y="4179"/>
                    <a:pt x="5515" y="4190"/>
                    <a:pt x="5432" y="4190"/>
                  </a:cubicBezTo>
                  <a:cubicBezTo>
                    <a:pt x="5349" y="4190"/>
                    <a:pt x="5265" y="4179"/>
                    <a:pt x="5184" y="4160"/>
                  </a:cubicBezTo>
                  <a:cubicBezTo>
                    <a:pt x="4984" y="4120"/>
                    <a:pt x="4817" y="4015"/>
                    <a:pt x="4626" y="3957"/>
                  </a:cubicBezTo>
                  <a:cubicBezTo>
                    <a:pt x="4490" y="3911"/>
                    <a:pt x="4353" y="3891"/>
                    <a:pt x="4214" y="3891"/>
                  </a:cubicBezTo>
                  <a:cubicBezTo>
                    <a:pt x="4187" y="3891"/>
                    <a:pt x="4160" y="3892"/>
                    <a:pt x="4132" y="3893"/>
                  </a:cubicBezTo>
                  <a:cubicBezTo>
                    <a:pt x="3788" y="3911"/>
                    <a:pt x="3462" y="4038"/>
                    <a:pt x="3176" y="4224"/>
                  </a:cubicBezTo>
                  <a:cubicBezTo>
                    <a:pt x="2954" y="4373"/>
                    <a:pt x="2773" y="4568"/>
                    <a:pt x="2583" y="4754"/>
                  </a:cubicBezTo>
                  <a:cubicBezTo>
                    <a:pt x="2524" y="4813"/>
                    <a:pt x="2461" y="4876"/>
                    <a:pt x="2388" y="4917"/>
                  </a:cubicBezTo>
                  <a:cubicBezTo>
                    <a:pt x="2365" y="4930"/>
                    <a:pt x="2341" y="4936"/>
                    <a:pt x="2316" y="4936"/>
                  </a:cubicBezTo>
                  <a:cubicBezTo>
                    <a:pt x="2282" y="4936"/>
                    <a:pt x="2247" y="4926"/>
                    <a:pt x="2216" y="4913"/>
                  </a:cubicBezTo>
                  <a:cubicBezTo>
                    <a:pt x="2075" y="4863"/>
                    <a:pt x="2008" y="4727"/>
                    <a:pt x="1967" y="4595"/>
                  </a:cubicBezTo>
                  <a:cubicBezTo>
                    <a:pt x="1891" y="4372"/>
                    <a:pt x="1759" y="4167"/>
                    <a:pt x="1525" y="4167"/>
                  </a:cubicBezTo>
                  <a:cubicBezTo>
                    <a:pt x="1493" y="4167"/>
                    <a:pt x="1459" y="4170"/>
                    <a:pt x="1423" y="4179"/>
                  </a:cubicBezTo>
                  <a:cubicBezTo>
                    <a:pt x="1074" y="4256"/>
                    <a:pt x="920" y="4609"/>
                    <a:pt x="657" y="4808"/>
                  </a:cubicBezTo>
                  <a:cubicBezTo>
                    <a:pt x="605" y="4851"/>
                    <a:pt x="560" y="4872"/>
                    <a:pt x="505" y="4872"/>
                  </a:cubicBezTo>
                  <a:cubicBezTo>
                    <a:pt x="483" y="4872"/>
                    <a:pt x="461" y="4869"/>
                    <a:pt x="435" y="4863"/>
                  </a:cubicBezTo>
                  <a:cubicBezTo>
                    <a:pt x="345" y="4840"/>
                    <a:pt x="259" y="4781"/>
                    <a:pt x="204" y="4704"/>
                  </a:cubicBezTo>
                  <a:cubicBezTo>
                    <a:pt x="100" y="4550"/>
                    <a:pt x="186" y="4382"/>
                    <a:pt x="295" y="4260"/>
                  </a:cubicBezTo>
                  <a:cubicBezTo>
                    <a:pt x="413" y="4121"/>
                    <a:pt x="536" y="3985"/>
                    <a:pt x="647" y="3842"/>
                  </a:cubicBezTo>
                  <a:lnTo>
                    <a:pt x="647" y="3842"/>
                  </a:lnTo>
                  <a:cubicBezTo>
                    <a:pt x="784" y="3873"/>
                    <a:pt x="925" y="3883"/>
                    <a:pt x="1065" y="3887"/>
                  </a:cubicBezTo>
                  <a:lnTo>
                    <a:pt x="1065" y="3887"/>
                  </a:lnTo>
                  <a:cubicBezTo>
                    <a:pt x="1077" y="3895"/>
                    <a:pt x="1090" y="3900"/>
                    <a:pt x="1104" y="3900"/>
                  </a:cubicBezTo>
                  <a:cubicBezTo>
                    <a:pt x="1114" y="3900"/>
                    <a:pt x="1123" y="3898"/>
                    <a:pt x="1133" y="3893"/>
                  </a:cubicBezTo>
                  <a:lnTo>
                    <a:pt x="1133" y="3893"/>
                  </a:lnTo>
                  <a:cubicBezTo>
                    <a:pt x="1134" y="3893"/>
                    <a:pt x="1136" y="3893"/>
                    <a:pt x="1138" y="3893"/>
                  </a:cubicBezTo>
                  <a:cubicBezTo>
                    <a:pt x="1169" y="3898"/>
                    <a:pt x="1201" y="3898"/>
                    <a:pt x="1233" y="3898"/>
                  </a:cubicBezTo>
                  <a:cubicBezTo>
                    <a:pt x="1332" y="3898"/>
                    <a:pt x="1432" y="3889"/>
                    <a:pt x="1532" y="3880"/>
                  </a:cubicBezTo>
                  <a:cubicBezTo>
                    <a:pt x="1917" y="3843"/>
                    <a:pt x="2302" y="3793"/>
                    <a:pt x="2683" y="3739"/>
                  </a:cubicBezTo>
                  <a:cubicBezTo>
                    <a:pt x="3639" y="3612"/>
                    <a:pt x="4590" y="3467"/>
                    <a:pt x="5537" y="3286"/>
                  </a:cubicBezTo>
                  <a:cubicBezTo>
                    <a:pt x="7444" y="2924"/>
                    <a:pt x="9302" y="2312"/>
                    <a:pt x="11092" y="1555"/>
                  </a:cubicBezTo>
                  <a:cubicBezTo>
                    <a:pt x="11536" y="1365"/>
                    <a:pt x="11975" y="1161"/>
                    <a:pt x="12396" y="925"/>
                  </a:cubicBezTo>
                  <a:cubicBezTo>
                    <a:pt x="12754" y="726"/>
                    <a:pt x="13185" y="504"/>
                    <a:pt x="13284" y="74"/>
                  </a:cubicBezTo>
                  <a:cubicBezTo>
                    <a:pt x="13295" y="27"/>
                    <a:pt x="13258" y="0"/>
                    <a:pt x="13221"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95;p35">
              <a:extLst>
                <a:ext uri="{FF2B5EF4-FFF2-40B4-BE49-F238E27FC236}">
                  <a16:creationId xmlns:a16="http://schemas.microsoft.com/office/drawing/2014/main" id="{0962D829-E9F1-0391-5367-F6895D6E283D}"/>
                </a:ext>
              </a:extLst>
            </p:cNvPr>
            <p:cNvSpPr/>
            <p:nvPr/>
          </p:nvSpPr>
          <p:spPr>
            <a:xfrm>
              <a:off x="3858645" y="3257733"/>
              <a:ext cx="28921" cy="26871"/>
            </a:xfrm>
            <a:custGeom>
              <a:avLst/>
              <a:gdLst/>
              <a:ahLst/>
              <a:cxnLst/>
              <a:rect l="l" t="t" r="r" b="b"/>
              <a:pathLst>
                <a:path w="522" h="485" extrusionOk="0">
                  <a:moveTo>
                    <a:pt x="363" y="127"/>
                  </a:moveTo>
                  <a:lnTo>
                    <a:pt x="363" y="127"/>
                  </a:lnTo>
                  <a:cubicBezTo>
                    <a:pt x="364" y="127"/>
                    <a:pt x="365" y="128"/>
                    <a:pt x="368" y="131"/>
                  </a:cubicBezTo>
                  <a:lnTo>
                    <a:pt x="368" y="131"/>
                  </a:lnTo>
                  <a:cubicBezTo>
                    <a:pt x="368" y="131"/>
                    <a:pt x="367" y="131"/>
                    <a:pt x="367" y="131"/>
                  </a:cubicBezTo>
                  <a:lnTo>
                    <a:pt x="367" y="131"/>
                  </a:lnTo>
                  <a:cubicBezTo>
                    <a:pt x="368" y="131"/>
                    <a:pt x="368" y="131"/>
                    <a:pt x="368" y="132"/>
                  </a:cubicBezTo>
                  <a:lnTo>
                    <a:pt x="366" y="132"/>
                  </a:lnTo>
                  <a:cubicBezTo>
                    <a:pt x="365" y="131"/>
                    <a:pt x="365" y="131"/>
                    <a:pt x="365" y="131"/>
                  </a:cubicBezTo>
                  <a:lnTo>
                    <a:pt x="365" y="131"/>
                  </a:lnTo>
                  <a:cubicBezTo>
                    <a:pt x="366" y="131"/>
                    <a:pt x="367" y="131"/>
                    <a:pt x="367" y="131"/>
                  </a:cubicBezTo>
                  <a:lnTo>
                    <a:pt x="367" y="131"/>
                  </a:lnTo>
                  <a:cubicBezTo>
                    <a:pt x="366" y="131"/>
                    <a:pt x="366" y="131"/>
                    <a:pt x="365" y="130"/>
                  </a:cubicBezTo>
                  <a:lnTo>
                    <a:pt x="365" y="130"/>
                  </a:lnTo>
                  <a:cubicBezTo>
                    <a:pt x="364" y="129"/>
                    <a:pt x="363" y="127"/>
                    <a:pt x="363" y="127"/>
                  </a:cubicBezTo>
                  <a:lnTo>
                    <a:pt x="363" y="127"/>
                  </a:lnTo>
                  <a:cubicBezTo>
                    <a:pt x="363" y="128"/>
                    <a:pt x="364" y="129"/>
                    <a:pt x="364" y="130"/>
                  </a:cubicBezTo>
                  <a:lnTo>
                    <a:pt x="364" y="130"/>
                  </a:lnTo>
                  <a:cubicBezTo>
                    <a:pt x="364" y="130"/>
                    <a:pt x="363" y="130"/>
                    <a:pt x="363" y="130"/>
                  </a:cubicBezTo>
                  <a:lnTo>
                    <a:pt x="363" y="130"/>
                  </a:lnTo>
                  <a:cubicBezTo>
                    <a:pt x="363" y="130"/>
                    <a:pt x="363" y="130"/>
                    <a:pt x="363" y="131"/>
                  </a:cubicBezTo>
                  <a:lnTo>
                    <a:pt x="363" y="131"/>
                  </a:lnTo>
                  <a:cubicBezTo>
                    <a:pt x="361" y="130"/>
                    <a:pt x="361" y="130"/>
                    <a:pt x="362" y="130"/>
                  </a:cubicBezTo>
                  <a:cubicBezTo>
                    <a:pt x="362" y="130"/>
                    <a:pt x="363" y="130"/>
                    <a:pt x="363" y="130"/>
                  </a:cubicBezTo>
                  <a:lnTo>
                    <a:pt x="363" y="130"/>
                  </a:lnTo>
                  <a:cubicBezTo>
                    <a:pt x="362" y="128"/>
                    <a:pt x="362" y="127"/>
                    <a:pt x="363" y="127"/>
                  </a:cubicBezTo>
                  <a:close/>
                  <a:moveTo>
                    <a:pt x="146" y="259"/>
                  </a:moveTo>
                  <a:cubicBezTo>
                    <a:pt x="146" y="259"/>
                    <a:pt x="144" y="260"/>
                    <a:pt x="141" y="263"/>
                  </a:cubicBezTo>
                  <a:cubicBezTo>
                    <a:pt x="144" y="263"/>
                    <a:pt x="147" y="259"/>
                    <a:pt x="146" y="259"/>
                  </a:cubicBezTo>
                  <a:close/>
                  <a:moveTo>
                    <a:pt x="151" y="345"/>
                  </a:moveTo>
                  <a:cubicBezTo>
                    <a:pt x="151" y="345"/>
                    <a:pt x="152" y="346"/>
                    <a:pt x="153" y="348"/>
                  </a:cubicBezTo>
                  <a:lnTo>
                    <a:pt x="153" y="348"/>
                  </a:lnTo>
                  <a:cubicBezTo>
                    <a:pt x="153" y="348"/>
                    <a:pt x="154" y="348"/>
                    <a:pt x="154" y="348"/>
                  </a:cubicBezTo>
                  <a:lnTo>
                    <a:pt x="154" y="348"/>
                  </a:lnTo>
                  <a:cubicBezTo>
                    <a:pt x="152" y="346"/>
                    <a:pt x="151" y="345"/>
                    <a:pt x="151" y="345"/>
                  </a:cubicBezTo>
                  <a:close/>
                  <a:moveTo>
                    <a:pt x="152" y="348"/>
                  </a:moveTo>
                  <a:cubicBezTo>
                    <a:pt x="153" y="349"/>
                    <a:pt x="153" y="350"/>
                    <a:pt x="153" y="350"/>
                  </a:cubicBezTo>
                  <a:lnTo>
                    <a:pt x="153" y="350"/>
                  </a:lnTo>
                  <a:cubicBezTo>
                    <a:pt x="152" y="350"/>
                    <a:pt x="150" y="349"/>
                    <a:pt x="150" y="349"/>
                  </a:cubicBezTo>
                  <a:cubicBezTo>
                    <a:pt x="151" y="349"/>
                    <a:pt x="152" y="348"/>
                    <a:pt x="152" y="348"/>
                  </a:cubicBezTo>
                  <a:close/>
                  <a:moveTo>
                    <a:pt x="154" y="348"/>
                  </a:moveTo>
                  <a:lnTo>
                    <a:pt x="154" y="348"/>
                  </a:lnTo>
                  <a:cubicBezTo>
                    <a:pt x="154" y="349"/>
                    <a:pt x="155" y="349"/>
                    <a:pt x="155" y="349"/>
                  </a:cubicBezTo>
                  <a:cubicBezTo>
                    <a:pt x="157" y="351"/>
                    <a:pt x="158" y="352"/>
                    <a:pt x="159" y="352"/>
                  </a:cubicBezTo>
                  <a:cubicBezTo>
                    <a:pt x="159" y="352"/>
                    <a:pt x="157" y="349"/>
                    <a:pt x="154" y="348"/>
                  </a:cubicBezTo>
                  <a:close/>
                  <a:moveTo>
                    <a:pt x="341" y="130"/>
                  </a:moveTo>
                  <a:cubicBezTo>
                    <a:pt x="343" y="130"/>
                    <a:pt x="344" y="131"/>
                    <a:pt x="345" y="132"/>
                  </a:cubicBezTo>
                  <a:lnTo>
                    <a:pt x="364" y="132"/>
                  </a:lnTo>
                  <a:cubicBezTo>
                    <a:pt x="364" y="131"/>
                    <a:pt x="363" y="131"/>
                    <a:pt x="363" y="131"/>
                  </a:cubicBezTo>
                  <a:lnTo>
                    <a:pt x="363" y="131"/>
                  </a:lnTo>
                  <a:cubicBezTo>
                    <a:pt x="364" y="131"/>
                    <a:pt x="364" y="131"/>
                    <a:pt x="364" y="131"/>
                  </a:cubicBezTo>
                  <a:lnTo>
                    <a:pt x="364" y="131"/>
                  </a:lnTo>
                  <a:cubicBezTo>
                    <a:pt x="364" y="131"/>
                    <a:pt x="365" y="131"/>
                    <a:pt x="365" y="132"/>
                  </a:cubicBezTo>
                  <a:lnTo>
                    <a:pt x="364" y="132"/>
                  </a:lnTo>
                  <a:cubicBezTo>
                    <a:pt x="364" y="133"/>
                    <a:pt x="365" y="134"/>
                    <a:pt x="366" y="135"/>
                  </a:cubicBezTo>
                  <a:lnTo>
                    <a:pt x="366" y="135"/>
                  </a:lnTo>
                  <a:cubicBezTo>
                    <a:pt x="367" y="137"/>
                    <a:pt x="368" y="138"/>
                    <a:pt x="370" y="140"/>
                  </a:cubicBezTo>
                  <a:lnTo>
                    <a:pt x="370" y="140"/>
                  </a:lnTo>
                  <a:cubicBezTo>
                    <a:pt x="370" y="138"/>
                    <a:pt x="369" y="137"/>
                    <a:pt x="368" y="136"/>
                  </a:cubicBezTo>
                  <a:cubicBezTo>
                    <a:pt x="368" y="136"/>
                    <a:pt x="367" y="135"/>
                    <a:pt x="366" y="133"/>
                  </a:cubicBezTo>
                  <a:lnTo>
                    <a:pt x="366" y="133"/>
                  </a:lnTo>
                  <a:cubicBezTo>
                    <a:pt x="367" y="134"/>
                    <a:pt x="368" y="134"/>
                    <a:pt x="368" y="134"/>
                  </a:cubicBezTo>
                  <a:lnTo>
                    <a:pt x="368" y="134"/>
                  </a:lnTo>
                  <a:cubicBezTo>
                    <a:pt x="368" y="133"/>
                    <a:pt x="368" y="132"/>
                    <a:pt x="368" y="132"/>
                  </a:cubicBezTo>
                  <a:lnTo>
                    <a:pt x="368" y="132"/>
                  </a:lnTo>
                  <a:cubicBezTo>
                    <a:pt x="372" y="133"/>
                    <a:pt x="371" y="135"/>
                    <a:pt x="370" y="135"/>
                  </a:cubicBezTo>
                  <a:cubicBezTo>
                    <a:pt x="370" y="135"/>
                    <a:pt x="369" y="134"/>
                    <a:pt x="368" y="134"/>
                  </a:cubicBezTo>
                  <a:lnTo>
                    <a:pt x="368" y="134"/>
                  </a:lnTo>
                  <a:cubicBezTo>
                    <a:pt x="369" y="136"/>
                    <a:pt x="370" y="138"/>
                    <a:pt x="372" y="141"/>
                  </a:cubicBezTo>
                  <a:cubicBezTo>
                    <a:pt x="372" y="140"/>
                    <a:pt x="371" y="140"/>
                    <a:pt x="370" y="140"/>
                  </a:cubicBezTo>
                  <a:lnTo>
                    <a:pt x="370" y="140"/>
                  </a:lnTo>
                  <a:cubicBezTo>
                    <a:pt x="372" y="143"/>
                    <a:pt x="372" y="146"/>
                    <a:pt x="372" y="150"/>
                  </a:cubicBezTo>
                  <a:lnTo>
                    <a:pt x="377" y="154"/>
                  </a:lnTo>
                  <a:cubicBezTo>
                    <a:pt x="374" y="149"/>
                    <a:pt x="373" y="147"/>
                    <a:pt x="374" y="147"/>
                  </a:cubicBezTo>
                  <a:lnTo>
                    <a:pt x="374" y="147"/>
                  </a:lnTo>
                  <a:cubicBezTo>
                    <a:pt x="374" y="147"/>
                    <a:pt x="375" y="148"/>
                    <a:pt x="377" y="150"/>
                  </a:cubicBezTo>
                  <a:cubicBezTo>
                    <a:pt x="377" y="154"/>
                    <a:pt x="377" y="159"/>
                    <a:pt x="377" y="163"/>
                  </a:cubicBezTo>
                  <a:cubicBezTo>
                    <a:pt x="377" y="171"/>
                    <a:pt x="380" y="178"/>
                    <a:pt x="381" y="185"/>
                  </a:cubicBezTo>
                  <a:lnTo>
                    <a:pt x="381" y="185"/>
                  </a:lnTo>
                  <a:cubicBezTo>
                    <a:pt x="381" y="187"/>
                    <a:pt x="381" y="189"/>
                    <a:pt x="381" y="190"/>
                  </a:cubicBezTo>
                  <a:cubicBezTo>
                    <a:pt x="381" y="194"/>
                    <a:pt x="381" y="201"/>
                    <a:pt x="381" y="201"/>
                  </a:cubicBezTo>
                  <a:cubicBezTo>
                    <a:pt x="381" y="202"/>
                    <a:pt x="381" y="203"/>
                    <a:pt x="381" y="204"/>
                  </a:cubicBezTo>
                  <a:cubicBezTo>
                    <a:pt x="377" y="209"/>
                    <a:pt x="377" y="213"/>
                    <a:pt x="377" y="218"/>
                  </a:cubicBezTo>
                  <a:cubicBezTo>
                    <a:pt x="372" y="227"/>
                    <a:pt x="368" y="236"/>
                    <a:pt x="363" y="245"/>
                  </a:cubicBezTo>
                  <a:cubicBezTo>
                    <a:pt x="363" y="254"/>
                    <a:pt x="359" y="258"/>
                    <a:pt x="354" y="263"/>
                  </a:cubicBezTo>
                  <a:cubicBezTo>
                    <a:pt x="356" y="261"/>
                    <a:pt x="357" y="260"/>
                    <a:pt x="357" y="260"/>
                  </a:cubicBezTo>
                  <a:lnTo>
                    <a:pt x="357" y="260"/>
                  </a:lnTo>
                  <a:cubicBezTo>
                    <a:pt x="358" y="260"/>
                    <a:pt x="350" y="272"/>
                    <a:pt x="350" y="272"/>
                  </a:cubicBezTo>
                  <a:cubicBezTo>
                    <a:pt x="345" y="281"/>
                    <a:pt x="336" y="286"/>
                    <a:pt x="332" y="295"/>
                  </a:cubicBezTo>
                  <a:lnTo>
                    <a:pt x="332" y="295"/>
                  </a:lnTo>
                  <a:cubicBezTo>
                    <a:pt x="332" y="295"/>
                    <a:pt x="327" y="299"/>
                    <a:pt x="327" y="299"/>
                  </a:cubicBezTo>
                  <a:lnTo>
                    <a:pt x="318" y="304"/>
                  </a:lnTo>
                  <a:cubicBezTo>
                    <a:pt x="313" y="308"/>
                    <a:pt x="304" y="317"/>
                    <a:pt x="295" y="322"/>
                  </a:cubicBezTo>
                  <a:cubicBezTo>
                    <a:pt x="291" y="322"/>
                    <a:pt x="286" y="326"/>
                    <a:pt x="282" y="331"/>
                  </a:cubicBezTo>
                  <a:cubicBezTo>
                    <a:pt x="280" y="332"/>
                    <a:pt x="279" y="332"/>
                    <a:pt x="279" y="332"/>
                  </a:cubicBezTo>
                  <a:cubicBezTo>
                    <a:pt x="279" y="332"/>
                    <a:pt x="284" y="330"/>
                    <a:pt x="282" y="330"/>
                  </a:cubicBezTo>
                  <a:cubicBezTo>
                    <a:pt x="282" y="330"/>
                    <a:pt x="280" y="330"/>
                    <a:pt x="277" y="331"/>
                  </a:cubicBezTo>
                  <a:cubicBezTo>
                    <a:pt x="259" y="340"/>
                    <a:pt x="246" y="345"/>
                    <a:pt x="227" y="349"/>
                  </a:cubicBezTo>
                  <a:cubicBezTo>
                    <a:pt x="226" y="349"/>
                    <a:pt x="226" y="350"/>
                    <a:pt x="225" y="350"/>
                  </a:cubicBezTo>
                  <a:lnTo>
                    <a:pt x="225" y="350"/>
                  </a:lnTo>
                  <a:cubicBezTo>
                    <a:pt x="225" y="349"/>
                    <a:pt x="225" y="349"/>
                    <a:pt x="223" y="349"/>
                  </a:cubicBezTo>
                  <a:cubicBezTo>
                    <a:pt x="222" y="350"/>
                    <a:pt x="222" y="350"/>
                    <a:pt x="221" y="351"/>
                  </a:cubicBezTo>
                  <a:lnTo>
                    <a:pt x="221" y="351"/>
                  </a:lnTo>
                  <a:cubicBezTo>
                    <a:pt x="220" y="351"/>
                    <a:pt x="220" y="351"/>
                    <a:pt x="220" y="351"/>
                  </a:cubicBezTo>
                  <a:cubicBezTo>
                    <a:pt x="220" y="351"/>
                    <a:pt x="220" y="351"/>
                    <a:pt x="221" y="351"/>
                  </a:cubicBezTo>
                  <a:lnTo>
                    <a:pt x="221" y="351"/>
                  </a:lnTo>
                  <a:cubicBezTo>
                    <a:pt x="217" y="354"/>
                    <a:pt x="213" y="354"/>
                    <a:pt x="209" y="354"/>
                  </a:cubicBezTo>
                  <a:lnTo>
                    <a:pt x="191" y="354"/>
                  </a:lnTo>
                  <a:cubicBezTo>
                    <a:pt x="191" y="354"/>
                    <a:pt x="168" y="354"/>
                    <a:pt x="182" y="358"/>
                  </a:cubicBezTo>
                  <a:cubicBezTo>
                    <a:pt x="178" y="358"/>
                    <a:pt x="164" y="358"/>
                    <a:pt x="159" y="354"/>
                  </a:cubicBezTo>
                  <a:lnTo>
                    <a:pt x="159" y="354"/>
                  </a:lnTo>
                  <a:cubicBezTo>
                    <a:pt x="159" y="354"/>
                    <a:pt x="165" y="356"/>
                    <a:pt x="167" y="356"/>
                  </a:cubicBezTo>
                  <a:cubicBezTo>
                    <a:pt x="167" y="356"/>
                    <a:pt x="167" y="355"/>
                    <a:pt x="164" y="354"/>
                  </a:cubicBezTo>
                  <a:cubicBezTo>
                    <a:pt x="161" y="354"/>
                    <a:pt x="157" y="352"/>
                    <a:pt x="154" y="351"/>
                  </a:cubicBezTo>
                  <a:lnTo>
                    <a:pt x="154" y="351"/>
                  </a:lnTo>
                  <a:cubicBezTo>
                    <a:pt x="155" y="352"/>
                    <a:pt x="155" y="353"/>
                    <a:pt x="155" y="354"/>
                  </a:cubicBezTo>
                  <a:cubicBezTo>
                    <a:pt x="155" y="354"/>
                    <a:pt x="154" y="352"/>
                    <a:pt x="153" y="350"/>
                  </a:cubicBezTo>
                  <a:lnTo>
                    <a:pt x="153" y="350"/>
                  </a:lnTo>
                  <a:cubicBezTo>
                    <a:pt x="154" y="351"/>
                    <a:pt x="154" y="351"/>
                    <a:pt x="154" y="351"/>
                  </a:cubicBezTo>
                  <a:lnTo>
                    <a:pt x="154" y="351"/>
                  </a:lnTo>
                  <a:cubicBezTo>
                    <a:pt x="154" y="350"/>
                    <a:pt x="153" y="349"/>
                    <a:pt x="153" y="348"/>
                  </a:cubicBezTo>
                  <a:lnTo>
                    <a:pt x="153" y="348"/>
                  </a:lnTo>
                  <a:cubicBezTo>
                    <a:pt x="153" y="348"/>
                    <a:pt x="153" y="348"/>
                    <a:pt x="153" y="348"/>
                  </a:cubicBezTo>
                  <a:cubicBezTo>
                    <a:pt x="152" y="348"/>
                    <a:pt x="152" y="348"/>
                    <a:pt x="152" y="348"/>
                  </a:cubicBezTo>
                  <a:lnTo>
                    <a:pt x="152" y="348"/>
                  </a:lnTo>
                  <a:cubicBezTo>
                    <a:pt x="151" y="346"/>
                    <a:pt x="150" y="345"/>
                    <a:pt x="150" y="345"/>
                  </a:cubicBezTo>
                  <a:cubicBezTo>
                    <a:pt x="150" y="344"/>
                    <a:pt x="150" y="344"/>
                    <a:pt x="150" y="344"/>
                  </a:cubicBezTo>
                  <a:lnTo>
                    <a:pt x="150" y="344"/>
                  </a:lnTo>
                  <a:cubicBezTo>
                    <a:pt x="150" y="342"/>
                    <a:pt x="149" y="340"/>
                    <a:pt x="146" y="340"/>
                  </a:cubicBezTo>
                  <a:cubicBezTo>
                    <a:pt x="146" y="336"/>
                    <a:pt x="140" y="307"/>
                    <a:pt x="135" y="295"/>
                  </a:cubicBezTo>
                  <a:lnTo>
                    <a:pt x="135" y="295"/>
                  </a:lnTo>
                  <a:cubicBezTo>
                    <a:pt x="136" y="297"/>
                    <a:pt x="136" y="300"/>
                    <a:pt x="135" y="300"/>
                  </a:cubicBezTo>
                  <a:cubicBezTo>
                    <a:pt x="135" y="300"/>
                    <a:pt x="134" y="299"/>
                    <a:pt x="133" y="297"/>
                  </a:cubicBezTo>
                  <a:lnTo>
                    <a:pt x="133" y="297"/>
                  </a:lnTo>
                  <a:cubicBezTo>
                    <a:pt x="134" y="296"/>
                    <a:pt x="134" y="295"/>
                    <a:pt x="135" y="293"/>
                  </a:cubicBezTo>
                  <a:lnTo>
                    <a:pt x="135" y="293"/>
                  </a:lnTo>
                  <a:cubicBezTo>
                    <a:pt x="135" y="294"/>
                    <a:pt x="135" y="294"/>
                    <a:pt x="135" y="295"/>
                  </a:cubicBezTo>
                  <a:lnTo>
                    <a:pt x="135" y="295"/>
                  </a:lnTo>
                  <a:cubicBezTo>
                    <a:pt x="135" y="294"/>
                    <a:pt x="135" y="294"/>
                    <a:pt x="135" y="293"/>
                  </a:cubicBezTo>
                  <a:lnTo>
                    <a:pt x="135" y="293"/>
                  </a:lnTo>
                  <a:cubicBezTo>
                    <a:pt x="135" y="293"/>
                    <a:pt x="135" y="293"/>
                    <a:pt x="135" y="293"/>
                  </a:cubicBezTo>
                  <a:lnTo>
                    <a:pt x="135" y="293"/>
                  </a:lnTo>
                  <a:cubicBezTo>
                    <a:pt x="134" y="291"/>
                    <a:pt x="133" y="290"/>
                    <a:pt x="132" y="290"/>
                  </a:cubicBezTo>
                  <a:lnTo>
                    <a:pt x="132" y="290"/>
                  </a:lnTo>
                  <a:cubicBezTo>
                    <a:pt x="133" y="290"/>
                    <a:pt x="134" y="291"/>
                    <a:pt x="135" y="293"/>
                  </a:cubicBezTo>
                  <a:lnTo>
                    <a:pt x="135" y="293"/>
                  </a:lnTo>
                  <a:cubicBezTo>
                    <a:pt x="136" y="291"/>
                    <a:pt x="137" y="288"/>
                    <a:pt x="137" y="286"/>
                  </a:cubicBezTo>
                  <a:cubicBezTo>
                    <a:pt x="137" y="286"/>
                    <a:pt x="137" y="283"/>
                    <a:pt x="137" y="281"/>
                  </a:cubicBezTo>
                  <a:cubicBezTo>
                    <a:pt x="137" y="277"/>
                    <a:pt x="141" y="272"/>
                    <a:pt x="141" y="263"/>
                  </a:cubicBezTo>
                  <a:cubicBezTo>
                    <a:pt x="141" y="263"/>
                    <a:pt x="146" y="258"/>
                    <a:pt x="146" y="258"/>
                  </a:cubicBezTo>
                  <a:cubicBezTo>
                    <a:pt x="150" y="249"/>
                    <a:pt x="159" y="245"/>
                    <a:pt x="164" y="236"/>
                  </a:cubicBezTo>
                  <a:cubicBezTo>
                    <a:pt x="164" y="236"/>
                    <a:pt x="170" y="230"/>
                    <a:pt x="173" y="227"/>
                  </a:cubicBezTo>
                  <a:lnTo>
                    <a:pt x="191" y="209"/>
                  </a:lnTo>
                  <a:cubicBezTo>
                    <a:pt x="209" y="195"/>
                    <a:pt x="227" y="186"/>
                    <a:pt x="246" y="172"/>
                  </a:cubicBezTo>
                  <a:cubicBezTo>
                    <a:pt x="268" y="163"/>
                    <a:pt x="277" y="159"/>
                    <a:pt x="295" y="150"/>
                  </a:cubicBezTo>
                  <a:cubicBezTo>
                    <a:pt x="304" y="145"/>
                    <a:pt x="313" y="141"/>
                    <a:pt x="318" y="141"/>
                  </a:cubicBezTo>
                  <a:cubicBezTo>
                    <a:pt x="322" y="137"/>
                    <a:pt x="334" y="130"/>
                    <a:pt x="341" y="130"/>
                  </a:cubicBezTo>
                  <a:close/>
                  <a:moveTo>
                    <a:pt x="350" y="0"/>
                  </a:moveTo>
                  <a:cubicBezTo>
                    <a:pt x="304" y="0"/>
                    <a:pt x="259" y="18"/>
                    <a:pt x="223" y="36"/>
                  </a:cubicBezTo>
                  <a:cubicBezTo>
                    <a:pt x="168" y="64"/>
                    <a:pt x="119" y="95"/>
                    <a:pt x="78" y="136"/>
                  </a:cubicBezTo>
                  <a:cubicBezTo>
                    <a:pt x="46" y="163"/>
                    <a:pt x="24" y="200"/>
                    <a:pt x="10" y="240"/>
                  </a:cubicBezTo>
                  <a:cubicBezTo>
                    <a:pt x="5" y="263"/>
                    <a:pt x="1" y="286"/>
                    <a:pt x="5" y="304"/>
                  </a:cubicBezTo>
                  <a:cubicBezTo>
                    <a:pt x="5" y="322"/>
                    <a:pt x="14" y="345"/>
                    <a:pt x="19" y="363"/>
                  </a:cubicBezTo>
                  <a:cubicBezTo>
                    <a:pt x="42" y="422"/>
                    <a:pt x="78" y="462"/>
                    <a:pt x="137" y="476"/>
                  </a:cubicBezTo>
                  <a:cubicBezTo>
                    <a:pt x="155" y="482"/>
                    <a:pt x="174" y="484"/>
                    <a:pt x="192" y="484"/>
                  </a:cubicBezTo>
                  <a:cubicBezTo>
                    <a:pt x="229" y="484"/>
                    <a:pt x="267" y="474"/>
                    <a:pt x="300" y="462"/>
                  </a:cubicBezTo>
                  <a:cubicBezTo>
                    <a:pt x="418" y="426"/>
                    <a:pt x="522" y="308"/>
                    <a:pt x="508" y="177"/>
                  </a:cubicBezTo>
                  <a:cubicBezTo>
                    <a:pt x="508" y="176"/>
                    <a:pt x="508" y="175"/>
                    <a:pt x="508" y="173"/>
                  </a:cubicBezTo>
                  <a:lnTo>
                    <a:pt x="508" y="173"/>
                  </a:lnTo>
                  <a:cubicBezTo>
                    <a:pt x="507" y="131"/>
                    <a:pt x="493" y="89"/>
                    <a:pt x="468" y="55"/>
                  </a:cubicBezTo>
                  <a:cubicBezTo>
                    <a:pt x="440" y="18"/>
                    <a:pt x="395" y="0"/>
                    <a:pt x="350"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96;p35">
              <a:extLst>
                <a:ext uri="{FF2B5EF4-FFF2-40B4-BE49-F238E27FC236}">
                  <a16:creationId xmlns:a16="http://schemas.microsoft.com/office/drawing/2014/main" id="{5BAE4259-7FCA-5FFB-640C-2960C10872EE}"/>
                </a:ext>
              </a:extLst>
            </p:cNvPr>
            <p:cNvSpPr/>
            <p:nvPr/>
          </p:nvSpPr>
          <p:spPr>
            <a:xfrm>
              <a:off x="3743955" y="3517032"/>
              <a:ext cx="18394" cy="7369"/>
            </a:xfrm>
            <a:custGeom>
              <a:avLst/>
              <a:gdLst/>
              <a:ahLst/>
              <a:cxnLst/>
              <a:rect l="l" t="t" r="r" b="b"/>
              <a:pathLst>
                <a:path w="332" h="133" extrusionOk="0">
                  <a:moveTo>
                    <a:pt x="59" y="0"/>
                  </a:moveTo>
                  <a:cubicBezTo>
                    <a:pt x="46" y="0"/>
                    <a:pt x="28" y="9"/>
                    <a:pt x="18" y="23"/>
                  </a:cubicBezTo>
                  <a:cubicBezTo>
                    <a:pt x="9" y="32"/>
                    <a:pt x="0" y="55"/>
                    <a:pt x="5" y="68"/>
                  </a:cubicBezTo>
                  <a:cubicBezTo>
                    <a:pt x="9" y="86"/>
                    <a:pt x="14" y="105"/>
                    <a:pt x="28" y="114"/>
                  </a:cubicBezTo>
                  <a:cubicBezTo>
                    <a:pt x="46" y="123"/>
                    <a:pt x="59" y="127"/>
                    <a:pt x="77" y="127"/>
                  </a:cubicBezTo>
                  <a:cubicBezTo>
                    <a:pt x="136" y="132"/>
                    <a:pt x="191" y="132"/>
                    <a:pt x="250" y="132"/>
                  </a:cubicBezTo>
                  <a:lnTo>
                    <a:pt x="272" y="132"/>
                  </a:lnTo>
                  <a:cubicBezTo>
                    <a:pt x="274" y="132"/>
                    <a:pt x="276" y="133"/>
                    <a:pt x="278" y="133"/>
                  </a:cubicBezTo>
                  <a:cubicBezTo>
                    <a:pt x="292" y="133"/>
                    <a:pt x="310" y="122"/>
                    <a:pt x="317" y="114"/>
                  </a:cubicBezTo>
                  <a:cubicBezTo>
                    <a:pt x="327" y="100"/>
                    <a:pt x="331" y="82"/>
                    <a:pt x="331" y="64"/>
                  </a:cubicBezTo>
                  <a:cubicBezTo>
                    <a:pt x="327" y="46"/>
                    <a:pt x="317" y="32"/>
                    <a:pt x="304" y="19"/>
                  </a:cubicBezTo>
                  <a:cubicBezTo>
                    <a:pt x="290" y="9"/>
                    <a:pt x="272" y="5"/>
                    <a:pt x="254" y="5"/>
                  </a:cubicBezTo>
                  <a:cubicBezTo>
                    <a:pt x="200" y="5"/>
                    <a:pt x="141" y="0"/>
                    <a:pt x="86"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97;p35">
              <a:extLst>
                <a:ext uri="{FF2B5EF4-FFF2-40B4-BE49-F238E27FC236}">
                  <a16:creationId xmlns:a16="http://schemas.microsoft.com/office/drawing/2014/main" id="{891006CA-5B33-D343-7BE9-C665FAD45B6F}"/>
                </a:ext>
              </a:extLst>
            </p:cNvPr>
            <p:cNvSpPr/>
            <p:nvPr/>
          </p:nvSpPr>
          <p:spPr>
            <a:xfrm>
              <a:off x="3711044" y="3515758"/>
              <a:ext cx="11635" cy="7369"/>
            </a:xfrm>
            <a:custGeom>
              <a:avLst/>
              <a:gdLst/>
              <a:ahLst/>
              <a:cxnLst/>
              <a:rect l="l" t="t" r="r" b="b"/>
              <a:pathLst>
                <a:path w="210" h="133" extrusionOk="0">
                  <a:moveTo>
                    <a:pt x="60" y="1"/>
                  </a:moveTo>
                  <a:cubicBezTo>
                    <a:pt x="51" y="1"/>
                    <a:pt x="42" y="5"/>
                    <a:pt x="37" y="10"/>
                  </a:cubicBezTo>
                  <a:cubicBezTo>
                    <a:pt x="28" y="14"/>
                    <a:pt x="19" y="19"/>
                    <a:pt x="14" y="23"/>
                  </a:cubicBezTo>
                  <a:cubicBezTo>
                    <a:pt x="10" y="32"/>
                    <a:pt x="5" y="37"/>
                    <a:pt x="5" y="46"/>
                  </a:cubicBezTo>
                  <a:cubicBezTo>
                    <a:pt x="1" y="55"/>
                    <a:pt x="1" y="64"/>
                    <a:pt x="1" y="73"/>
                  </a:cubicBezTo>
                  <a:cubicBezTo>
                    <a:pt x="5" y="87"/>
                    <a:pt x="14" y="105"/>
                    <a:pt x="28" y="114"/>
                  </a:cubicBezTo>
                  <a:lnTo>
                    <a:pt x="42" y="128"/>
                  </a:lnTo>
                  <a:cubicBezTo>
                    <a:pt x="55" y="132"/>
                    <a:pt x="64" y="132"/>
                    <a:pt x="78" y="132"/>
                  </a:cubicBezTo>
                  <a:lnTo>
                    <a:pt x="150" y="132"/>
                  </a:lnTo>
                  <a:cubicBezTo>
                    <a:pt x="159" y="132"/>
                    <a:pt x="164" y="132"/>
                    <a:pt x="173" y="128"/>
                  </a:cubicBezTo>
                  <a:cubicBezTo>
                    <a:pt x="182" y="123"/>
                    <a:pt x="187" y="119"/>
                    <a:pt x="191" y="114"/>
                  </a:cubicBezTo>
                  <a:cubicBezTo>
                    <a:pt x="200" y="105"/>
                    <a:pt x="205" y="96"/>
                    <a:pt x="205" y="91"/>
                  </a:cubicBezTo>
                  <a:cubicBezTo>
                    <a:pt x="205" y="82"/>
                    <a:pt x="209" y="73"/>
                    <a:pt x="205" y="64"/>
                  </a:cubicBezTo>
                  <a:cubicBezTo>
                    <a:pt x="205" y="46"/>
                    <a:pt x="196" y="32"/>
                    <a:pt x="182" y="19"/>
                  </a:cubicBezTo>
                  <a:lnTo>
                    <a:pt x="164" y="10"/>
                  </a:lnTo>
                  <a:cubicBezTo>
                    <a:pt x="155" y="5"/>
                    <a:pt x="146" y="5"/>
                    <a:pt x="132" y="5"/>
                  </a:cubicBezTo>
                  <a:cubicBezTo>
                    <a:pt x="110" y="5"/>
                    <a:pt x="91" y="1"/>
                    <a:pt x="69"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98;p35">
              <a:extLst>
                <a:ext uri="{FF2B5EF4-FFF2-40B4-BE49-F238E27FC236}">
                  <a16:creationId xmlns:a16="http://schemas.microsoft.com/office/drawing/2014/main" id="{F8FC015C-3F55-349F-3DBF-6240094295BA}"/>
                </a:ext>
              </a:extLst>
            </p:cNvPr>
            <p:cNvSpPr/>
            <p:nvPr/>
          </p:nvSpPr>
          <p:spPr>
            <a:xfrm>
              <a:off x="3779193" y="3506948"/>
              <a:ext cx="87595" cy="17397"/>
            </a:xfrm>
            <a:custGeom>
              <a:avLst/>
              <a:gdLst/>
              <a:ahLst/>
              <a:cxnLst/>
              <a:rect l="l" t="t" r="r" b="b"/>
              <a:pathLst>
                <a:path w="1581" h="314" extrusionOk="0">
                  <a:moveTo>
                    <a:pt x="1492" y="0"/>
                  </a:moveTo>
                  <a:cubicBezTo>
                    <a:pt x="1488" y="0"/>
                    <a:pt x="1484" y="0"/>
                    <a:pt x="1480" y="1"/>
                  </a:cubicBezTo>
                  <a:cubicBezTo>
                    <a:pt x="1018" y="74"/>
                    <a:pt x="551" y="151"/>
                    <a:pt x="85" y="182"/>
                  </a:cubicBezTo>
                  <a:cubicBezTo>
                    <a:pt x="0" y="191"/>
                    <a:pt x="21" y="314"/>
                    <a:pt x="99" y="314"/>
                  </a:cubicBezTo>
                  <a:cubicBezTo>
                    <a:pt x="100" y="314"/>
                    <a:pt x="101" y="314"/>
                    <a:pt x="103" y="314"/>
                  </a:cubicBezTo>
                  <a:cubicBezTo>
                    <a:pt x="570" y="278"/>
                    <a:pt x="1036" y="205"/>
                    <a:pt x="1498" y="128"/>
                  </a:cubicBezTo>
                  <a:cubicBezTo>
                    <a:pt x="1580" y="115"/>
                    <a:pt x="1564" y="0"/>
                    <a:pt x="1492"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899;p35">
              <a:extLst>
                <a:ext uri="{FF2B5EF4-FFF2-40B4-BE49-F238E27FC236}">
                  <a16:creationId xmlns:a16="http://schemas.microsoft.com/office/drawing/2014/main" id="{971FF2C9-83EC-A051-77B7-3870C7C2E6DF}"/>
                </a:ext>
              </a:extLst>
            </p:cNvPr>
            <p:cNvSpPr/>
            <p:nvPr/>
          </p:nvSpPr>
          <p:spPr>
            <a:xfrm>
              <a:off x="3802464" y="3595542"/>
              <a:ext cx="240513" cy="33021"/>
            </a:xfrm>
            <a:custGeom>
              <a:avLst/>
              <a:gdLst/>
              <a:ahLst/>
              <a:cxnLst/>
              <a:rect l="l" t="t" r="r" b="b"/>
              <a:pathLst>
                <a:path w="4341" h="596" extrusionOk="0">
                  <a:moveTo>
                    <a:pt x="4257" y="1"/>
                  </a:moveTo>
                  <a:cubicBezTo>
                    <a:pt x="4253" y="1"/>
                    <a:pt x="4249" y="1"/>
                    <a:pt x="4245" y="2"/>
                  </a:cubicBezTo>
                  <a:cubicBezTo>
                    <a:pt x="3606" y="124"/>
                    <a:pt x="2963" y="233"/>
                    <a:pt x="2315" y="319"/>
                  </a:cubicBezTo>
                  <a:cubicBezTo>
                    <a:pt x="1821" y="382"/>
                    <a:pt x="1332" y="441"/>
                    <a:pt x="834" y="459"/>
                  </a:cubicBezTo>
                  <a:cubicBezTo>
                    <a:pt x="709" y="464"/>
                    <a:pt x="584" y="466"/>
                    <a:pt x="460" y="466"/>
                  </a:cubicBezTo>
                  <a:cubicBezTo>
                    <a:pt x="335" y="466"/>
                    <a:pt x="211" y="464"/>
                    <a:pt x="86" y="459"/>
                  </a:cubicBezTo>
                  <a:cubicBezTo>
                    <a:pt x="85" y="459"/>
                    <a:pt x="83" y="459"/>
                    <a:pt x="82" y="459"/>
                  </a:cubicBezTo>
                  <a:cubicBezTo>
                    <a:pt x="1" y="459"/>
                    <a:pt x="20" y="582"/>
                    <a:pt x="100" y="586"/>
                  </a:cubicBezTo>
                  <a:cubicBezTo>
                    <a:pt x="236" y="593"/>
                    <a:pt x="373" y="596"/>
                    <a:pt x="510" y="596"/>
                  </a:cubicBezTo>
                  <a:cubicBezTo>
                    <a:pt x="1397" y="596"/>
                    <a:pt x="2282" y="465"/>
                    <a:pt x="3153" y="328"/>
                  </a:cubicBezTo>
                  <a:cubicBezTo>
                    <a:pt x="3525" y="269"/>
                    <a:pt x="3896" y="201"/>
                    <a:pt x="4263" y="133"/>
                  </a:cubicBezTo>
                  <a:cubicBezTo>
                    <a:pt x="4341" y="116"/>
                    <a:pt x="4328" y="1"/>
                    <a:pt x="4257"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900;p35">
              <a:extLst>
                <a:ext uri="{FF2B5EF4-FFF2-40B4-BE49-F238E27FC236}">
                  <a16:creationId xmlns:a16="http://schemas.microsoft.com/office/drawing/2014/main" id="{1D3DC92F-57C2-7F67-C690-13D4398A31C4}"/>
                </a:ext>
              </a:extLst>
            </p:cNvPr>
            <p:cNvSpPr/>
            <p:nvPr/>
          </p:nvSpPr>
          <p:spPr>
            <a:xfrm>
              <a:off x="3762516" y="3616430"/>
              <a:ext cx="23935" cy="9862"/>
            </a:xfrm>
            <a:custGeom>
              <a:avLst/>
              <a:gdLst/>
              <a:ahLst/>
              <a:cxnLst/>
              <a:rect l="l" t="t" r="r" b="b"/>
              <a:pathLst>
                <a:path w="432" h="178" extrusionOk="0">
                  <a:moveTo>
                    <a:pt x="69" y="0"/>
                  </a:moveTo>
                  <a:cubicBezTo>
                    <a:pt x="40" y="0"/>
                    <a:pt x="9" y="22"/>
                    <a:pt x="5" y="55"/>
                  </a:cubicBezTo>
                  <a:cubicBezTo>
                    <a:pt x="1" y="91"/>
                    <a:pt x="28" y="123"/>
                    <a:pt x="60" y="132"/>
                  </a:cubicBezTo>
                  <a:cubicBezTo>
                    <a:pt x="159" y="150"/>
                    <a:pt x="254" y="164"/>
                    <a:pt x="354" y="177"/>
                  </a:cubicBezTo>
                  <a:cubicBezTo>
                    <a:pt x="357" y="178"/>
                    <a:pt x="359" y="178"/>
                    <a:pt x="362" y="178"/>
                  </a:cubicBezTo>
                  <a:cubicBezTo>
                    <a:pt x="392" y="178"/>
                    <a:pt x="422" y="156"/>
                    <a:pt x="426" y="123"/>
                  </a:cubicBezTo>
                  <a:cubicBezTo>
                    <a:pt x="431" y="91"/>
                    <a:pt x="404" y="55"/>
                    <a:pt x="372" y="50"/>
                  </a:cubicBezTo>
                  <a:cubicBezTo>
                    <a:pt x="272" y="37"/>
                    <a:pt x="177" y="23"/>
                    <a:pt x="78" y="1"/>
                  </a:cubicBezTo>
                  <a:cubicBezTo>
                    <a:pt x="75" y="0"/>
                    <a:pt x="72" y="0"/>
                    <a:pt x="69"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901;p35">
              <a:extLst>
                <a:ext uri="{FF2B5EF4-FFF2-40B4-BE49-F238E27FC236}">
                  <a16:creationId xmlns:a16="http://schemas.microsoft.com/office/drawing/2014/main" id="{2D128DDB-31B2-2E0D-B003-3EA96149B748}"/>
                </a:ext>
              </a:extLst>
            </p:cNvPr>
            <p:cNvSpPr/>
            <p:nvPr/>
          </p:nvSpPr>
          <p:spPr>
            <a:xfrm>
              <a:off x="3731877" y="3594268"/>
              <a:ext cx="47648" cy="108982"/>
            </a:xfrm>
            <a:custGeom>
              <a:avLst/>
              <a:gdLst/>
              <a:ahLst/>
              <a:cxnLst/>
              <a:rect l="l" t="t" r="r" b="b"/>
              <a:pathLst>
                <a:path w="860" h="1967" extrusionOk="0">
                  <a:moveTo>
                    <a:pt x="187" y="1"/>
                  </a:moveTo>
                  <a:cubicBezTo>
                    <a:pt x="166" y="1"/>
                    <a:pt x="146" y="12"/>
                    <a:pt x="137" y="38"/>
                  </a:cubicBezTo>
                  <a:cubicBezTo>
                    <a:pt x="1" y="455"/>
                    <a:pt x="51" y="872"/>
                    <a:pt x="200" y="1280"/>
                  </a:cubicBezTo>
                  <a:cubicBezTo>
                    <a:pt x="255" y="1434"/>
                    <a:pt x="323" y="1597"/>
                    <a:pt x="418" y="1733"/>
                  </a:cubicBezTo>
                  <a:cubicBezTo>
                    <a:pt x="508" y="1859"/>
                    <a:pt x="626" y="1923"/>
                    <a:pt x="771" y="1964"/>
                  </a:cubicBezTo>
                  <a:cubicBezTo>
                    <a:pt x="778" y="1966"/>
                    <a:pt x="785" y="1966"/>
                    <a:pt x="791" y="1966"/>
                  </a:cubicBezTo>
                  <a:cubicBezTo>
                    <a:pt x="858" y="1966"/>
                    <a:pt x="860" y="1858"/>
                    <a:pt x="789" y="1837"/>
                  </a:cubicBezTo>
                  <a:cubicBezTo>
                    <a:pt x="658" y="1801"/>
                    <a:pt x="576" y="1737"/>
                    <a:pt x="504" y="1628"/>
                  </a:cubicBezTo>
                  <a:cubicBezTo>
                    <a:pt x="418" y="1497"/>
                    <a:pt x="363" y="1352"/>
                    <a:pt x="309" y="1207"/>
                  </a:cubicBezTo>
                  <a:cubicBezTo>
                    <a:pt x="182" y="845"/>
                    <a:pt x="137" y="464"/>
                    <a:pt x="259" y="92"/>
                  </a:cubicBezTo>
                  <a:cubicBezTo>
                    <a:pt x="274" y="42"/>
                    <a:pt x="228" y="1"/>
                    <a:pt x="187"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902;p35">
              <a:extLst>
                <a:ext uri="{FF2B5EF4-FFF2-40B4-BE49-F238E27FC236}">
                  <a16:creationId xmlns:a16="http://schemas.microsoft.com/office/drawing/2014/main" id="{0E3470A8-1867-4807-FD82-7CD381658CFA}"/>
                </a:ext>
              </a:extLst>
            </p:cNvPr>
            <p:cNvSpPr/>
            <p:nvPr/>
          </p:nvSpPr>
          <p:spPr>
            <a:xfrm>
              <a:off x="3774151" y="3680424"/>
              <a:ext cx="365950" cy="108760"/>
            </a:xfrm>
            <a:custGeom>
              <a:avLst/>
              <a:gdLst/>
              <a:ahLst/>
              <a:cxnLst/>
              <a:rect l="l" t="t" r="r" b="b"/>
              <a:pathLst>
                <a:path w="6605" h="1963" extrusionOk="0">
                  <a:moveTo>
                    <a:pt x="6359" y="1"/>
                  </a:moveTo>
                  <a:cubicBezTo>
                    <a:pt x="6324" y="1"/>
                    <a:pt x="6292" y="23"/>
                    <a:pt x="6301" y="69"/>
                  </a:cubicBezTo>
                  <a:cubicBezTo>
                    <a:pt x="6348" y="311"/>
                    <a:pt x="6407" y="553"/>
                    <a:pt x="6458" y="795"/>
                  </a:cubicBezTo>
                  <a:lnTo>
                    <a:pt x="6458" y="795"/>
                  </a:lnTo>
                  <a:cubicBezTo>
                    <a:pt x="5950" y="939"/>
                    <a:pt x="5441" y="1074"/>
                    <a:pt x="4924" y="1188"/>
                  </a:cubicBezTo>
                  <a:cubicBezTo>
                    <a:pt x="4435" y="1297"/>
                    <a:pt x="3941" y="1374"/>
                    <a:pt x="3451" y="1460"/>
                  </a:cubicBezTo>
                  <a:cubicBezTo>
                    <a:pt x="2989" y="1546"/>
                    <a:pt x="2532" y="1632"/>
                    <a:pt x="2065" y="1700"/>
                  </a:cubicBezTo>
                  <a:cubicBezTo>
                    <a:pt x="1662" y="1763"/>
                    <a:pt x="1249" y="1827"/>
                    <a:pt x="837" y="1831"/>
                  </a:cubicBezTo>
                  <a:cubicBezTo>
                    <a:pt x="759" y="1833"/>
                    <a:pt x="680" y="1833"/>
                    <a:pt x="602" y="1833"/>
                  </a:cubicBezTo>
                  <a:cubicBezTo>
                    <a:pt x="466" y="1833"/>
                    <a:pt x="330" y="1832"/>
                    <a:pt x="195" y="1831"/>
                  </a:cubicBezTo>
                  <a:lnTo>
                    <a:pt x="195" y="1831"/>
                  </a:lnTo>
                  <a:cubicBezTo>
                    <a:pt x="171" y="1703"/>
                    <a:pt x="155" y="1575"/>
                    <a:pt x="139" y="1446"/>
                  </a:cubicBezTo>
                  <a:cubicBezTo>
                    <a:pt x="133" y="1408"/>
                    <a:pt x="101" y="1390"/>
                    <a:pt x="70" y="1390"/>
                  </a:cubicBezTo>
                  <a:cubicBezTo>
                    <a:pt x="35" y="1390"/>
                    <a:pt x="1" y="1414"/>
                    <a:pt x="8" y="1460"/>
                  </a:cubicBezTo>
                  <a:cubicBezTo>
                    <a:pt x="31" y="1609"/>
                    <a:pt x="49" y="1759"/>
                    <a:pt x="76" y="1904"/>
                  </a:cubicBezTo>
                  <a:cubicBezTo>
                    <a:pt x="81" y="1940"/>
                    <a:pt x="112" y="1963"/>
                    <a:pt x="149" y="1963"/>
                  </a:cubicBezTo>
                  <a:lnTo>
                    <a:pt x="783" y="1963"/>
                  </a:lnTo>
                  <a:cubicBezTo>
                    <a:pt x="1159" y="1963"/>
                    <a:pt x="1530" y="1913"/>
                    <a:pt x="1902" y="1859"/>
                  </a:cubicBezTo>
                  <a:cubicBezTo>
                    <a:pt x="2382" y="1791"/>
                    <a:pt x="2853" y="1704"/>
                    <a:pt x="3329" y="1618"/>
                  </a:cubicBezTo>
                  <a:cubicBezTo>
                    <a:pt x="3818" y="1528"/>
                    <a:pt x="4317" y="1451"/>
                    <a:pt x="4806" y="1347"/>
                  </a:cubicBezTo>
                  <a:cubicBezTo>
                    <a:pt x="5395" y="1229"/>
                    <a:pt x="5980" y="1066"/>
                    <a:pt x="6559" y="903"/>
                  </a:cubicBezTo>
                  <a:cubicBezTo>
                    <a:pt x="6582" y="893"/>
                    <a:pt x="6605" y="862"/>
                    <a:pt x="6600" y="835"/>
                  </a:cubicBezTo>
                  <a:cubicBezTo>
                    <a:pt x="6541" y="576"/>
                    <a:pt x="6482" y="318"/>
                    <a:pt x="6433" y="55"/>
                  </a:cubicBezTo>
                  <a:cubicBezTo>
                    <a:pt x="6424" y="19"/>
                    <a:pt x="6390" y="1"/>
                    <a:pt x="6359"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903;p35">
              <a:extLst>
                <a:ext uri="{FF2B5EF4-FFF2-40B4-BE49-F238E27FC236}">
                  <a16:creationId xmlns:a16="http://schemas.microsoft.com/office/drawing/2014/main" id="{D90E622C-C395-3511-D2B7-B812E738584D}"/>
                </a:ext>
              </a:extLst>
            </p:cNvPr>
            <p:cNvSpPr/>
            <p:nvPr/>
          </p:nvSpPr>
          <p:spPr>
            <a:xfrm>
              <a:off x="3783349" y="3604906"/>
              <a:ext cx="737607" cy="214694"/>
            </a:xfrm>
            <a:custGeom>
              <a:avLst/>
              <a:gdLst/>
              <a:ahLst/>
              <a:cxnLst/>
              <a:rect l="l" t="t" r="r" b="b"/>
              <a:pathLst>
                <a:path w="13313" h="3875" extrusionOk="0">
                  <a:moveTo>
                    <a:pt x="13212" y="1"/>
                  </a:moveTo>
                  <a:cubicBezTo>
                    <a:pt x="13200" y="1"/>
                    <a:pt x="13188" y="5"/>
                    <a:pt x="13176" y="14"/>
                  </a:cubicBezTo>
                  <a:cubicBezTo>
                    <a:pt x="12809" y="299"/>
                    <a:pt x="12378" y="494"/>
                    <a:pt x="11971" y="711"/>
                  </a:cubicBezTo>
                  <a:cubicBezTo>
                    <a:pt x="11640" y="884"/>
                    <a:pt x="11287" y="1056"/>
                    <a:pt x="11010" y="1314"/>
                  </a:cubicBezTo>
                  <a:cubicBezTo>
                    <a:pt x="10843" y="1477"/>
                    <a:pt x="10693" y="1654"/>
                    <a:pt x="10539" y="1831"/>
                  </a:cubicBezTo>
                  <a:cubicBezTo>
                    <a:pt x="10349" y="2048"/>
                    <a:pt x="10149" y="2256"/>
                    <a:pt x="9941" y="2460"/>
                  </a:cubicBezTo>
                  <a:cubicBezTo>
                    <a:pt x="9733" y="2660"/>
                    <a:pt x="9520" y="2859"/>
                    <a:pt x="9311" y="3063"/>
                  </a:cubicBezTo>
                  <a:cubicBezTo>
                    <a:pt x="9207" y="3163"/>
                    <a:pt x="9103" y="3258"/>
                    <a:pt x="8999" y="3357"/>
                  </a:cubicBezTo>
                  <a:cubicBezTo>
                    <a:pt x="8908" y="3448"/>
                    <a:pt x="8817" y="3561"/>
                    <a:pt x="8704" y="3629"/>
                  </a:cubicBezTo>
                  <a:cubicBezTo>
                    <a:pt x="8559" y="3715"/>
                    <a:pt x="8407" y="3745"/>
                    <a:pt x="8253" y="3745"/>
                  </a:cubicBezTo>
                  <a:cubicBezTo>
                    <a:pt x="7998" y="3745"/>
                    <a:pt x="7737" y="3661"/>
                    <a:pt x="7485" y="3602"/>
                  </a:cubicBezTo>
                  <a:cubicBezTo>
                    <a:pt x="7078" y="3507"/>
                    <a:pt x="6665" y="3403"/>
                    <a:pt x="6253" y="3321"/>
                  </a:cubicBezTo>
                  <a:cubicBezTo>
                    <a:pt x="5809" y="3235"/>
                    <a:pt x="5351" y="3158"/>
                    <a:pt x="4898" y="3099"/>
                  </a:cubicBezTo>
                  <a:cubicBezTo>
                    <a:pt x="4619" y="3062"/>
                    <a:pt x="4337" y="3037"/>
                    <a:pt x="4054" y="3037"/>
                  </a:cubicBezTo>
                  <a:cubicBezTo>
                    <a:pt x="3925" y="3037"/>
                    <a:pt x="3795" y="3042"/>
                    <a:pt x="3666" y="3054"/>
                  </a:cubicBezTo>
                  <a:cubicBezTo>
                    <a:pt x="3186" y="3099"/>
                    <a:pt x="2715" y="3181"/>
                    <a:pt x="2243" y="3262"/>
                  </a:cubicBezTo>
                  <a:cubicBezTo>
                    <a:pt x="1686" y="3362"/>
                    <a:pt x="1124" y="3421"/>
                    <a:pt x="562" y="3448"/>
                  </a:cubicBezTo>
                  <a:cubicBezTo>
                    <a:pt x="432" y="3456"/>
                    <a:pt x="302" y="3461"/>
                    <a:pt x="172" y="3465"/>
                  </a:cubicBezTo>
                  <a:lnTo>
                    <a:pt x="172" y="3465"/>
                  </a:lnTo>
                  <a:cubicBezTo>
                    <a:pt x="142" y="3407"/>
                    <a:pt x="160" y="3352"/>
                    <a:pt x="195" y="3289"/>
                  </a:cubicBezTo>
                  <a:cubicBezTo>
                    <a:pt x="220" y="3241"/>
                    <a:pt x="175" y="3201"/>
                    <a:pt x="131" y="3201"/>
                  </a:cubicBezTo>
                  <a:cubicBezTo>
                    <a:pt x="109" y="3201"/>
                    <a:pt x="87" y="3211"/>
                    <a:pt x="73" y="3235"/>
                  </a:cubicBezTo>
                  <a:cubicBezTo>
                    <a:pt x="19" y="3330"/>
                    <a:pt x="1" y="3444"/>
                    <a:pt x="64" y="3539"/>
                  </a:cubicBezTo>
                  <a:cubicBezTo>
                    <a:pt x="90" y="3583"/>
                    <a:pt x="113" y="3594"/>
                    <a:pt x="153" y="3594"/>
                  </a:cubicBezTo>
                  <a:cubicBezTo>
                    <a:pt x="162" y="3594"/>
                    <a:pt x="171" y="3594"/>
                    <a:pt x="182" y="3593"/>
                  </a:cubicBezTo>
                  <a:cubicBezTo>
                    <a:pt x="263" y="3588"/>
                    <a:pt x="340" y="3588"/>
                    <a:pt x="417" y="3584"/>
                  </a:cubicBezTo>
                  <a:cubicBezTo>
                    <a:pt x="721" y="3570"/>
                    <a:pt x="1025" y="3552"/>
                    <a:pt x="1328" y="3521"/>
                  </a:cubicBezTo>
                  <a:cubicBezTo>
                    <a:pt x="1904" y="3462"/>
                    <a:pt x="2465" y="3348"/>
                    <a:pt x="3032" y="3267"/>
                  </a:cubicBezTo>
                  <a:cubicBezTo>
                    <a:pt x="3384" y="3214"/>
                    <a:pt x="3737" y="3165"/>
                    <a:pt x="4090" y="3165"/>
                  </a:cubicBezTo>
                  <a:cubicBezTo>
                    <a:pt x="4131" y="3165"/>
                    <a:pt x="4173" y="3166"/>
                    <a:pt x="4214" y="3167"/>
                  </a:cubicBezTo>
                  <a:cubicBezTo>
                    <a:pt x="4758" y="3185"/>
                    <a:pt x="5297" y="3289"/>
                    <a:pt x="5832" y="3380"/>
                  </a:cubicBezTo>
                  <a:cubicBezTo>
                    <a:pt x="6181" y="3439"/>
                    <a:pt x="6525" y="3511"/>
                    <a:pt x="6874" y="3593"/>
                  </a:cubicBezTo>
                  <a:cubicBezTo>
                    <a:pt x="7146" y="3656"/>
                    <a:pt x="7417" y="3720"/>
                    <a:pt x="7689" y="3783"/>
                  </a:cubicBezTo>
                  <a:cubicBezTo>
                    <a:pt x="7862" y="3821"/>
                    <a:pt x="8035" y="3875"/>
                    <a:pt x="8211" y="3875"/>
                  </a:cubicBezTo>
                  <a:cubicBezTo>
                    <a:pt x="8225" y="3875"/>
                    <a:pt x="8238" y="3875"/>
                    <a:pt x="8251" y="3874"/>
                  </a:cubicBezTo>
                  <a:cubicBezTo>
                    <a:pt x="8464" y="3865"/>
                    <a:pt x="8713" y="3820"/>
                    <a:pt x="8872" y="3666"/>
                  </a:cubicBezTo>
                  <a:cubicBezTo>
                    <a:pt x="9085" y="3462"/>
                    <a:pt x="9298" y="3253"/>
                    <a:pt x="9515" y="3049"/>
                  </a:cubicBezTo>
                  <a:cubicBezTo>
                    <a:pt x="9728" y="2845"/>
                    <a:pt x="9959" y="2628"/>
                    <a:pt x="10177" y="2411"/>
                  </a:cubicBezTo>
                  <a:cubicBezTo>
                    <a:pt x="10385" y="2202"/>
                    <a:pt x="10580" y="1980"/>
                    <a:pt x="10775" y="1758"/>
                  </a:cubicBezTo>
                  <a:cubicBezTo>
                    <a:pt x="10906" y="1613"/>
                    <a:pt x="11037" y="1459"/>
                    <a:pt x="11191" y="1337"/>
                  </a:cubicBezTo>
                  <a:cubicBezTo>
                    <a:pt x="11327" y="1223"/>
                    <a:pt x="11486" y="1128"/>
                    <a:pt x="11640" y="1038"/>
                  </a:cubicBezTo>
                  <a:cubicBezTo>
                    <a:pt x="12102" y="775"/>
                    <a:pt x="12591" y="562"/>
                    <a:pt x="13040" y="272"/>
                  </a:cubicBezTo>
                  <a:cubicBezTo>
                    <a:pt x="13112" y="227"/>
                    <a:pt x="13185" y="177"/>
                    <a:pt x="13253" y="122"/>
                  </a:cubicBezTo>
                  <a:cubicBezTo>
                    <a:pt x="13312" y="78"/>
                    <a:pt x="13266" y="1"/>
                    <a:pt x="13212"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904;p35">
              <a:extLst>
                <a:ext uri="{FF2B5EF4-FFF2-40B4-BE49-F238E27FC236}">
                  <a16:creationId xmlns:a16="http://schemas.microsoft.com/office/drawing/2014/main" id="{361B4B02-59EC-8241-FE25-F9C7DFC828C1}"/>
                </a:ext>
              </a:extLst>
            </p:cNvPr>
            <p:cNvSpPr/>
            <p:nvPr/>
          </p:nvSpPr>
          <p:spPr>
            <a:xfrm>
              <a:off x="3791660" y="3796776"/>
              <a:ext cx="426120" cy="78287"/>
            </a:xfrm>
            <a:custGeom>
              <a:avLst/>
              <a:gdLst/>
              <a:ahLst/>
              <a:cxnLst/>
              <a:rect l="l" t="t" r="r" b="b"/>
              <a:pathLst>
                <a:path w="7691" h="1413" extrusionOk="0">
                  <a:moveTo>
                    <a:pt x="70" y="1"/>
                  </a:moveTo>
                  <a:cubicBezTo>
                    <a:pt x="35" y="1"/>
                    <a:pt x="0" y="24"/>
                    <a:pt x="0" y="67"/>
                  </a:cubicBezTo>
                  <a:lnTo>
                    <a:pt x="0" y="71"/>
                  </a:lnTo>
                  <a:cubicBezTo>
                    <a:pt x="9" y="379"/>
                    <a:pt x="68" y="692"/>
                    <a:pt x="186" y="977"/>
                  </a:cubicBezTo>
                  <a:cubicBezTo>
                    <a:pt x="222" y="1063"/>
                    <a:pt x="272" y="1163"/>
                    <a:pt x="345" y="1222"/>
                  </a:cubicBezTo>
                  <a:cubicBezTo>
                    <a:pt x="431" y="1290"/>
                    <a:pt x="562" y="1331"/>
                    <a:pt x="671" y="1353"/>
                  </a:cubicBezTo>
                  <a:cubicBezTo>
                    <a:pt x="875" y="1403"/>
                    <a:pt x="1097" y="1403"/>
                    <a:pt x="1305" y="1412"/>
                  </a:cubicBezTo>
                  <a:cubicBezTo>
                    <a:pt x="1319" y="1413"/>
                    <a:pt x="1333" y="1413"/>
                    <a:pt x="1347" y="1413"/>
                  </a:cubicBezTo>
                  <a:cubicBezTo>
                    <a:pt x="1518" y="1413"/>
                    <a:pt x="1690" y="1388"/>
                    <a:pt x="1858" y="1367"/>
                  </a:cubicBezTo>
                  <a:cubicBezTo>
                    <a:pt x="3086" y="1231"/>
                    <a:pt x="4309" y="1045"/>
                    <a:pt x="5523" y="819"/>
                  </a:cubicBezTo>
                  <a:cubicBezTo>
                    <a:pt x="6225" y="687"/>
                    <a:pt x="6928" y="524"/>
                    <a:pt x="7616" y="325"/>
                  </a:cubicBezTo>
                  <a:cubicBezTo>
                    <a:pt x="7691" y="304"/>
                    <a:pt x="7655" y="200"/>
                    <a:pt x="7586" y="200"/>
                  </a:cubicBezTo>
                  <a:cubicBezTo>
                    <a:pt x="7580" y="200"/>
                    <a:pt x="7573" y="201"/>
                    <a:pt x="7566" y="203"/>
                  </a:cubicBezTo>
                  <a:cubicBezTo>
                    <a:pt x="6397" y="538"/>
                    <a:pt x="5206" y="760"/>
                    <a:pt x="4005" y="946"/>
                  </a:cubicBezTo>
                  <a:cubicBezTo>
                    <a:pt x="3398" y="1041"/>
                    <a:pt x="2787" y="1122"/>
                    <a:pt x="2179" y="1199"/>
                  </a:cubicBezTo>
                  <a:cubicBezTo>
                    <a:pt x="1966" y="1226"/>
                    <a:pt x="1758" y="1249"/>
                    <a:pt x="1545" y="1267"/>
                  </a:cubicBezTo>
                  <a:cubicBezTo>
                    <a:pt x="1464" y="1274"/>
                    <a:pt x="1383" y="1277"/>
                    <a:pt x="1303" y="1277"/>
                  </a:cubicBezTo>
                  <a:cubicBezTo>
                    <a:pt x="1173" y="1277"/>
                    <a:pt x="1044" y="1269"/>
                    <a:pt x="915" y="1258"/>
                  </a:cubicBezTo>
                  <a:cubicBezTo>
                    <a:pt x="721" y="1240"/>
                    <a:pt x="462" y="1213"/>
                    <a:pt x="354" y="1032"/>
                  </a:cubicBezTo>
                  <a:cubicBezTo>
                    <a:pt x="190" y="746"/>
                    <a:pt x="141" y="379"/>
                    <a:pt x="132" y="58"/>
                  </a:cubicBezTo>
                  <a:cubicBezTo>
                    <a:pt x="129" y="19"/>
                    <a:pt x="100" y="1"/>
                    <a:pt x="70"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905;p35">
              <a:extLst>
                <a:ext uri="{FF2B5EF4-FFF2-40B4-BE49-F238E27FC236}">
                  <a16:creationId xmlns:a16="http://schemas.microsoft.com/office/drawing/2014/main" id="{EDBBA15E-4CB6-9403-41D3-C5A6EFE61499}"/>
                </a:ext>
              </a:extLst>
            </p:cNvPr>
            <p:cNvSpPr/>
            <p:nvPr/>
          </p:nvSpPr>
          <p:spPr>
            <a:xfrm>
              <a:off x="3801411" y="3885426"/>
              <a:ext cx="92859" cy="12965"/>
            </a:xfrm>
            <a:custGeom>
              <a:avLst/>
              <a:gdLst/>
              <a:ahLst/>
              <a:cxnLst/>
              <a:rect l="l" t="t" r="r" b="b"/>
              <a:pathLst>
                <a:path w="1676" h="234" extrusionOk="0">
                  <a:moveTo>
                    <a:pt x="91" y="0"/>
                  </a:moveTo>
                  <a:cubicBezTo>
                    <a:pt x="39" y="0"/>
                    <a:pt x="0" y="72"/>
                    <a:pt x="51" y="116"/>
                  </a:cubicBezTo>
                  <a:cubicBezTo>
                    <a:pt x="101" y="152"/>
                    <a:pt x="164" y="166"/>
                    <a:pt x="223" y="179"/>
                  </a:cubicBezTo>
                  <a:cubicBezTo>
                    <a:pt x="327" y="197"/>
                    <a:pt x="440" y="206"/>
                    <a:pt x="549" y="215"/>
                  </a:cubicBezTo>
                  <a:cubicBezTo>
                    <a:pt x="743" y="228"/>
                    <a:pt x="939" y="234"/>
                    <a:pt x="1135" y="234"/>
                  </a:cubicBezTo>
                  <a:cubicBezTo>
                    <a:pt x="1287" y="234"/>
                    <a:pt x="1439" y="230"/>
                    <a:pt x="1591" y="225"/>
                  </a:cubicBezTo>
                  <a:cubicBezTo>
                    <a:pt x="1676" y="220"/>
                    <a:pt x="1655" y="93"/>
                    <a:pt x="1577" y="93"/>
                  </a:cubicBezTo>
                  <a:cubicBezTo>
                    <a:pt x="1576" y="93"/>
                    <a:pt x="1574" y="93"/>
                    <a:pt x="1573" y="93"/>
                  </a:cubicBezTo>
                  <a:cubicBezTo>
                    <a:pt x="1422" y="99"/>
                    <a:pt x="1269" y="103"/>
                    <a:pt x="1116" y="103"/>
                  </a:cubicBezTo>
                  <a:cubicBezTo>
                    <a:pt x="940" y="103"/>
                    <a:pt x="763" y="98"/>
                    <a:pt x="585" y="89"/>
                  </a:cubicBezTo>
                  <a:cubicBezTo>
                    <a:pt x="481" y="80"/>
                    <a:pt x="377" y="75"/>
                    <a:pt x="273" y="57"/>
                  </a:cubicBezTo>
                  <a:cubicBezTo>
                    <a:pt x="241" y="52"/>
                    <a:pt x="205" y="48"/>
                    <a:pt x="173" y="34"/>
                  </a:cubicBezTo>
                  <a:cubicBezTo>
                    <a:pt x="164" y="34"/>
                    <a:pt x="155" y="30"/>
                    <a:pt x="146" y="25"/>
                  </a:cubicBezTo>
                  <a:cubicBezTo>
                    <a:pt x="140" y="22"/>
                    <a:pt x="138" y="22"/>
                    <a:pt x="138" y="22"/>
                  </a:cubicBezTo>
                  <a:cubicBezTo>
                    <a:pt x="137" y="22"/>
                    <a:pt x="137" y="22"/>
                    <a:pt x="137" y="22"/>
                  </a:cubicBezTo>
                  <a:lnTo>
                    <a:pt x="137" y="22"/>
                  </a:lnTo>
                  <a:cubicBezTo>
                    <a:pt x="137" y="21"/>
                    <a:pt x="135" y="19"/>
                    <a:pt x="132" y="16"/>
                  </a:cubicBezTo>
                  <a:cubicBezTo>
                    <a:pt x="118" y="5"/>
                    <a:pt x="104" y="0"/>
                    <a:pt x="91"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906;p35">
              <a:extLst>
                <a:ext uri="{FF2B5EF4-FFF2-40B4-BE49-F238E27FC236}">
                  <a16:creationId xmlns:a16="http://schemas.microsoft.com/office/drawing/2014/main" id="{90574830-177E-1677-ED8C-DBBC6F484D81}"/>
                </a:ext>
              </a:extLst>
            </p:cNvPr>
            <p:cNvSpPr/>
            <p:nvPr/>
          </p:nvSpPr>
          <p:spPr>
            <a:xfrm>
              <a:off x="4129248" y="3589004"/>
              <a:ext cx="386228" cy="131698"/>
            </a:xfrm>
            <a:custGeom>
              <a:avLst/>
              <a:gdLst/>
              <a:ahLst/>
              <a:cxnLst/>
              <a:rect l="l" t="t" r="r" b="b"/>
              <a:pathLst>
                <a:path w="6971" h="2377" extrusionOk="0">
                  <a:moveTo>
                    <a:pt x="6877" y="1"/>
                  </a:moveTo>
                  <a:cubicBezTo>
                    <a:pt x="6866" y="1"/>
                    <a:pt x="6854" y="5"/>
                    <a:pt x="6842" y="15"/>
                  </a:cubicBezTo>
                  <a:lnTo>
                    <a:pt x="6842" y="20"/>
                  </a:lnTo>
                  <a:cubicBezTo>
                    <a:pt x="6643" y="197"/>
                    <a:pt x="6416" y="323"/>
                    <a:pt x="6176" y="446"/>
                  </a:cubicBezTo>
                  <a:cubicBezTo>
                    <a:pt x="5913" y="582"/>
                    <a:pt x="5642" y="713"/>
                    <a:pt x="5374" y="840"/>
                  </a:cubicBezTo>
                  <a:cubicBezTo>
                    <a:pt x="5089" y="976"/>
                    <a:pt x="4799" y="1112"/>
                    <a:pt x="4509" y="1239"/>
                  </a:cubicBezTo>
                  <a:cubicBezTo>
                    <a:pt x="4243" y="1354"/>
                    <a:pt x="3978" y="1466"/>
                    <a:pt x="3693" y="1520"/>
                  </a:cubicBezTo>
                  <a:lnTo>
                    <a:pt x="3693" y="1520"/>
                  </a:lnTo>
                  <a:cubicBezTo>
                    <a:pt x="3672" y="1464"/>
                    <a:pt x="3652" y="1408"/>
                    <a:pt x="3635" y="1352"/>
                  </a:cubicBezTo>
                  <a:cubicBezTo>
                    <a:pt x="3624" y="1327"/>
                    <a:pt x="3596" y="1307"/>
                    <a:pt x="3569" y="1307"/>
                  </a:cubicBezTo>
                  <a:cubicBezTo>
                    <a:pt x="3562" y="1307"/>
                    <a:pt x="3555" y="1308"/>
                    <a:pt x="3548" y="1311"/>
                  </a:cubicBezTo>
                  <a:cubicBezTo>
                    <a:pt x="3154" y="1461"/>
                    <a:pt x="2760" y="1610"/>
                    <a:pt x="2357" y="1728"/>
                  </a:cubicBezTo>
                  <a:cubicBezTo>
                    <a:pt x="1926" y="1850"/>
                    <a:pt x="1492" y="1954"/>
                    <a:pt x="1057" y="2045"/>
                  </a:cubicBezTo>
                  <a:cubicBezTo>
                    <a:pt x="730" y="2118"/>
                    <a:pt x="404" y="2181"/>
                    <a:pt x="78" y="2244"/>
                  </a:cubicBezTo>
                  <a:cubicBezTo>
                    <a:pt x="1" y="2262"/>
                    <a:pt x="13" y="2377"/>
                    <a:pt x="84" y="2377"/>
                  </a:cubicBezTo>
                  <a:cubicBezTo>
                    <a:pt x="88" y="2377"/>
                    <a:pt x="92" y="2377"/>
                    <a:pt x="96" y="2376"/>
                  </a:cubicBezTo>
                  <a:cubicBezTo>
                    <a:pt x="1002" y="2199"/>
                    <a:pt x="1931" y="2027"/>
                    <a:pt x="2810" y="1723"/>
                  </a:cubicBezTo>
                  <a:cubicBezTo>
                    <a:pt x="3053" y="1640"/>
                    <a:pt x="3296" y="1548"/>
                    <a:pt x="3535" y="1456"/>
                  </a:cubicBezTo>
                  <a:lnTo>
                    <a:pt x="3535" y="1456"/>
                  </a:lnTo>
                  <a:cubicBezTo>
                    <a:pt x="3553" y="1509"/>
                    <a:pt x="3570" y="1563"/>
                    <a:pt x="3589" y="1615"/>
                  </a:cubicBezTo>
                  <a:cubicBezTo>
                    <a:pt x="3598" y="1635"/>
                    <a:pt x="3625" y="1656"/>
                    <a:pt x="3653" y="1656"/>
                  </a:cubicBezTo>
                  <a:cubicBezTo>
                    <a:pt x="3656" y="1656"/>
                    <a:pt x="3659" y="1656"/>
                    <a:pt x="3662" y="1655"/>
                  </a:cubicBezTo>
                  <a:cubicBezTo>
                    <a:pt x="4133" y="1578"/>
                    <a:pt x="4572" y="1361"/>
                    <a:pt x="5007" y="1162"/>
                  </a:cubicBezTo>
                  <a:cubicBezTo>
                    <a:pt x="5438" y="958"/>
                    <a:pt x="5900" y="740"/>
                    <a:pt x="6339" y="509"/>
                  </a:cubicBezTo>
                  <a:cubicBezTo>
                    <a:pt x="6548" y="400"/>
                    <a:pt x="6747" y="287"/>
                    <a:pt x="6919" y="124"/>
                  </a:cubicBezTo>
                  <a:cubicBezTo>
                    <a:pt x="6971" y="80"/>
                    <a:pt x="6927" y="1"/>
                    <a:pt x="6877"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907;p35">
              <a:extLst>
                <a:ext uri="{FF2B5EF4-FFF2-40B4-BE49-F238E27FC236}">
                  <a16:creationId xmlns:a16="http://schemas.microsoft.com/office/drawing/2014/main" id="{83792926-CC42-6470-1437-F4316EDBF620}"/>
                </a:ext>
              </a:extLst>
            </p:cNvPr>
            <p:cNvSpPr/>
            <p:nvPr/>
          </p:nvSpPr>
          <p:spPr>
            <a:xfrm>
              <a:off x="4311034" y="3626182"/>
              <a:ext cx="20444" cy="42385"/>
            </a:xfrm>
            <a:custGeom>
              <a:avLst/>
              <a:gdLst/>
              <a:ahLst/>
              <a:cxnLst/>
              <a:rect l="l" t="t" r="r" b="b"/>
              <a:pathLst>
                <a:path w="369" h="765" extrusionOk="0">
                  <a:moveTo>
                    <a:pt x="70" y="1"/>
                  </a:moveTo>
                  <a:cubicBezTo>
                    <a:pt x="68" y="1"/>
                    <a:pt x="66" y="1"/>
                    <a:pt x="64" y="1"/>
                  </a:cubicBezTo>
                  <a:cubicBezTo>
                    <a:pt x="32" y="6"/>
                    <a:pt x="0" y="38"/>
                    <a:pt x="5" y="74"/>
                  </a:cubicBezTo>
                  <a:cubicBezTo>
                    <a:pt x="55" y="296"/>
                    <a:pt x="154" y="509"/>
                    <a:pt x="227" y="722"/>
                  </a:cubicBezTo>
                  <a:cubicBezTo>
                    <a:pt x="239" y="751"/>
                    <a:pt x="264" y="764"/>
                    <a:pt x="290" y="764"/>
                  </a:cubicBezTo>
                  <a:cubicBezTo>
                    <a:pt x="330" y="764"/>
                    <a:pt x="369" y="731"/>
                    <a:pt x="349" y="681"/>
                  </a:cubicBezTo>
                  <a:cubicBezTo>
                    <a:pt x="277" y="477"/>
                    <a:pt x="181" y="269"/>
                    <a:pt x="136" y="60"/>
                  </a:cubicBezTo>
                  <a:cubicBezTo>
                    <a:pt x="128" y="31"/>
                    <a:pt x="103" y="1"/>
                    <a:pt x="70"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908;p35">
              <a:extLst>
                <a:ext uri="{FF2B5EF4-FFF2-40B4-BE49-F238E27FC236}">
                  <a16:creationId xmlns:a16="http://schemas.microsoft.com/office/drawing/2014/main" id="{4EAE1FE2-557F-2BF2-C49D-F0DF9A8C6A55}"/>
                </a:ext>
              </a:extLst>
            </p:cNvPr>
            <p:cNvSpPr/>
            <p:nvPr/>
          </p:nvSpPr>
          <p:spPr>
            <a:xfrm>
              <a:off x="4299953" y="3698542"/>
              <a:ext cx="14128" cy="9474"/>
            </a:xfrm>
            <a:custGeom>
              <a:avLst/>
              <a:gdLst/>
              <a:ahLst/>
              <a:cxnLst/>
              <a:rect l="l" t="t" r="r" b="b"/>
              <a:pathLst>
                <a:path w="255" h="171" extrusionOk="0">
                  <a:moveTo>
                    <a:pt x="188" y="0"/>
                  </a:moveTo>
                  <a:cubicBezTo>
                    <a:pt x="180" y="0"/>
                    <a:pt x="172" y="2"/>
                    <a:pt x="164" y="5"/>
                  </a:cubicBezTo>
                  <a:cubicBezTo>
                    <a:pt x="123" y="18"/>
                    <a:pt x="82" y="27"/>
                    <a:pt x="42" y="45"/>
                  </a:cubicBezTo>
                  <a:cubicBezTo>
                    <a:pt x="28" y="50"/>
                    <a:pt x="14" y="64"/>
                    <a:pt x="5" y="77"/>
                  </a:cubicBezTo>
                  <a:cubicBezTo>
                    <a:pt x="1" y="91"/>
                    <a:pt x="1" y="113"/>
                    <a:pt x="5" y="127"/>
                  </a:cubicBezTo>
                  <a:cubicBezTo>
                    <a:pt x="14" y="141"/>
                    <a:pt x="28" y="154"/>
                    <a:pt x="42" y="163"/>
                  </a:cubicBezTo>
                  <a:cubicBezTo>
                    <a:pt x="52" y="169"/>
                    <a:pt x="63" y="171"/>
                    <a:pt x="73" y="171"/>
                  </a:cubicBezTo>
                  <a:cubicBezTo>
                    <a:pt x="79" y="171"/>
                    <a:pt x="86" y="170"/>
                    <a:pt x="91" y="168"/>
                  </a:cubicBezTo>
                  <a:cubicBezTo>
                    <a:pt x="132" y="154"/>
                    <a:pt x="173" y="141"/>
                    <a:pt x="214" y="127"/>
                  </a:cubicBezTo>
                  <a:cubicBezTo>
                    <a:pt x="227" y="122"/>
                    <a:pt x="241" y="109"/>
                    <a:pt x="250" y="91"/>
                  </a:cubicBezTo>
                  <a:cubicBezTo>
                    <a:pt x="255" y="77"/>
                    <a:pt x="255" y="59"/>
                    <a:pt x="250" y="45"/>
                  </a:cubicBezTo>
                  <a:cubicBezTo>
                    <a:pt x="239" y="17"/>
                    <a:pt x="215" y="0"/>
                    <a:pt x="188"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909;p35">
              <a:extLst>
                <a:ext uri="{FF2B5EF4-FFF2-40B4-BE49-F238E27FC236}">
                  <a16:creationId xmlns:a16="http://schemas.microsoft.com/office/drawing/2014/main" id="{430DC0FB-CB40-EB81-9C81-41825AA54BCA}"/>
                </a:ext>
              </a:extLst>
            </p:cNvPr>
            <p:cNvSpPr/>
            <p:nvPr/>
          </p:nvSpPr>
          <p:spPr>
            <a:xfrm>
              <a:off x="4321284" y="3685854"/>
              <a:ext cx="31470" cy="14849"/>
            </a:xfrm>
            <a:custGeom>
              <a:avLst/>
              <a:gdLst/>
              <a:ahLst/>
              <a:cxnLst/>
              <a:rect l="l" t="t" r="r" b="b"/>
              <a:pathLst>
                <a:path w="568" h="268" extrusionOk="0">
                  <a:moveTo>
                    <a:pt x="484" y="1"/>
                  </a:moveTo>
                  <a:cubicBezTo>
                    <a:pt x="479" y="1"/>
                    <a:pt x="473" y="1"/>
                    <a:pt x="468" y="3"/>
                  </a:cubicBezTo>
                  <a:cubicBezTo>
                    <a:pt x="332" y="52"/>
                    <a:pt x="191" y="98"/>
                    <a:pt x="55" y="143"/>
                  </a:cubicBezTo>
                  <a:cubicBezTo>
                    <a:pt x="19" y="152"/>
                    <a:pt x="1" y="193"/>
                    <a:pt x="19" y="225"/>
                  </a:cubicBezTo>
                  <a:cubicBezTo>
                    <a:pt x="30" y="251"/>
                    <a:pt x="57" y="268"/>
                    <a:pt x="84" y="268"/>
                  </a:cubicBezTo>
                  <a:cubicBezTo>
                    <a:pt x="89" y="268"/>
                    <a:pt x="95" y="267"/>
                    <a:pt x="101" y="265"/>
                  </a:cubicBezTo>
                  <a:cubicBezTo>
                    <a:pt x="241" y="220"/>
                    <a:pt x="381" y="175"/>
                    <a:pt x="517" y="129"/>
                  </a:cubicBezTo>
                  <a:cubicBezTo>
                    <a:pt x="549" y="116"/>
                    <a:pt x="567" y="75"/>
                    <a:pt x="554" y="43"/>
                  </a:cubicBezTo>
                  <a:cubicBezTo>
                    <a:pt x="542" y="20"/>
                    <a:pt x="514" y="1"/>
                    <a:pt x="484"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910;p35">
              <a:extLst>
                <a:ext uri="{FF2B5EF4-FFF2-40B4-BE49-F238E27FC236}">
                  <a16:creationId xmlns:a16="http://schemas.microsoft.com/office/drawing/2014/main" id="{640632AE-A316-38B0-383E-D0F775FE8470}"/>
                </a:ext>
              </a:extLst>
            </p:cNvPr>
            <p:cNvSpPr/>
            <p:nvPr/>
          </p:nvSpPr>
          <p:spPr>
            <a:xfrm>
              <a:off x="4138722" y="3704913"/>
              <a:ext cx="157129" cy="48812"/>
            </a:xfrm>
            <a:custGeom>
              <a:avLst/>
              <a:gdLst/>
              <a:ahLst/>
              <a:cxnLst/>
              <a:rect l="l" t="t" r="r" b="b"/>
              <a:pathLst>
                <a:path w="2836" h="881" extrusionOk="0">
                  <a:moveTo>
                    <a:pt x="2731" y="0"/>
                  </a:moveTo>
                  <a:cubicBezTo>
                    <a:pt x="2725" y="0"/>
                    <a:pt x="2718" y="1"/>
                    <a:pt x="2711" y="3"/>
                  </a:cubicBezTo>
                  <a:cubicBezTo>
                    <a:pt x="1842" y="279"/>
                    <a:pt x="963" y="538"/>
                    <a:pt x="79" y="755"/>
                  </a:cubicBezTo>
                  <a:cubicBezTo>
                    <a:pt x="0" y="776"/>
                    <a:pt x="39" y="880"/>
                    <a:pt x="109" y="880"/>
                  </a:cubicBezTo>
                  <a:cubicBezTo>
                    <a:pt x="115" y="880"/>
                    <a:pt x="122" y="879"/>
                    <a:pt x="129" y="877"/>
                  </a:cubicBezTo>
                  <a:cubicBezTo>
                    <a:pt x="1012" y="660"/>
                    <a:pt x="1891" y="402"/>
                    <a:pt x="2761" y="125"/>
                  </a:cubicBezTo>
                  <a:cubicBezTo>
                    <a:pt x="2836" y="100"/>
                    <a:pt x="2797" y="0"/>
                    <a:pt x="2731"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911;p35">
              <a:extLst>
                <a:ext uri="{FF2B5EF4-FFF2-40B4-BE49-F238E27FC236}">
                  <a16:creationId xmlns:a16="http://schemas.microsoft.com/office/drawing/2014/main" id="{BC32B8EA-1B3E-267C-794F-791DCEEF1209}"/>
                </a:ext>
              </a:extLst>
            </p:cNvPr>
            <p:cNvSpPr/>
            <p:nvPr/>
          </p:nvSpPr>
          <p:spPr>
            <a:xfrm>
              <a:off x="4302225" y="3795447"/>
              <a:ext cx="33188" cy="15735"/>
            </a:xfrm>
            <a:custGeom>
              <a:avLst/>
              <a:gdLst/>
              <a:ahLst/>
              <a:cxnLst/>
              <a:rect l="l" t="t" r="r" b="b"/>
              <a:pathLst>
                <a:path w="599" h="284" extrusionOk="0">
                  <a:moveTo>
                    <a:pt x="521" y="0"/>
                  </a:moveTo>
                  <a:cubicBezTo>
                    <a:pt x="514" y="0"/>
                    <a:pt x="506" y="2"/>
                    <a:pt x="499" y="5"/>
                  </a:cubicBezTo>
                  <a:cubicBezTo>
                    <a:pt x="349" y="54"/>
                    <a:pt x="200" y="109"/>
                    <a:pt x="50" y="159"/>
                  </a:cubicBezTo>
                  <a:cubicBezTo>
                    <a:pt x="14" y="168"/>
                    <a:pt x="1" y="208"/>
                    <a:pt x="14" y="240"/>
                  </a:cubicBezTo>
                  <a:cubicBezTo>
                    <a:pt x="22" y="266"/>
                    <a:pt x="51" y="283"/>
                    <a:pt x="79" y="283"/>
                  </a:cubicBezTo>
                  <a:cubicBezTo>
                    <a:pt x="84" y="283"/>
                    <a:pt x="90" y="282"/>
                    <a:pt x="96" y="281"/>
                  </a:cubicBezTo>
                  <a:cubicBezTo>
                    <a:pt x="250" y="231"/>
                    <a:pt x="399" y="177"/>
                    <a:pt x="549" y="127"/>
                  </a:cubicBezTo>
                  <a:cubicBezTo>
                    <a:pt x="585" y="113"/>
                    <a:pt x="599" y="77"/>
                    <a:pt x="585" y="45"/>
                  </a:cubicBezTo>
                  <a:cubicBezTo>
                    <a:pt x="574" y="20"/>
                    <a:pt x="549" y="0"/>
                    <a:pt x="521"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912;p35">
              <a:extLst>
                <a:ext uri="{FF2B5EF4-FFF2-40B4-BE49-F238E27FC236}">
                  <a16:creationId xmlns:a16="http://schemas.microsoft.com/office/drawing/2014/main" id="{C5855C17-11F5-E663-FBFF-2E9606210519}"/>
                </a:ext>
              </a:extLst>
            </p:cNvPr>
            <p:cNvSpPr/>
            <p:nvPr/>
          </p:nvSpPr>
          <p:spPr>
            <a:xfrm>
              <a:off x="4389766" y="3691782"/>
              <a:ext cx="161062" cy="88094"/>
            </a:xfrm>
            <a:custGeom>
              <a:avLst/>
              <a:gdLst/>
              <a:ahLst/>
              <a:cxnLst/>
              <a:rect l="l" t="t" r="r" b="b"/>
              <a:pathLst>
                <a:path w="2907" h="1590" extrusionOk="0">
                  <a:moveTo>
                    <a:pt x="2807" y="0"/>
                  </a:moveTo>
                  <a:cubicBezTo>
                    <a:pt x="2791" y="0"/>
                    <a:pt x="2774" y="7"/>
                    <a:pt x="2761" y="22"/>
                  </a:cubicBezTo>
                  <a:lnTo>
                    <a:pt x="2765" y="22"/>
                  </a:lnTo>
                  <a:cubicBezTo>
                    <a:pt x="2693" y="113"/>
                    <a:pt x="2589" y="176"/>
                    <a:pt x="2498" y="244"/>
                  </a:cubicBezTo>
                  <a:cubicBezTo>
                    <a:pt x="2312" y="380"/>
                    <a:pt x="2127" y="516"/>
                    <a:pt x="1932" y="639"/>
                  </a:cubicBezTo>
                  <a:cubicBezTo>
                    <a:pt x="1624" y="833"/>
                    <a:pt x="1284" y="978"/>
                    <a:pt x="949" y="1119"/>
                  </a:cubicBezTo>
                  <a:cubicBezTo>
                    <a:pt x="659" y="1241"/>
                    <a:pt x="369" y="1354"/>
                    <a:pt x="74" y="1463"/>
                  </a:cubicBezTo>
                  <a:cubicBezTo>
                    <a:pt x="1" y="1488"/>
                    <a:pt x="38" y="1589"/>
                    <a:pt x="102" y="1589"/>
                  </a:cubicBezTo>
                  <a:cubicBezTo>
                    <a:pt x="109" y="1589"/>
                    <a:pt x="116" y="1588"/>
                    <a:pt x="124" y="1586"/>
                  </a:cubicBezTo>
                  <a:cubicBezTo>
                    <a:pt x="600" y="1404"/>
                    <a:pt x="1080" y="1223"/>
                    <a:pt x="1542" y="1001"/>
                  </a:cubicBezTo>
                  <a:cubicBezTo>
                    <a:pt x="1891" y="829"/>
                    <a:pt x="2208" y="620"/>
                    <a:pt x="2525" y="389"/>
                  </a:cubicBezTo>
                  <a:cubicBezTo>
                    <a:pt x="2639" y="308"/>
                    <a:pt x="2779" y="222"/>
                    <a:pt x="2865" y="109"/>
                  </a:cubicBezTo>
                  <a:cubicBezTo>
                    <a:pt x="2906" y="61"/>
                    <a:pt x="2857" y="0"/>
                    <a:pt x="2807"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913;p35">
              <a:extLst>
                <a:ext uri="{FF2B5EF4-FFF2-40B4-BE49-F238E27FC236}">
                  <a16:creationId xmlns:a16="http://schemas.microsoft.com/office/drawing/2014/main" id="{F8CA85FF-792C-D6EA-3435-5AC661FB23AD}"/>
                </a:ext>
              </a:extLst>
            </p:cNvPr>
            <p:cNvSpPr/>
            <p:nvPr/>
          </p:nvSpPr>
          <p:spPr>
            <a:xfrm>
              <a:off x="4349929" y="3783479"/>
              <a:ext cx="19890" cy="11358"/>
            </a:xfrm>
            <a:custGeom>
              <a:avLst/>
              <a:gdLst/>
              <a:ahLst/>
              <a:cxnLst/>
              <a:rect l="l" t="t" r="r" b="b"/>
              <a:pathLst>
                <a:path w="359" h="205" extrusionOk="0">
                  <a:moveTo>
                    <a:pt x="276" y="1"/>
                  </a:moveTo>
                  <a:cubicBezTo>
                    <a:pt x="270" y="1"/>
                    <a:pt x="264" y="1"/>
                    <a:pt x="259" y="3"/>
                  </a:cubicBezTo>
                  <a:cubicBezTo>
                    <a:pt x="186" y="30"/>
                    <a:pt x="118" y="53"/>
                    <a:pt x="50" y="80"/>
                  </a:cubicBezTo>
                  <a:cubicBezTo>
                    <a:pt x="19" y="89"/>
                    <a:pt x="0" y="130"/>
                    <a:pt x="14" y="162"/>
                  </a:cubicBezTo>
                  <a:cubicBezTo>
                    <a:pt x="25" y="188"/>
                    <a:pt x="52" y="205"/>
                    <a:pt x="81" y="205"/>
                  </a:cubicBezTo>
                  <a:cubicBezTo>
                    <a:pt x="87" y="205"/>
                    <a:pt x="94" y="204"/>
                    <a:pt x="100" y="202"/>
                  </a:cubicBezTo>
                  <a:cubicBezTo>
                    <a:pt x="168" y="175"/>
                    <a:pt x="236" y="153"/>
                    <a:pt x="304" y="130"/>
                  </a:cubicBezTo>
                  <a:cubicBezTo>
                    <a:pt x="340" y="116"/>
                    <a:pt x="358" y="76"/>
                    <a:pt x="340" y="44"/>
                  </a:cubicBezTo>
                  <a:cubicBezTo>
                    <a:pt x="329" y="18"/>
                    <a:pt x="302" y="1"/>
                    <a:pt x="276"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914;p35">
              <a:extLst>
                <a:ext uri="{FF2B5EF4-FFF2-40B4-BE49-F238E27FC236}">
                  <a16:creationId xmlns:a16="http://schemas.microsoft.com/office/drawing/2014/main" id="{28DF46AA-F89A-DD2D-41C3-E2A8C5C491EE}"/>
                </a:ext>
              </a:extLst>
            </p:cNvPr>
            <p:cNvSpPr/>
            <p:nvPr/>
          </p:nvSpPr>
          <p:spPr>
            <a:xfrm>
              <a:off x="4287598" y="3648067"/>
              <a:ext cx="243394" cy="141117"/>
            </a:xfrm>
            <a:custGeom>
              <a:avLst/>
              <a:gdLst/>
              <a:ahLst/>
              <a:cxnLst/>
              <a:rect l="l" t="t" r="r" b="b"/>
              <a:pathLst>
                <a:path w="4393" h="2547" extrusionOk="0">
                  <a:moveTo>
                    <a:pt x="4322" y="1"/>
                  </a:moveTo>
                  <a:cubicBezTo>
                    <a:pt x="4288" y="1"/>
                    <a:pt x="4254" y="24"/>
                    <a:pt x="4256" y="68"/>
                  </a:cubicBezTo>
                  <a:cubicBezTo>
                    <a:pt x="4261" y="218"/>
                    <a:pt x="4233" y="358"/>
                    <a:pt x="4143" y="481"/>
                  </a:cubicBezTo>
                  <a:cubicBezTo>
                    <a:pt x="4057" y="599"/>
                    <a:pt x="3934" y="698"/>
                    <a:pt x="3808" y="780"/>
                  </a:cubicBezTo>
                  <a:cubicBezTo>
                    <a:pt x="3577" y="938"/>
                    <a:pt x="3327" y="1070"/>
                    <a:pt x="3078" y="1197"/>
                  </a:cubicBezTo>
                  <a:cubicBezTo>
                    <a:pt x="2466" y="1509"/>
                    <a:pt x="1832" y="1763"/>
                    <a:pt x="1193" y="2008"/>
                  </a:cubicBezTo>
                  <a:cubicBezTo>
                    <a:pt x="822" y="2148"/>
                    <a:pt x="446" y="2284"/>
                    <a:pt x="74" y="2420"/>
                  </a:cubicBezTo>
                  <a:cubicBezTo>
                    <a:pt x="1" y="2444"/>
                    <a:pt x="38" y="2546"/>
                    <a:pt x="102" y="2546"/>
                  </a:cubicBezTo>
                  <a:cubicBezTo>
                    <a:pt x="109" y="2546"/>
                    <a:pt x="117" y="2545"/>
                    <a:pt x="124" y="2542"/>
                  </a:cubicBezTo>
                  <a:cubicBezTo>
                    <a:pt x="835" y="2293"/>
                    <a:pt x="1542" y="2030"/>
                    <a:pt x="2235" y="1736"/>
                  </a:cubicBezTo>
                  <a:cubicBezTo>
                    <a:pt x="2548" y="1600"/>
                    <a:pt x="2856" y="1459"/>
                    <a:pt x="3160" y="1305"/>
                  </a:cubicBezTo>
                  <a:cubicBezTo>
                    <a:pt x="3418" y="1169"/>
                    <a:pt x="3685" y="1033"/>
                    <a:pt x="3925" y="861"/>
                  </a:cubicBezTo>
                  <a:cubicBezTo>
                    <a:pt x="4061" y="766"/>
                    <a:pt x="4197" y="653"/>
                    <a:pt x="4283" y="512"/>
                  </a:cubicBezTo>
                  <a:cubicBezTo>
                    <a:pt x="4369" y="372"/>
                    <a:pt x="4392" y="218"/>
                    <a:pt x="4387" y="59"/>
                  </a:cubicBezTo>
                  <a:cubicBezTo>
                    <a:pt x="4385" y="20"/>
                    <a:pt x="4354" y="1"/>
                    <a:pt x="4322"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915;p35">
              <a:extLst>
                <a:ext uri="{FF2B5EF4-FFF2-40B4-BE49-F238E27FC236}">
                  <a16:creationId xmlns:a16="http://schemas.microsoft.com/office/drawing/2014/main" id="{E087ECE5-D721-BB8E-A358-AC7E74195DCA}"/>
                </a:ext>
              </a:extLst>
            </p:cNvPr>
            <p:cNvSpPr/>
            <p:nvPr/>
          </p:nvSpPr>
          <p:spPr>
            <a:xfrm>
              <a:off x="4100381" y="3573879"/>
              <a:ext cx="38728" cy="15070"/>
            </a:xfrm>
            <a:custGeom>
              <a:avLst/>
              <a:gdLst/>
              <a:ahLst/>
              <a:cxnLst/>
              <a:rect l="l" t="t" r="r" b="b"/>
              <a:pathLst>
                <a:path w="699" h="272" extrusionOk="0">
                  <a:moveTo>
                    <a:pt x="623" y="0"/>
                  </a:moveTo>
                  <a:cubicBezTo>
                    <a:pt x="616" y="0"/>
                    <a:pt x="610" y="1"/>
                    <a:pt x="603" y="3"/>
                  </a:cubicBezTo>
                  <a:cubicBezTo>
                    <a:pt x="418" y="53"/>
                    <a:pt x="232" y="103"/>
                    <a:pt x="51" y="148"/>
                  </a:cubicBezTo>
                  <a:cubicBezTo>
                    <a:pt x="14" y="152"/>
                    <a:pt x="1" y="198"/>
                    <a:pt x="14" y="229"/>
                  </a:cubicBezTo>
                  <a:cubicBezTo>
                    <a:pt x="26" y="260"/>
                    <a:pt x="54" y="271"/>
                    <a:pt x="84" y="271"/>
                  </a:cubicBezTo>
                  <a:cubicBezTo>
                    <a:pt x="89" y="271"/>
                    <a:pt x="95" y="271"/>
                    <a:pt x="101" y="270"/>
                  </a:cubicBezTo>
                  <a:cubicBezTo>
                    <a:pt x="282" y="225"/>
                    <a:pt x="468" y="175"/>
                    <a:pt x="653" y="125"/>
                  </a:cubicBezTo>
                  <a:cubicBezTo>
                    <a:pt x="685" y="116"/>
                    <a:pt x="699" y="71"/>
                    <a:pt x="685" y="44"/>
                  </a:cubicBezTo>
                  <a:cubicBezTo>
                    <a:pt x="674" y="15"/>
                    <a:pt x="649" y="0"/>
                    <a:pt x="623"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916;p35">
              <a:extLst>
                <a:ext uri="{FF2B5EF4-FFF2-40B4-BE49-F238E27FC236}">
                  <a16:creationId xmlns:a16="http://schemas.microsoft.com/office/drawing/2014/main" id="{C790CD81-903A-FA17-EB00-52A2F7AE75EC}"/>
                </a:ext>
              </a:extLst>
            </p:cNvPr>
            <p:cNvSpPr/>
            <p:nvPr/>
          </p:nvSpPr>
          <p:spPr>
            <a:xfrm>
              <a:off x="4060988" y="3586899"/>
              <a:ext cx="25154" cy="10859"/>
            </a:xfrm>
            <a:custGeom>
              <a:avLst/>
              <a:gdLst/>
              <a:ahLst/>
              <a:cxnLst/>
              <a:rect l="l" t="t" r="r" b="b"/>
              <a:pathLst>
                <a:path w="454" h="196" extrusionOk="0">
                  <a:moveTo>
                    <a:pt x="376" y="1"/>
                  </a:moveTo>
                  <a:cubicBezTo>
                    <a:pt x="369" y="1"/>
                    <a:pt x="361" y="2"/>
                    <a:pt x="354" y="3"/>
                  </a:cubicBezTo>
                  <a:cubicBezTo>
                    <a:pt x="304" y="13"/>
                    <a:pt x="254" y="26"/>
                    <a:pt x="204" y="35"/>
                  </a:cubicBezTo>
                  <a:cubicBezTo>
                    <a:pt x="191" y="35"/>
                    <a:pt x="182" y="40"/>
                    <a:pt x="168" y="44"/>
                  </a:cubicBezTo>
                  <a:lnTo>
                    <a:pt x="150" y="44"/>
                  </a:lnTo>
                  <a:cubicBezTo>
                    <a:pt x="146" y="44"/>
                    <a:pt x="141" y="49"/>
                    <a:pt x="137" y="49"/>
                  </a:cubicBezTo>
                  <a:cubicBezTo>
                    <a:pt x="109" y="53"/>
                    <a:pt x="87" y="58"/>
                    <a:pt x="59" y="62"/>
                  </a:cubicBezTo>
                  <a:cubicBezTo>
                    <a:pt x="41" y="67"/>
                    <a:pt x="28" y="71"/>
                    <a:pt x="14" y="85"/>
                  </a:cubicBezTo>
                  <a:cubicBezTo>
                    <a:pt x="5" y="99"/>
                    <a:pt x="1" y="117"/>
                    <a:pt x="1" y="135"/>
                  </a:cubicBezTo>
                  <a:cubicBezTo>
                    <a:pt x="9" y="163"/>
                    <a:pt x="35" y="195"/>
                    <a:pt x="66" y="195"/>
                  </a:cubicBezTo>
                  <a:cubicBezTo>
                    <a:pt x="70" y="195"/>
                    <a:pt x="74" y="195"/>
                    <a:pt x="78" y="194"/>
                  </a:cubicBezTo>
                  <a:cubicBezTo>
                    <a:pt x="186" y="171"/>
                    <a:pt x="295" y="148"/>
                    <a:pt x="404" y="126"/>
                  </a:cubicBezTo>
                  <a:cubicBezTo>
                    <a:pt x="440" y="117"/>
                    <a:pt x="454" y="71"/>
                    <a:pt x="440" y="40"/>
                  </a:cubicBezTo>
                  <a:cubicBezTo>
                    <a:pt x="429" y="14"/>
                    <a:pt x="404" y="1"/>
                    <a:pt x="376"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917;p35">
              <a:extLst>
                <a:ext uri="{FF2B5EF4-FFF2-40B4-BE49-F238E27FC236}">
                  <a16:creationId xmlns:a16="http://schemas.microsoft.com/office/drawing/2014/main" id="{3823965D-C792-3065-E633-9E8FE4CE3E2C}"/>
                </a:ext>
              </a:extLst>
            </p:cNvPr>
            <p:cNvSpPr/>
            <p:nvPr/>
          </p:nvSpPr>
          <p:spPr>
            <a:xfrm>
              <a:off x="3912057" y="3884983"/>
              <a:ext cx="42828" cy="10693"/>
            </a:xfrm>
            <a:custGeom>
              <a:avLst/>
              <a:gdLst/>
              <a:ahLst/>
              <a:cxnLst/>
              <a:rect l="l" t="t" r="r" b="b"/>
              <a:pathLst>
                <a:path w="773" h="193" extrusionOk="0">
                  <a:moveTo>
                    <a:pt x="689" y="0"/>
                  </a:moveTo>
                  <a:cubicBezTo>
                    <a:pt x="685" y="0"/>
                    <a:pt x="681" y="1"/>
                    <a:pt x="677" y="1"/>
                  </a:cubicBezTo>
                  <a:cubicBezTo>
                    <a:pt x="478" y="24"/>
                    <a:pt x="283" y="47"/>
                    <a:pt x="83" y="65"/>
                  </a:cubicBezTo>
                  <a:cubicBezTo>
                    <a:pt x="0" y="69"/>
                    <a:pt x="19" y="192"/>
                    <a:pt x="94" y="192"/>
                  </a:cubicBezTo>
                  <a:cubicBezTo>
                    <a:pt x="96" y="192"/>
                    <a:pt x="99" y="192"/>
                    <a:pt x="102" y="192"/>
                  </a:cubicBezTo>
                  <a:cubicBezTo>
                    <a:pt x="296" y="174"/>
                    <a:pt x="496" y="151"/>
                    <a:pt x="695" y="128"/>
                  </a:cubicBezTo>
                  <a:cubicBezTo>
                    <a:pt x="773" y="120"/>
                    <a:pt x="760" y="0"/>
                    <a:pt x="689"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918;p35">
              <a:extLst>
                <a:ext uri="{FF2B5EF4-FFF2-40B4-BE49-F238E27FC236}">
                  <a16:creationId xmlns:a16="http://schemas.microsoft.com/office/drawing/2014/main" id="{8D2404A5-4D03-63EC-F0ED-F4AE3C52CF7E}"/>
                </a:ext>
              </a:extLst>
            </p:cNvPr>
            <p:cNvSpPr/>
            <p:nvPr/>
          </p:nvSpPr>
          <p:spPr>
            <a:xfrm>
              <a:off x="3975662" y="3878223"/>
              <a:ext cx="28146" cy="10195"/>
            </a:xfrm>
            <a:custGeom>
              <a:avLst/>
              <a:gdLst/>
              <a:ahLst/>
              <a:cxnLst/>
              <a:rect l="l" t="t" r="r" b="b"/>
              <a:pathLst>
                <a:path w="508" h="184" extrusionOk="0">
                  <a:moveTo>
                    <a:pt x="438" y="1"/>
                  </a:moveTo>
                  <a:cubicBezTo>
                    <a:pt x="435" y="1"/>
                    <a:pt x="433" y="1"/>
                    <a:pt x="431" y="1"/>
                  </a:cubicBezTo>
                  <a:cubicBezTo>
                    <a:pt x="308" y="19"/>
                    <a:pt x="186" y="37"/>
                    <a:pt x="64" y="55"/>
                  </a:cubicBezTo>
                  <a:cubicBezTo>
                    <a:pt x="32" y="60"/>
                    <a:pt x="0" y="87"/>
                    <a:pt x="9" y="123"/>
                  </a:cubicBezTo>
                  <a:cubicBezTo>
                    <a:pt x="13" y="155"/>
                    <a:pt x="38" y="184"/>
                    <a:pt x="69" y="184"/>
                  </a:cubicBezTo>
                  <a:cubicBezTo>
                    <a:pt x="73" y="184"/>
                    <a:pt x="77" y="183"/>
                    <a:pt x="82" y="182"/>
                  </a:cubicBezTo>
                  <a:cubicBezTo>
                    <a:pt x="204" y="169"/>
                    <a:pt x="326" y="151"/>
                    <a:pt x="449" y="133"/>
                  </a:cubicBezTo>
                  <a:cubicBezTo>
                    <a:pt x="480" y="123"/>
                    <a:pt x="508" y="96"/>
                    <a:pt x="503" y="60"/>
                  </a:cubicBezTo>
                  <a:cubicBezTo>
                    <a:pt x="499" y="30"/>
                    <a:pt x="471" y="1"/>
                    <a:pt x="438" y="1"/>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919;p35">
              <a:extLst>
                <a:ext uri="{FF2B5EF4-FFF2-40B4-BE49-F238E27FC236}">
                  <a16:creationId xmlns:a16="http://schemas.microsoft.com/office/drawing/2014/main" id="{190CAE0A-05A3-D948-8CF7-7EBD40D799C3}"/>
                </a:ext>
              </a:extLst>
            </p:cNvPr>
            <p:cNvSpPr/>
            <p:nvPr/>
          </p:nvSpPr>
          <p:spPr>
            <a:xfrm>
              <a:off x="4078551" y="3753615"/>
              <a:ext cx="40501" cy="14294"/>
            </a:xfrm>
            <a:custGeom>
              <a:avLst/>
              <a:gdLst/>
              <a:ahLst/>
              <a:cxnLst/>
              <a:rect l="l" t="t" r="r" b="b"/>
              <a:pathLst>
                <a:path w="731" h="258" extrusionOk="0">
                  <a:moveTo>
                    <a:pt x="657" y="0"/>
                  </a:moveTo>
                  <a:cubicBezTo>
                    <a:pt x="650" y="0"/>
                    <a:pt x="642" y="1"/>
                    <a:pt x="635" y="3"/>
                  </a:cubicBezTo>
                  <a:cubicBezTo>
                    <a:pt x="445" y="44"/>
                    <a:pt x="254" y="84"/>
                    <a:pt x="60" y="125"/>
                  </a:cubicBezTo>
                  <a:cubicBezTo>
                    <a:pt x="28" y="134"/>
                    <a:pt x="1" y="157"/>
                    <a:pt x="5" y="198"/>
                  </a:cubicBezTo>
                  <a:cubicBezTo>
                    <a:pt x="10" y="227"/>
                    <a:pt x="38" y="257"/>
                    <a:pt x="71" y="257"/>
                  </a:cubicBezTo>
                  <a:cubicBezTo>
                    <a:pt x="73" y="257"/>
                    <a:pt x="75" y="257"/>
                    <a:pt x="78" y="257"/>
                  </a:cubicBezTo>
                  <a:cubicBezTo>
                    <a:pt x="282" y="216"/>
                    <a:pt x="481" y="171"/>
                    <a:pt x="685" y="125"/>
                  </a:cubicBezTo>
                  <a:cubicBezTo>
                    <a:pt x="717" y="116"/>
                    <a:pt x="730" y="71"/>
                    <a:pt x="721" y="44"/>
                  </a:cubicBezTo>
                  <a:cubicBezTo>
                    <a:pt x="710" y="15"/>
                    <a:pt x="685" y="0"/>
                    <a:pt x="657" y="0"/>
                  </a:cubicBezTo>
                  <a:close/>
                </a:path>
              </a:pathLst>
            </a:custGeom>
            <a:solidFill>
              <a:schemeClr val="dk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5736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pic>
        <p:nvPicPr>
          <p:cNvPr id="24" name="Picture 23">
            <a:extLst>
              <a:ext uri="{FF2B5EF4-FFF2-40B4-BE49-F238E27FC236}">
                <a16:creationId xmlns:a16="http://schemas.microsoft.com/office/drawing/2014/main" id="{96E09D93-8E1B-B283-659B-E741E04A46E0}"/>
              </a:ext>
            </a:extLst>
          </p:cNvPr>
          <p:cNvPicPr>
            <a:picLocks noChangeAspect="1"/>
          </p:cNvPicPr>
          <p:nvPr/>
        </p:nvPicPr>
        <p:blipFill>
          <a:blip r:embed="rId3"/>
          <a:srcRect t="30067" b="40661"/>
          <a:stretch>
            <a:fillRect/>
          </a:stretch>
        </p:blipFill>
        <p:spPr>
          <a:xfrm flipH="1">
            <a:off x="-2" y="-4263"/>
            <a:ext cx="7559672" cy="2213529"/>
          </a:xfrm>
          <a:prstGeom prst="rect">
            <a:avLst/>
          </a:prstGeom>
        </p:spPr>
      </p:pic>
      <p:grpSp>
        <p:nvGrpSpPr>
          <p:cNvPr id="6" name="Google Shape;814;p42">
            <a:extLst>
              <a:ext uri="{FF2B5EF4-FFF2-40B4-BE49-F238E27FC236}">
                <a16:creationId xmlns:a16="http://schemas.microsoft.com/office/drawing/2014/main" id="{7DB50730-4F1B-3D19-5D91-0623DE2F6858}"/>
              </a:ext>
            </a:extLst>
          </p:cNvPr>
          <p:cNvGrpSpPr/>
          <p:nvPr/>
        </p:nvGrpSpPr>
        <p:grpSpPr>
          <a:xfrm rot="5400000" flipH="1">
            <a:off x="2447649" y="-2447644"/>
            <a:ext cx="2664370" cy="7559671"/>
            <a:chOff x="2180804" y="619488"/>
            <a:chExt cx="192121" cy="440312"/>
          </a:xfrm>
          <a:solidFill>
            <a:srgbClr val="231F20"/>
          </a:solidFill>
        </p:grpSpPr>
        <p:sp>
          <p:nvSpPr>
            <p:cNvPr id="7" name="Google Shape;815;p42">
              <a:extLst>
                <a:ext uri="{FF2B5EF4-FFF2-40B4-BE49-F238E27FC236}">
                  <a16:creationId xmlns:a16="http://schemas.microsoft.com/office/drawing/2014/main" id="{D051F8E7-73DC-CEAC-0AD4-C724DB834EF4}"/>
                </a:ext>
              </a:extLst>
            </p:cNvPr>
            <p:cNvSpPr/>
            <p:nvPr/>
          </p:nvSpPr>
          <p:spPr>
            <a:xfrm>
              <a:off x="2180804" y="619488"/>
              <a:ext cx="192121" cy="440312"/>
            </a:xfrm>
            <a:custGeom>
              <a:avLst/>
              <a:gdLst/>
              <a:ahLst/>
              <a:cxnLst/>
              <a:rect l="l" t="t" r="r" b="b"/>
              <a:pathLst>
                <a:path w="7905" h="17525" extrusionOk="0">
                  <a:moveTo>
                    <a:pt x="3233" y="14784"/>
                  </a:moveTo>
                  <a:cubicBezTo>
                    <a:pt x="3235" y="14839"/>
                    <a:pt x="3237" y="14894"/>
                    <a:pt x="3239" y="14949"/>
                  </a:cubicBezTo>
                  <a:lnTo>
                    <a:pt x="3239" y="14949"/>
                  </a:lnTo>
                  <a:cubicBezTo>
                    <a:pt x="3237" y="14894"/>
                    <a:pt x="3235" y="14839"/>
                    <a:pt x="3233" y="14784"/>
                  </a:cubicBezTo>
                  <a:close/>
                  <a:moveTo>
                    <a:pt x="3239" y="14949"/>
                  </a:moveTo>
                  <a:lnTo>
                    <a:pt x="3239" y="14949"/>
                  </a:lnTo>
                  <a:cubicBezTo>
                    <a:pt x="3240" y="14952"/>
                    <a:pt x="3240" y="14954"/>
                    <a:pt x="3240" y="14956"/>
                  </a:cubicBezTo>
                  <a:cubicBezTo>
                    <a:pt x="3240" y="15078"/>
                    <a:pt x="3255" y="15199"/>
                    <a:pt x="3264" y="15316"/>
                  </a:cubicBezTo>
                  <a:cubicBezTo>
                    <a:pt x="3278" y="15437"/>
                    <a:pt x="3289" y="15560"/>
                    <a:pt x="3307" y="15681"/>
                  </a:cubicBezTo>
                  <a:cubicBezTo>
                    <a:pt x="3307" y="15685"/>
                    <a:pt x="3312" y="15689"/>
                    <a:pt x="3313" y="15693"/>
                  </a:cubicBezTo>
                  <a:lnTo>
                    <a:pt x="3313" y="15693"/>
                  </a:lnTo>
                  <a:cubicBezTo>
                    <a:pt x="3276" y="15443"/>
                    <a:pt x="3252" y="15195"/>
                    <a:pt x="3239" y="14949"/>
                  </a:cubicBezTo>
                  <a:close/>
                  <a:moveTo>
                    <a:pt x="3313" y="15693"/>
                  </a:moveTo>
                  <a:cubicBezTo>
                    <a:pt x="3313" y="15694"/>
                    <a:pt x="3313" y="15695"/>
                    <a:pt x="3313" y="15695"/>
                  </a:cubicBezTo>
                  <a:cubicBezTo>
                    <a:pt x="3313" y="15695"/>
                    <a:pt x="3313" y="15694"/>
                    <a:pt x="3313" y="15693"/>
                  </a:cubicBezTo>
                  <a:close/>
                  <a:moveTo>
                    <a:pt x="1" y="0"/>
                  </a:moveTo>
                  <a:lnTo>
                    <a:pt x="1" y="17524"/>
                  </a:lnTo>
                  <a:lnTo>
                    <a:pt x="3435" y="17524"/>
                  </a:lnTo>
                  <a:cubicBezTo>
                    <a:pt x="3327" y="17242"/>
                    <a:pt x="3235" y="16955"/>
                    <a:pt x="3162" y="16663"/>
                  </a:cubicBezTo>
                  <a:cubicBezTo>
                    <a:pt x="2880" y="15549"/>
                    <a:pt x="2831" y="14373"/>
                    <a:pt x="3026" y="13215"/>
                  </a:cubicBezTo>
                  <a:cubicBezTo>
                    <a:pt x="3226" y="12063"/>
                    <a:pt x="3663" y="10929"/>
                    <a:pt x="4324" y="9913"/>
                  </a:cubicBezTo>
                  <a:cubicBezTo>
                    <a:pt x="4573" y="9529"/>
                    <a:pt x="4908" y="9134"/>
                    <a:pt x="5029" y="9047"/>
                  </a:cubicBezTo>
                  <a:cubicBezTo>
                    <a:pt x="5043" y="9037"/>
                    <a:pt x="5055" y="9032"/>
                    <a:pt x="5063" y="9032"/>
                  </a:cubicBezTo>
                  <a:cubicBezTo>
                    <a:pt x="5087" y="9032"/>
                    <a:pt x="5078" y="9080"/>
                    <a:pt x="5015" y="9198"/>
                  </a:cubicBezTo>
                  <a:cubicBezTo>
                    <a:pt x="4977" y="9280"/>
                    <a:pt x="4912" y="9387"/>
                    <a:pt x="4820" y="9538"/>
                  </a:cubicBezTo>
                  <a:cubicBezTo>
                    <a:pt x="4777" y="9612"/>
                    <a:pt x="4723" y="9694"/>
                    <a:pt x="4665" y="9787"/>
                  </a:cubicBezTo>
                  <a:cubicBezTo>
                    <a:pt x="4607" y="9884"/>
                    <a:pt x="4544" y="9980"/>
                    <a:pt x="4465" y="10112"/>
                  </a:cubicBezTo>
                  <a:lnTo>
                    <a:pt x="4286" y="10424"/>
                  </a:lnTo>
                  <a:cubicBezTo>
                    <a:pt x="4232" y="10530"/>
                    <a:pt x="4178" y="10638"/>
                    <a:pt x="4120" y="10745"/>
                  </a:cubicBezTo>
                  <a:cubicBezTo>
                    <a:pt x="4095" y="10797"/>
                    <a:pt x="4066" y="10851"/>
                    <a:pt x="4043" y="10905"/>
                  </a:cubicBezTo>
                  <a:lnTo>
                    <a:pt x="3969" y="11071"/>
                  </a:lnTo>
                  <a:cubicBezTo>
                    <a:pt x="3920" y="11183"/>
                    <a:pt x="3868" y="11294"/>
                    <a:pt x="3828" y="11406"/>
                  </a:cubicBezTo>
                  <a:cubicBezTo>
                    <a:pt x="3648" y="11854"/>
                    <a:pt x="3512" y="12321"/>
                    <a:pt x="3410" y="12792"/>
                  </a:cubicBezTo>
                  <a:cubicBezTo>
                    <a:pt x="3307" y="13264"/>
                    <a:pt x="3255" y="13745"/>
                    <a:pt x="3235" y="14232"/>
                  </a:cubicBezTo>
                  <a:lnTo>
                    <a:pt x="3226" y="14591"/>
                  </a:lnTo>
                  <a:cubicBezTo>
                    <a:pt x="3228" y="14656"/>
                    <a:pt x="3231" y="14720"/>
                    <a:pt x="3233" y="14784"/>
                  </a:cubicBezTo>
                  <a:lnTo>
                    <a:pt x="3233" y="14784"/>
                  </a:lnTo>
                  <a:cubicBezTo>
                    <a:pt x="3221" y="14346"/>
                    <a:pt x="3247" y="13916"/>
                    <a:pt x="3307" y="13493"/>
                  </a:cubicBezTo>
                  <a:cubicBezTo>
                    <a:pt x="3406" y="12782"/>
                    <a:pt x="3595" y="12087"/>
                    <a:pt x="3877" y="11410"/>
                  </a:cubicBezTo>
                  <a:lnTo>
                    <a:pt x="3877" y="11410"/>
                  </a:lnTo>
                  <a:cubicBezTo>
                    <a:pt x="3794" y="11625"/>
                    <a:pt x="3711" y="11839"/>
                    <a:pt x="3648" y="12052"/>
                  </a:cubicBezTo>
                  <a:cubicBezTo>
                    <a:pt x="3605" y="12184"/>
                    <a:pt x="3565" y="12315"/>
                    <a:pt x="3532" y="12442"/>
                  </a:cubicBezTo>
                  <a:cubicBezTo>
                    <a:pt x="3663" y="12009"/>
                    <a:pt x="3833" y="11585"/>
                    <a:pt x="4028" y="11177"/>
                  </a:cubicBezTo>
                  <a:cubicBezTo>
                    <a:pt x="4135" y="10939"/>
                    <a:pt x="4270" y="10710"/>
                    <a:pt x="4398" y="10482"/>
                  </a:cubicBezTo>
                  <a:lnTo>
                    <a:pt x="4611" y="10146"/>
                  </a:lnTo>
                  <a:cubicBezTo>
                    <a:pt x="4650" y="10092"/>
                    <a:pt x="4685" y="10039"/>
                    <a:pt x="4719" y="9991"/>
                  </a:cubicBezTo>
                  <a:lnTo>
                    <a:pt x="4825" y="9835"/>
                  </a:lnTo>
                  <a:cubicBezTo>
                    <a:pt x="5394" y="9017"/>
                    <a:pt x="5992" y="8249"/>
                    <a:pt x="6436" y="7452"/>
                  </a:cubicBezTo>
                  <a:lnTo>
                    <a:pt x="6436" y="7452"/>
                  </a:lnTo>
                  <a:cubicBezTo>
                    <a:pt x="6149" y="8031"/>
                    <a:pt x="5769" y="8600"/>
                    <a:pt x="5375" y="9183"/>
                  </a:cubicBezTo>
                  <a:cubicBezTo>
                    <a:pt x="5175" y="9475"/>
                    <a:pt x="4977" y="9776"/>
                    <a:pt x="4782" y="10078"/>
                  </a:cubicBezTo>
                  <a:cubicBezTo>
                    <a:pt x="4679" y="10234"/>
                    <a:pt x="4582" y="10399"/>
                    <a:pt x="4485" y="10559"/>
                  </a:cubicBezTo>
                  <a:lnTo>
                    <a:pt x="4353" y="10813"/>
                  </a:lnTo>
                  <a:cubicBezTo>
                    <a:pt x="4310" y="10900"/>
                    <a:pt x="4261" y="10978"/>
                    <a:pt x="4223" y="11066"/>
                  </a:cubicBezTo>
                  <a:cubicBezTo>
                    <a:pt x="3897" y="11756"/>
                    <a:pt x="3663" y="12490"/>
                    <a:pt x="3532" y="13249"/>
                  </a:cubicBezTo>
                  <a:cubicBezTo>
                    <a:pt x="3410" y="14007"/>
                    <a:pt x="3390" y="14786"/>
                    <a:pt x="3483" y="15549"/>
                  </a:cubicBezTo>
                  <a:lnTo>
                    <a:pt x="3527" y="15836"/>
                  </a:lnTo>
                  <a:cubicBezTo>
                    <a:pt x="3536" y="15886"/>
                    <a:pt x="3541" y="15933"/>
                    <a:pt x="3551" y="15982"/>
                  </a:cubicBezTo>
                  <a:lnTo>
                    <a:pt x="3581" y="16124"/>
                  </a:lnTo>
                  <a:lnTo>
                    <a:pt x="3639" y="16406"/>
                  </a:lnTo>
                  <a:lnTo>
                    <a:pt x="3716" y="16687"/>
                  </a:lnTo>
                  <a:lnTo>
                    <a:pt x="3756" y="16829"/>
                  </a:lnTo>
                  <a:lnTo>
                    <a:pt x="3799" y="16965"/>
                  </a:lnTo>
                  <a:lnTo>
                    <a:pt x="3891" y="17242"/>
                  </a:lnTo>
                  <a:cubicBezTo>
                    <a:pt x="3926" y="17329"/>
                    <a:pt x="3965" y="17417"/>
                    <a:pt x="4003" y="17509"/>
                  </a:cubicBezTo>
                  <a:cubicBezTo>
                    <a:pt x="4003" y="17515"/>
                    <a:pt x="4003" y="17520"/>
                    <a:pt x="4008" y="17524"/>
                  </a:cubicBezTo>
                  <a:lnTo>
                    <a:pt x="4305" y="17524"/>
                  </a:lnTo>
                  <a:cubicBezTo>
                    <a:pt x="4198" y="17271"/>
                    <a:pt x="4106" y="17019"/>
                    <a:pt x="4023" y="16761"/>
                  </a:cubicBezTo>
                  <a:cubicBezTo>
                    <a:pt x="3902" y="16342"/>
                    <a:pt x="3814" y="15919"/>
                    <a:pt x="3760" y="15491"/>
                  </a:cubicBezTo>
                  <a:cubicBezTo>
                    <a:pt x="3716" y="15064"/>
                    <a:pt x="3702" y="14631"/>
                    <a:pt x="3726" y="14198"/>
                  </a:cubicBezTo>
                  <a:cubicBezTo>
                    <a:pt x="3760" y="13769"/>
                    <a:pt x="3814" y="13342"/>
                    <a:pt x="3916" y="12923"/>
                  </a:cubicBezTo>
                  <a:lnTo>
                    <a:pt x="3916" y="12923"/>
                  </a:lnTo>
                  <a:cubicBezTo>
                    <a:pt x="3886" y="13235"/>
                    <a:pt x="3848" y="13599"/>
                    <a:pt x="3853" y="13935"/>
                  </a:cubicBezTo>
                  <a:cubicBezTo>
                    <a:pt x="3857" y="14018"/>
                    <a:pt x="3857" y="14101"/>
                    <a:pt x="3857" y="14183"/>
                  </a:cubicBezTo>
                  <a:cubicBezTo>
                    <a:pt x="3857" y="14198"/>
                    <a:pt x="3857" y="14212"/>
                    <a:pt x="3862" y="14227"/>
                  </a:cubicBezTo>
                  <a:cubicBezTo>
                    <a:pt x="3872" y="13984"/>
                    <a:pt x="3897" y="13735"/>
                    <a:pt x="3935" y="13488"/>
                  </a:cubicBezTo>
                  <a:cubicBezTo>
                    <a:pt x="3945" y="13410"/>
                    <a:pt x="3955" y="13336"/>
                    <a:pt x="3965" y="13259"/>
                  </a:cubicBezTo>
                  <a:cubicBezTo>
                    <a:pt x="3979" y="13206"/>
                    <a:pt x="3989" y="13152"/>
                    <a:pt x="3998" y="13098"/>
                  </a:cubicBezTo>
                  <a:cubicBezTo>
                    <a:pt x="4003" y="13093"/>
                    <a:pt x="4003" y="13093"/>
                    <a:pt x="4003" y="13089"/>
                  </a:cubicBezTo>
                  <a:cubicBezTo>
                    <a:pt x="4003" y="13084"/>
                    <a:pt x="4003" y="13079"/>
                    <a:pt x="4008" y="13074"/>
                  </a:cubicBezTo>
                  <a:lnTo>
                    <a:pt x="4008" y="13074"/>
                  </a:lnTo>
                  <a:cubicBezTo>
                    <a:pt x="4008" y="13074"/>
                    <a:pt x="4005" y="13074"/>
                    <a:pt x="4004" y="13076"/>
                  </a:cubicBezTo>
                  <a:lnTo>
                    <a:pt x="4004" y="13076"/>
                  </a:lnTo>
                  <a:cubicBezTo>
                    <a:pt x="4199" y="12148"/>
                    <a:pt x="4569" y="11234"/>
                    <a:pt x="5127" y="10389"/>
                  </a:cubicBezTo>
                  <a:cubicBezTo>
                    <a:pt x="6528" y="8294"/>
                    <a:pt x="7904" y="6927"/>
                    <a:pt x="7666" y="4213"/>
                  </a:cubicBezTo>
                  <a:cubicBezTo>
                    <a:pt x="7545" y="2808"/>
                    <a:pt x="7175" y="1407"/>
                    <a:pt x="7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16;p42">
              <a:extLst>
                <a:ext uri="{FF2B5EF4-FFF2-40B4-BE49-F238E27FC236}">
                  <a16:creationId xmlns:a16="http://schemas.microsoft.com/office/drawing/2014/main" id="{B0D14225-B9E8-D96D-118C-1F7FFDF6B90D}"/>
                </a:ext>
              </a:extLst>
            </p:cNvPr>
            <p:cNvSpPr/>
            <p:nvPr/>
          </p:nvSpPr>
          <p:spPr>
            <a:xfrm>
              <a:off x="2203213" y="974175"/>
              <a:ext cx="16925" cy="85625"/>
            </a:xfrm>
            <a:custGeom>
              <a:avLst/>
              <a:gdLst/>
              <a:ahLst/>
              <a:cxnLst/>
              <a:rect l="l" t="t" r="r" b="b"/>
              <a:pathLst>
                <a:path w="677" h="3425" extrusionOk="0">
                  <a:moveTo>
                    <a:pt x="59" y="1"/>
                  </a:moveTo>
                  <a:lnTo>
                    <a:pt x="59" y="1"/>
                  </a:lnTo>
                  <a:cubicBezTo>
                    <a:pt x="0" y="720"/>
                    <a:pt x="44" y="1386"/>
                    <a:pt x="160" y="2033"/>
                  </a:cubicBezTo>
                  <a:cubicBezTo>
                    <a:pt x="248" y="2500"/>
                    <a:pt x="380" y="2962"/>
                    <a:pt x="564" y="3424"/>
                  </a:cubicBezTo>
                  <a:lnTo>
                    <a:pt x="676" y="3424"/>
                  </a:lnTo>
                  <a:cubicBezTo>
                    <a:pt x="593" y="3229"/>
                    <a:pt x="530" y="3030"/>
                    <a:pt x="467" y="2836"/>
                  </a:cubicBezTo>
                  <a:cubicBezTo>
                    <a:pt x="433" y="2733"/>
                    <a:pt x="409" y="2627"/>
                    <a:pt x="380" y="2524"/>
                  </a:cubicBezTo>
                  <a:lnTo>
                    <a:pt x="335" y="2369"/>
                  </a:lnTo>
                  <a:cubicBezTo>
                    <a:pt x="326" y="2315"/>
                    <a:pt x="317" y="2262"/>
                    <a:pt x="302" y="2213"/>
                  </a:cubicBezTo>
                  <a:lnTo>
                    <a:pt x="238" y="1898"/>
                  </a:lnTo>
                  <a:lnTo>
                    <a:pt x="189" y="1581"/>
                  </a:lnTo>
                  <a:cubicBezTo>
                    <a:pt x="166" y="1528"/>
                    <a:pt x="142" y="1431"/>
                    <a:pt x="126" y="1303"/>
                  </a:cubicBezTo>
                  <a:cubicBezTo>
                    <a:pt x="117" y="1240"/>
                    <a:pt x="112" y="1173"/>
                    <a:pt x="102" y="1099"/>
                  </a:cubicBezTo>
                  <a:cubicBezTo>
                    <a:pt x="97" y="1065"/>
                    <a:pt x="93" y="1027"/>
                    <a:pt x="93" y="987"/>
                  </a:cubicBezTo>
                  <a:cubicBezTo>
                    <a:pt x="88" y="949"/>
                    <a:pt x="88" y="910"/>
                    <a:pt x="83" y="870"/>
                  </a:cubicBezTo>
                  <a:cubicBezTo>
                    <a:pt x="83" y="793"/>
                    <a:pt x="79" y="715"/>
                    <a:pt x="73" y="632"/>
                  </a:cubicBezTo>
                  <a:cubicBezTo>
                    <a:pt x="73" y="594"/>
                    <a:pt x="68" y="555"/>
                    <a:pt x="68" y="516"/>
                  </a:cubicBezTo>
                  <a:lnTo>
                    <a:pt x="68" y="399"/>
                  </a:lnTo>
                  <a:cubicBezTo>
                    <a:pt x="68" y="248"/>
                    <a:pt x="63" y="107"/>
                    <a:pt x="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7;p42">
              <a:extLst>
                <a:ext uri="{FF2B5EF4-FFF2-40B4-BE49-F238E27FC236}">
                  <a16:creationId xmlns:a16="http://schemas.microsoft.com/office/drawing/2014/main" id="{895F7E79-55DB-9193-CCBE-6E24A243F676}"/>
                </a:ext>
              </a:extLst>
            </p:cNvPr>
            <p:cNvSpPr/>
            <p:nvPr/>
          </p:nvSpPr>
          <p:spPr>
            <a:xfrm>
              <a:off x="2206963" y="1025825"/>
              <a:ext cx="1150" cy="4800"/>
            </a:xfrm>
            <a:custGeom>
              <a:avLst/>
              <a:gdLst/>
              <a:ahLst/>
              <a:cxnLst/>
              <a:rect l="l" t="t" r="r" b="b"/>
              <a:pathLst>
                <a:path w="46" h="192" extrusionOk="0">
                  <a:moveTo>
                    <a:pt x="45" y="191"/>
                  </a:moveTo>
                  <a:cubicBezTo>
                    <a:pt x="30" y="128"/>
                    <a:pt x="16" y="65"/>
                    <a:pt x="1" y="1"/>
                  </a:cubicBezTo>
                  <a:cubicBezTo>
                    <a:pt x="16" y="65"/>
                    <a:pt x="30" y="128"/>
                    <a:pt x="45" y="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8;p42">
              <a:extLst>
                <a:ext uri="{FF2B5EF4-FFF2-40B4-BE49-F238E27FC236}">
                  <a16:creationId xmlns:a16="http://schemas.microsoft.com/office/drawing/2014/main" id="{0612703B-AF7B-7159-00E6-C9D9C3D0B5D3}"/>
                </a:ext>
              </a:extLst>
            </p:cNvPr>
            <p:cNvSpPr/>
            <p:nvPr/>
          </p:nvSpPr>
          <p:spPr>
            <a:xfrm>
              <a:off x="2210013" y="1038125"/>
              <a:ext cx="1250" cy="4400"/>
            </a:xfrm>
            <a:custGeom>
              <a:avLst/>
              <a:gdLst/>
              <a:ahLst/>
              <a:cxnLst/>
              <a:rect l="l" t="t" r="r" b="b"/>
              <a:pathLst>
                <a:path w="50" h="176" extrusionOk="0">
                  <a:moveTo>
                    <a:pt x="0" y="0"/>
                  </a:moveTo>
                  <a:cubicBezTo>
                    <a:pt x="5" y="20"/>
                    <a:pt x="11" y="45"/>
                    <a:pt x="16" y="63"/>
                  </a:cubicBezTo>
                  <a:cubicBezTo>
                    <a:pt x="19" y="80"/>
                    <a:pt x="24" y="96"/>
                    <a:pt x="29" y="111"/>
                  </a:cubicBezTo>
                  <a:lnTo>
                    <a:pt x="29" y="111"/>
                  </a:lnTo>
                  <a:cubicBezTo>
                    <a:pt x="19" y="74"/>
                    <a:pt x="10" y="37"/>
                    <a:pt x="0" y="0"/>
                  </a:cubicBezTo>
                  <a:close/>
                  <a:moveTo>
                    <a:pt x="29" y="111"/>
                  </a:moveTo>
                  <a:cubicBezTo>
                    <a:pt x="36" y="132"/>
                    <a:pt x="42" y="154"/>
                    <a:pt x="49" y="175"/>
                  </a:cubicBezTo>
                  <a:cubicBezTo>
                    <a:pt x="44" y="153"/>
                    <a:pt x="37" y="132"/>
                    <a:pt x="29" y="11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9;p42">
              <a:extLst>
                <a:ext uri="{FF2B5EF4-FFF2-40B4-BE49-F238E27FC236}">
                  <a16:creationId xmlns:a16="http://schemas.microsoft.com/office/drawing/2014/main" id="{B71E281E-A576-7FF6-66E8-FCF34F1E443D}"/>
                </a:ext>
              </a:extLst>
            </p:cNvPr>
            <p:cNvSpPr/>
            <p:nvPr/>
          </p:nvSpPr>
          <p:spPr>
            <a:xfrm>
              <a:off x="2212463" y="1046525"/>
              <a:ext cx="4875" cy="13275"/>
            </a:xfrm>
            <a:custGeom>
              <a:avLst/>
              <a:gdLst/>
              <a:ahLst/>
              <a:cxnLst/>
              <a:rect l="l" t="t" r="r" b="b"/>
              <a:pathLst>
                <a:path w="195" h="531" extrusionOk="0">
                  <a:moveTo>
                    <a:pt x="0" y="0"/>
                  </a:moveTo>
                  <a:cubicBezTo>
                    <a:pt x="4" y="21"/>
                    <a:pt x="12" y="42"/>
                    <a:pt x="20" y="60"/>
                  </a:cubicBezTo>
                  <a:lnTo>
                    <a:pt x="20" y="60"/>
                  </a:lnTo>
                  <a:cubicBezTo>
                    <a:pt x="13" y="40"/>
                    <a:pt x="7" y="20"/>
                    <a:pt x="0" y="0"/>
                  </a:cubicBezTo>
                  <a:close/>
                  <a:moveTo>
                    <a:pt x="20" y="60"/>
                  </a:moveTo>
                  <a:cubicBezTo>
                    <a:pt x="42" y="125"/>
                    <a:pt x="64" y="191"/>
                    <a:pt x="87" y="256"/>
                  </a:cubicBezTo>
                  <a:lnTo>
                    <a:pt x="87" y="256"/>
                  </a:lnTo>
                  <a:cubicBezTo>
                    <a:pt x="66" y="193"/>
                    <a:pt x="46" y="131"/>
                    <a:pt x="24" y="68"/>
                  </a:cubicBezTo>
                  <a:cubicBezTo>
                    <a:pt x="22" y="65"/>
                    <a:pt x="21" y="62"/>
                    <a:pt x="20" y="60"/>
                  </a:cubicBezTo>
                  <a:close/>
                  <a:moveTo>
                    <a:pt x="87" y="256"/>
                  </a:moveTo>
                  <a:lnTo>
                    <a:pt x="87" y="256"/>
                  </a:lnTo>
                  <a:cubicBezTo>
                    <a:pt x="104" y="305"/>
                    <a:pt x="121" y="355"/>
                    <a:pt x="140" y="404"/>
                  </a:cubicBezTo>
                  <a:lnTo>
                    <a:pt x="150" y="426"/>
                  </a:lnTo>
                  <a:lnTo>
                    <a:pt x="150" y="426"/>
                  </a:lnTo>
                  <a:cubicBezTo>
                    <a:pt x="128" y="369"/>
                    <a:pt x="108" y="313"/>
                    <a:pt x="87" y="256"/>
                  </a:cubicBezTo>
                  <a:close/>
                  <a:moveTo>
                    <a:pt x="150" y="426"/>
                  </a:moveTo>
                  <a:cubicBezTo>
                    <a:pt x="163" y="461"/>
                    <a:pt x="176" y="496"/>
                    <a:pt x="189" y="530"/>
                  </a:cubicBezTo>
                  <a:lnTo>
                    <a:pt x="194" y="530"/>
                  </a:lnTo>
                  <a:lnTo>
                    <a:pt x="150" y="42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1" name="Google Shape;2581;p49"/>
          <p:cNvSpPr txBox="1">
            <a:spLocks noGrp="1"/>
          </p:cNvSpPr>
          <p:nvPr>
            <p:ph type="title"/>
          </p:nvPr>
        </p:nvSpPr>
        <p:spPr>
          <a:xfrm>
            <a:off x="508650" y="685800"/>
            <a:ext cx="6542700" cy="998100"/>
          </a:xfrm>
          <a:prstGeom prst="rect">
            <a:avLst/>
          </a:prstGeom>
        </p:spPr>
        <p:txBody>
          <a:bodyPr spcFirstLastPara="1" wrap="square" lIns="91425" tIns="91425" rIns="91425" bIns="91425" anchor="t" anchorCtr="0">
            <a:noAutofit/>
          </a:bodyPr>
          <a:lstStyle/>
          <a:p>
            <a:pPr lvl="0"/>
            <a:r>
              <a:rPr lang="en-US" dirty="0"/>
              <a:t>E-Menu</a:t>
            </a:r>
          </a:p>
        </p:txBody>
      </p:sp>
      <p:sp>
        <p:nvSpPr>
          <p:cNvPr id="2585" name="Google Shape;2585;p49"/>
          <p:cNvSpPr txBox="1"/>
          <p:nvPr/>
        </p:nvSpPr>
        <p:spPr>
          <a:xfrm>
            <a:off x="3346685" y="1711764"/>
            <a:ext cx="3831447" cy="573000"/>
          </a:xfrm>
          <a:prstGeom prst="rect">
            <a:avLst/>
          </a:prstGeom>
          <a:noFill/>
          <a:ln>
            <a:noFill/>
          </a:ln>
        </p:spPr>
        <p:txBody>
          <a:bodyPr spcFirstLastPara="1" wrap="square" lIns="91425" tIns="91425" rIns="91425" bIns="91425" anchor="b" anchorCtr="0">
            <a:noAutofit/>
          </a:bodyPr>
          <a:lstStyle/>
          <a:p>
            <a:pPr algn="r" rtl="1" latinLnBrk="1"/>
            <a:r>
              <a:rPr lang="ar-SY"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تكامل كامل مع نظام </a:t>
            </a:r>
            <a:r>
              <a:rPr lang="en-US"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Odoo</a:t>
            </a:r>
            <a:r>
              <a:rPr lang="ar-SY" sz="1600" b="1" dirty="0">
                <a:solidFill>
                  <a:schemeClr val="dk1"/>
                </a:solidFill>
                <a:latin typeface="Tahoma" panose="020B0604030504040204" pitchFamily="34" charset="0"/>
                <a:ea typeface="Tahoma" panose="020B0604030504040204" pitchFamily="34" charset="0"/>
                <a:cs typeface="Tahoma" panose="020B0604030504040204" pitchFamily="34" charset="0"/>
                <a:sym typeface="Viga"/>
              </a:rPr>
              <a:t>  للمطاعم</a:t>
            </a:r>
          </a:p>
        </p:txBody>
      </p:sp>
      <p:cxnSp>
        <p:nvCxnSpPr>
          <p:cNvPr id="2586" name="Google Shape;2586;p49"/>
          <p:cNvCxnSpPr/>
          <p:nvPr/>
        </p:nvCxnSpPr>
        <p:spPr>
          <a:xfrm>
            <a:off x="4264955" y="2301348"/>
            <a:ext cx="2895300" cy="0"/>
          </a:xfrm>
          <a:prstGeom prst="straightConnector1">
            <a:avLst/>
          </a:prstGeom>
          <a:noFill/>
          <a:ln w="28575" cap="flat" cmpd="sng">
            <a:solidFill>
              <a:schemeClr val="accent4"/>
            </a:solidFill>
            <a:prstDash val="solid"/>
            <a:round/>
            <a:headEnd type="none" w="med" len="med"/>
            <a:tailEnd type="none" w="med" len="med"/>
          </a:ln>
        </p:spPr>
      </p:cxnSp>
      <p:sp>
        <p:nvSpPr>
          <p:cNvPr id="15" name="TextBox 14">
            <a:extLst>
              <a:ext uri="{FF2B5EF4-FFF2-40B4-BE49-F238E27FC236}">
                <a16:creationId xmlns:a16="http://schemas.microsoft.com/office/drawing/2014/main" id="{8BDDF337-FC5D-4A5A-9147-427004660B72}"/>
              </a:ext>
            </a:extLst>
          </p:cNvPr>
          <p:cNvSpPr txBox="1"/>
          <p:nvPr/>
        </p:nvSpPr>
        <p:spPr>
          <a:xfrm>
            <a:off x="3159668" y="2621591"/>
            <a:ext cx="3781312" cy="371577"/>
          </a:xfrm>
          <a:prstGeom prst="rect">
            <a:avLst/>
          </a:prstGeom>
          <a:noFill/>
        </p:spPr>
        <p:txBody>
          <a:bodyPr wrap="square">
            <a:spAutoFit/>
          </a:bodyPr>
          <a:lstStyle/>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إدارة الطاولات رموز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QR </a:t>
            </a: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 فورية لكل طاولة </a:t>
            </a:r>
          </a:p>
        </p:txBody>
      </p:sp>
      <p:sp>
        <p:nvSpPr>
          <p:cNvPr id="17" name="TextBox 16">
            <a:extLst>
              <a:ext uri="{FF2B5EF4-FFF2-40B4-BE49-F238E27FC236}">
                <a16:creationId xmlns:a16="http://schemas.microsoft.com/office/drawing/2014/main" id="{6CA8DF14-C058-D814-5092-EA522B35EEC9}"/>
              </a:ext>
            </a:extLst>
          </p:cNvPr>
          <p:cNvSpPr txBox="1"/>
          <p:nvPr/>
        </p:nvSpPr>
        <p:spPr>
          <a:xfrm>
            <a:off x="75852" y="3996522"/>
            <a:ext cx="3781312" cy="371577"/>
          </a:xfrm>
          <a:prstGeom prst="rect">
            <a:avLst/>
          </a:prstGeom>
          <a:noFill/>
        </p:spPr>
        <p:txBody>
          <a:bodyPr wrap="square">
            <a:spAutoFit/>
          </a:bodyPr>
          <a:lstStyle/>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شاشة المطبخ و تتبع الطلب أثناء التحضير</a:t>
            </a:r>
          </a:p>
        </p:txBody>
      </p:sp>
      <p:sp>
        <p:nvSpPr>
          <p:cNvPr id="21" name="TextBox 20">
            <a:extLst>
              <a:ext uri="{FF2B5EF4-FFF2-40B4-BE49-F238E27FC236}">
                <a16:creationId xmlns:a16="http://schemas.microsoft.com/office/drawing/2014/main" id="{B0B6AA25-86D3-F531-49AA-3486D8CF973E}"/>
              </a:ext>
            </a:extLst>
          </p:cNvPr>
          <p:cNvSpPr txBox="1"/>
          <p:nvPr/>
        </p:nvSpPr>
        <p:spPr>
          <a:xfrm>
            <a:off x="2483708" y="5163682"/>
            <a:ext cx="4457272" cy="1017907"/>
          </a:xfrm>
          <a:prstGeom prst="rect">
            <a:avLst/>
          </a:prstGeom>
          <a:noFill/>
        </p:spPr>
        <p:txBody>
          <a:bodyPr wrap="square">
            <a:spAutoFit/>
          </a:bodyPr>
          <a:lstStyle/>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عرض تفاعلي مع صور حيوية</a:t>
            </a:r>
          </a:p>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وصول الطلب تلقائياً من العميل مع مزامنة فورية للعمليات</a:t>
            </a:r>
          </a:p>
        </p:txBody>
      </p:sp>
      <p:pic>
        <p:nvPicPr>
          <p:cNvPr id="13" name="Picture 12">
            <a:extLst>
              <a:ext uri="{FF2B5EF4-FFF2-40B4-BE49-F238E27FC236}">
                <a16:creationId xmlns:a16="http://schemas.microsoft.com/office/drawing/2014/main" id="{0D44EC67-33D7-C75B-98A1-0EE27C54D1CF}"/>
              </a:ext>
            </a:extLst>
          </p:cNvPr>
          <p:cNvPicPr>
            <a:picLocks noChangeAspect="1"/>
          </p:cNvPicPr>
          <p:nvPr/>
        </p:nvPicPr>
        <p:blipFill>
          <a:blip r:embed="rId4"/>
          <a:srcRect l="16699" r="16699"/>
          <a:stretch/>
        </p:blipFill>
        <p:spPr>
          <a:xfrm>
            <a:off x="1216900" y="2191519"/>
            <a:ext cx="1470087" cy="1470087"/>
          </a:xfrm>
          <a:prstGeom prst="ellipse">
            <a:avLst/>
          </a:prstGeom>
          <a:noFill/>
          <a:ln w="19050" cap="flat" cmpd="sng">
            <a:solidFill>
              <a:schemeClr val="accent4"/>
            </a:solidFill>
            <a:prstDash val="solid"/>
            <a:round/>
            <a:headEnd type="none" w="sm" len="sm"/>
            <a:tailEnd type="none" w="sm" len="sm"/>
          </a:ln>
        </p:spPr>
      </p:pic>
      <p:pic>
        <p:nvPicPr>
          <p:cNvPr id="18" name="Picture 17">
            <a:extLst>
              <a:ext uri="{FF2B5EF4-FFF2-40B4-BE49-F238E27FC236}">
                <a16:creationId xmlns:a16="http://schemas.microsoft.com/office/drawing/2014/main" id="{42EB5C19-5D34-EA5A-54B7-AECC23DC6F87}"/>
              </a:ext>
            </a:extLst>
          </p:cNvPr>
          <p:cNvPicPr>
            <a:picLocks noChangeAspect="1"/>
          </p:cNvPicPr>
          <p:nvPr/>
        </p:nvPicPr>
        <p:blipFill>
          <a:blip r:embed="rId5"/>
          <a:srcRect l="16679" r="16679"/>
          <a:stretch/>
        </p:blipFill>
        <p:spPr>
          <a:xfrm>
            <a:off x="4872688" y="3401520"/>
            <a:ext cx="1470087" cy="1470087"/>
          </a:xfrm>
          <a:prstGeom prst="ellipse">
            <a:avLst/>
          </a:prstGeom>
          <a:noFill/>
          <a:ln w="19050" cap="flat" cmpd="sng">
            <a:solidFill>
              <a:schemeClr val="accent4"/>
            </a:solidFill>
            <a:prstDash val="solid"/>
            <a:round/>
            <a:headEnd type="none" w="sm" len="sm"/>
            <a:tailEnd type="none" w="sm" len="sm"/>
          </a:ln>
        </p:spPr>
      </p:pic>
      <p:pic>
        <p:nvPicPr>
          <p:cNvPr id="19" name="Picture 18">
            <a:extLst>
              <a:ext uri="{FF2B5EF4-FFF2-40B4-BE49-F238E27FC236}">
                <a16:creationId xmlns:a16="http://schemas.microsoft.com/office/drawing/2014/main" id="{6AFF513B-E100-7C68-FC0B-541B0BE1BE3F}"/>
              </a:ext>
            </a:extLst>
          </p:cNvPr>
          <p:cNvPicPr>
            <a:picLocks noChangeAspect="1"/>
          </p:cNvPicPr>
          <p:nvPr/>
        </p:nvPicPr>
        <p:blipFill>
          <a:blip r:embed="rId6"/>
          <a:srcRect l="25417" r="25417"/>
          <a:stretch/>
        </p:blipFill>
        <p:spPr>
          <a:xfrm>
            <a:off x="1215089" y="4703015"/>
            <a:ext cx="1470087" cy="1470087"/>
          </a:xfrm>
          <a:prstGeom prst="ellipse">
            <a:avLst/>
          </a:prstGeom>
          <a:noFill/>
          <a:ln w="19050" cap="flat" cmpd="sng">
            <a:solidFill>
              <a:schemeClr val="accent4"/>
            </a:solidFill>
            <a:prstDash val="solid"/>
            <a:round/>
            <a:headEnd type="none" w="sm" len="sm"/>
            <a:tailEnd type="none" w="sm" len="sm"/>
          </a:ln>
        </p:spPr>
      </p:pic>
      <p:pic>
        <p:nvPicPr>
          <p:cNvPr id="22" name="Picture 21">
            <a:extLst>
              <a:ext uri="{FF2B5EF4-FFF2-40B4-BE49-F238E27FC236}">
                <a16:creationId xmlns:a16="http://schemas.microsoft.com/office/drawing/2014/main" id="{59CDD801-3037-3B7A-7498-792573BC8F60}"/>
              </a:ext>
            </a:extLst>
          </p:cNvPr>
          <p:cNvPicPr>
            <a:picLocks noChangeAspect="1"/>
          </p:cNvPicPr>
          <p:nvPr/>
        </p:nvPicPr>
        <p:blipFill>
          <a:blip r:embed="rId7"/>
          <a:srcRect l="21875" r="21875"/>
          <a:stretch/>
        </p:blipFill>
        <p:spPr>
          <a:xfrm>
            <a:off x="4872688" y="6592313"/>
            <a:ext cx="1470087" cy="1470087"/>
          </a:xfrm>
          <a:prstGeom prst="ellipse">
            <a:avLst/>
          </a:prstGeom>
          <a:noFill/>
          <a:ln w="19050" cap="flat" cmpd="sng">
            <a:solidFill>
              <a:schemeClr val="accent4"/>
            </a:solidFill>
            <a:prstDash val="solid"/>
            <a:round/>
            <a:headEnd type="none" w="sm" len="sm"/>
            <a:tailEnd type="none" w="sm" len="sm"/>
          </a:ln>
        </p:spPr>
      </p:pic>
      <p:sp>
        <p:nvSpPr>
          <p:cNvPr id="26" name="TextBox 25">
            <a:extLst>
              <a:ext uri="{FF2B5EF4-FFF2-40B4-BE49-F238E27FC236}">
                <a16:creationId xmlns:a16="http://schemas.microsoft.com/office/drawing/2014/main" id="{4F566FF5-F70C-C659-41C6-1F382072A5E3}"/>
              </a:ext>
            </a:extLst>
          </p:cNvPr>
          <p:cNvSpPr txBox="1"/>
          <p:nvPr/>
        </p:nvSpPr>
        <p:spPr>
          <a:xfrm>
            <a:off x="-1346181" y="6505817"/>
            <a:ext cx="5126018" cy="694742"/>
          </a:xfrm>
          <a:prstGeom prst="rect">
            <a:avLst/>
          </a:prstGeom>
          <a:noFill/>
        </p:spPr>
        <p:txBody>
          <a:bodyPr wrap="square">
            <a:spAutoFit/>
          </a:bodyPr>
          <a:lstStyle/>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نظام الولاء</a:t>
            </a:r>
          </a:p>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نقاط مخصصة للطلبات و العملاء</a:t>
            </a:r>
          </a:p>
        </p:txBody>
      </p:sp>
      <p:sp>
        <p:nvSpPr>
          <p:cNvPr id="4" name="TextBox 3">
            <a:extLst>
              <a:ext uri="{FF2B5EF4-FFF2-40B4-BE49-F238E27FC236}">
                <a16:creationId xmlns:a16="http://schemas.microsoft.com/office/drawing/2014/main" id="{71B4AA63-14F2-1C6A-A68C-85BB8F81EB7D}"/>
              </a:ext>
            </a:extLst>
          </p:cNvPr>
          <p:cNvSpPr txBox="1"/>
          <p:nvPr/>
        </p:nvSpPr>
        <p:spPr>
          <a:xfrm>
            <a:off x="3111245" y="8473416"/>
            <a:ext cx="3829735" cy="694742"/>
          </a:xfrm>
          <a:prstGeom prst="rect">
            <a:avLst/>
          </a:prstGeom>
          <a:noFill/>
        </p:spPr>
        <p:txBody>
          <a:bodyPr wrap="square">
            <a:spAutoFit/>
          </a:bodyPr>
          <a:lstStyle/>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إدارة المنتجات</a:t>
            </a:r>
          </a:p>
          <a:p>
            <a:pPr marL="285750" indent="-285750" algn="r" rtl="1">
              <a:lnSpc>
                <a:spcPct val="150000"/>
              </a:lnSpc>
              <a:buClr>
                <a:schemeClr val="bg1"/>
              </a:buClr>
              <a:buSzPct val="120000"/>
              <a:buFont typeface="Arial" panose="020B0604020202020204" pitchFamily="34" charset="0"/>
              <a:buChar char="•"/>
            </a:pPr>
            <a:r>
              <a:rPr lang="ar-SY" dirty="0">
                <a:solidFill>
                  <a:schemeClr val="bg1"/>
                </a:solidFill>
                <a:latin typeface="Tahoma" panose="020B0604030504040204" pitchFamily="34" charset="0"/>
                <a:ea typeface="Tahoma" panose="020B0604030504040204" pitchFamily="34" charset="0"/>
                <a:cs typeface="Tahoma" panose="020B0604030504040204" pitchFamily="34" charset="0"/>
              </a:rPr>
              <a:t>تكامل إدارة المخزون والمحاسبة</a:t>
            </a:r>
          </a:p>
        </p:txBody>
      </p:sp>
      <p:pic>
        <p:nvPicPr>
          <p:cNvPr id="5" name="Picture 4">
            <a:extLst>
              <a:ext uri="{FF2B5EF4-FFF2-40B4-BE49-F238E27FC236}">
                <a16:creationId xmlns:a16="http://schemas.microsoft.com/office/drawing/2014/main" id="{EF336FB4-F198-F00B-E080-7564E05F8DD9}"/>
              </a:ext>
            </a:extLst>
          </p:cNvPr>
          <p:cNvPicPr>
            <a:picLocks noChangeAspect="1"/>
          </p:cNvPicPr>
          <p:nvPr/>
        </p:nvPicPr>
        <p:blipFill>
          <a:blip r:embed="rId8"/>
          <a:srcRect l="16650" r="16650"/>
          <a:stretch/>
        </p:blipFill>
        <p:spPr>
          <a:xfrm>
            <a:off x="1215088" y="7533274"/>
            <a:ext cx="1470087" cy="1470087"/>
          </a:xfrm>
          <a:prstGeom prst="ellipse">
            <a:avLst/>
          </a:prstGeom>
          <a:noFill/>
          <a:ln w="19050" cap="flat" cmpd="sng">
            <a:solidFill>
              <a:schemeClr val="accent4"/>
            </a:solidFill>
            <a:prstDash val="solid"/>
            <a:round/>
            <a:headEnd type="none" w="sm" len="sm"/>
            <a:tailEnd type="none" w="sm" len="sm"/>
          </a:ln>
        </p:spPr>
      </p:pic>
      <p:pic>
        <p:nvPicPr>
          <p:cNvPr id="14" name="Picture 13">
            <a:extLst>
              <a:ext uri="{FF2B5EF4-FFF2-40B4-BE49-F238E27FC236}">
                <a16:creationId xmlns:a16="http://schemas.microsoft.com/office/drawing/2014/main" id="{ED72E9C3-4A01-4E34-C05D-C9679BF68B80}"/>
              </a:ext>
            </a:extLst>
          </p:cNvPr>
          <p:cNvPicPr>
            <a:picLocks noChangeAspect="1"/>
          </p:cNvPicPr>
          <p:nvPr/>
        </p:nvPicPr>
        <p:blipFill>
          <a:blip r:embed="rId9"/>
          <a:srcRect l="16650" r="16650"/>
          <a:stretch/>
        </p:blipFill>
        <p:spPr>
          <a:xfrm>
            <a:off x="1966508" y="8552942"/>
            <a:ext cx="1470087" cy="1470087"/>
          </a:xfrm>
          <a:prstGeom prst="ellipse">
            <a:avLst/>
          </a:prstGeom>
          <a:noFill/>
          <a:ln w="19050" cap="flat" cmpd="sng">
            <a:solidFill>
              <a:schemeClr val="accent4"/>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1"/>
        <p:cNvGrpSpPr/>
        <p:nvPr/>
      </p:nvGrpSpPr>
      <p:grpSpPr>
        <a:xfrm>
          <a:off x="0" y="0"/>
          <a:ext cx="0" cy="0"/>
          <a:chOff x="0" y="0"/>
          <a:chExt cx="0" cy="0"/>
        </a:xfrm>
      </p:grpSpPr>
      <p:pic>
        <p:nvPicPr>
          <p:cNvPr id="3" name="Picture 2">
            <a:extLst>
              <a:ext uri="{FF2B5EF4-FFF2-40B4-BE49-F238E27FC236}">
                <a16:creationId xmlns:a16="http://schemas.microsoft.com/office/drawing/2014/main" id="{815D7F9D-569A-7B55-07E1-E950F94CBCE9}"/>
              </a:ext>
            </a:extLst>
          </p:cNvPr>
          <p:cNvPicPr>
            <a:picLocks noChangeAspect="1"/>
          </p:cNvPicPr>
          <p:nvPr/>
        </p:nvPicPr>
        <p:blipFill>
          <a:blip r:embed="rId3"/>
          <a:srcRect l="7717" t="41222" r="-443" b="15800"/>
          <a:stretch>
            <a:fillRect/>
          </a:stretch>
        </p:blipFill>
        <p:spPr>
          <a:xfrm>
            <a:off x="0" y="8370337"/>
            <a:ext cx="7593129" cy="2346288"/>
          </a:xfrm>
          <a:prstGeom prst="rect">
            <a:avLst/>
          </a:prstGeom>
        </p:spPr>
      </p:pic>
      <p:grpSp>
        <p:nvGrpSpPr>
          <p:cNvPr id="27" name="Google Shape;814;p42">
            <a:extLst>
              <a:ext uri="{FF2B5EF4-FFF2-40B4-BE49-F238E27FC236}">
                <a16:creationId xmlns:a16="http://schemas.microsoft.com/office/drawing/2014/main" id="{4A9B55C0-2CA3-EA0A-CBA8-FAA99D306E4F}"/>
              </a:ext>
            </a:extLst>
          </p:cNvPr>
          <p:cNvGrpSpPr/>
          <p:nvPr/>
        </p:nvGrpSpPr>
        <p:grpSpPr>
          <a:xfrm rot="16200000" flipH="1" flipV="1">
            <a:off x="2071284" y="5203432"/>
            <a:ext cx="3417104" cy="7559671"/>
            <a:chOff x="2180804" y="619488"/>
            <a:chExt cx="196395" cy="440312"/>
          </a:xfrm>
          <a:solidFill>
            <a:srgbClr val="231F20"/>
          </a:solidFill>
        </p:grpSpPr>
        <p:sp>
          <p:nvSpPr>
            <p:cNvPr id="28" name="Google Shape;815;p42">
              <a:extLst>
                <a:ext uri="{FF2B5EF4-FFF2-40B4-BE49-F238E27FC236}">
                  <a16:creationId xmlns:a16="http://schemas.microsoft.com/office/drawing/2014/main" id="{16BD87A7-47A4-E8E2-6EF2-77BF8417F9A6}"/>
                </a:ext>
              </a:extLst>
            </p:cNvPr>
            <p:cNvSpPr/>
            <p:nvPr/>
          </p:nvSpPr>
          <p:spPr>
            <a:xfrm>
              <a:off x="2180804" y="619488"/>
              <a:ext cx="196395" cy="440312"/>
            </a:xfrm>
            <a:custGeom>
              <a:avLst/>
              <a:gdLst/>
              <a:ahLst/>
              <a:cxnLst/>
              <a:rect l="l" t="t" r="r" b="b"/>
              <a:pathLst>
                <a:path w="7905" h="17525" extrusionOk="0">
                  <a:moveTo>
                    <a:pt x="3233" y="14784"/>
                  </a:moveTo>
                  <a:cubicBezTo>
                    <a:pt x="3235" y="14839"/>
                    <a:pt x="3237" y="14894"/>
                    <a:pt x="3239" y="14949"/>
                  </a:cubicBezTo>
                  <a:lnTo>
                    <a:pt x="3239" y="14949"/>
                  </a:lnTo>
                  <a:cubicBezTo>
                    <a:pt x="3237" y="14894"/>
                    <a:pt x="3235" y="14839"/>
                    <a:pt x="3233" y="14784"/>
                  </a:cubicBezTo>
                  <a:close/>
                  <a:moveTo>
                    <a:pt x="3239" y="14949"/>
                  </a:moveTo>
                  <a:lnTo>
                    <a:pt x="3239" y="14949"/>
                  </a:lnTo>
                  <a:cubicBezTo>
                    <a:pt x="3240" y="14952"/>
                    <a:pt x="3240" y="14954"/>
                    <a:pt x="3240" y="14956"/>
                  </a:cubicBezTo>
                  <a:cubicBezTo>
                    <a:pt x="3240" y="15078"/>
                    <a:pt x="3255" y="15199"/>
                    <a:pt x="3264" y="15316"/>
                  </a:cubicBezTo>
                  <a:cubicBezTo>
                    <a:pt x="3278" y="15437"/>
                    <a:pt x="3289" y="15560"/>
                    <a:pt x="3307" y="15681"/>
                  </a:cubicBezTo>
                  <a:cubicBezTo>
                    <a:pt x="3307" y="15685"/>
                    <a:pt x="3312" y="15689"/>
                    <a:pt x="3313" y="15693"/>
                  </a:cubicBezTo>
                  <a:lnTo>
                    <a:pt x="3313" y="15693"/>
                  </a:lnTo>
                  <a:cubicBezTo>
                    <a:pt x="3276" y="15443"/>
                    <a:pt x="3252" y="15195"/>
                    <a:pt x="3239" y="14949"/>
                  </a:cubicBezTo>
                  <a:close/>
                  <a:moveTo>
                    <a:pt x="3313" y="15693"/>
                  </a:moveTo>
                  <a:cubicBezTo>
                    <a:pt x="3313" y="15694"/>
                    <a:pt x="3313" y="15695"/>
                    <a:pt x="3313" y="15695"/>
                  </a:cubicBezTo>
                  <a:cubicBezTo>
                    <a:pt x="3313" y="15695"/>
                    <a:pt x="3313" y="15694"/>
                    <a:pt x="3313" y="15693"/>
                  </a:cubicBezTo>
                  <a:close/>
                  <a:moveTo>
                    <a:pt x="1" y="0"/>
                  </a:moveTo>
                  <a:lnTo>
                    <a:pt x="1" y="17524"/>
                  </a:lnTo>
                  <a:lnTo>
                    <a:pt x="3435" y="17524"/>
                  </a:lnTo>
                  <a:cubicBezTo>
                    <a:pt x="3327" y="17242"/>
                    <a:pt x="3235" y="16955"/>
                    <a:pt x="3162" y="16663"/>
                  </a:cubicBezTo>
                  <a:cubicBezTo>
                    <a:pt x="2880" y="15549"/>
                    <a:pt x="2831" y="14373"/>
                    <a:pt x="3026" y="13215"/>
                  </a:cubicBezTo>
                  <a:cubicBezTo>
                    <a:pt x="3226" y="12063"/>
                    <a:pt x="3663" y="10929"/>
                    <a:pt x="4324" y="9913"/>
                  </a:cubicBezTo>
                  <a:cubicBezTo>
                    <a:pt x="4573" y="9529"/>
                    <a:pt x="4908" y="9134"/>
                    <a:pt x="5029" y="9047"/>
                  </a:cubicBezTo>
                  <a:cubicBezTo>
                    <a:pt x="5043" y="9037"/>
                    <a:pt x="5055" y="9032"/>
                    <a:pt x="5063" y="9032"/>
                  </a:cubicBezTo>
                  <a:cubicBezTo>
                    <a:pt x="5087" y="9032"/>
                    <a:pt x="5078" y="9080"/>
                    <a:pt x="5015" y="9198"/>
                  </a:cubicBezTo>
                  <a:cubicBezTo>
                    <a:pt x="4977" y="9280"/>
                    <a:pt x="4912" y="9387"/>
                    <a:pt x="4820" y="9538"/>
                  </a:cubicBezTo>
                  <a:cubicBezTo>
                    <a:pt x="4777" y="9612"/>
                    <a:pt x="4723" y="9694"/>
                    <a:pt x="4665" y="9787"/>
                  </a:cubicBezTo>
                  <a:cubicBezTo>
                    <a:pt x="4607" y="9884"/>
                    <a:pt x="4544" y="9980"/>
                    <a:pt x="4465" y="10112"/>
                  </a:cubicBezTo>
                  <a:lnTo>
                    <a:pt x="4286" y="10424"/>
                  </a:lnTo>
                  <a:cubicBezTo>
                    <a:pt x="4232" y="10530"/>
                    <a:pt x="4178" y="10638"/>
                    <a:pt x="4120" y="10745"/>
                  </a:cubicBezTo>
                  <a:cubicBezTo>
                    <a:pt x="4095" y="10797"/>
                    <a:pt x="4066" y="10851"/>
                    <a:pt x="4043" y="10905"/>
                  </a:cubicBezTo>
                  <a:lnTo>
                    <a:pt x="3969" y="11071"/>
                  </a:lnTo>
                  <a:cubicBezTo>
                    <a:pt x="3920" y="11183"/>
                    <a:pt x="3868" y="11294"/>
                    <a:pt x="3828" y="11406"/>
                  </a:cubicBezTo>
                  <a:cubicBezTo>
                    <a:pt x="3648" y="11854"/>
                    <a:pt x="3512" y="12321"/>
                    <a:pt x="3410" y="12792"/>
                  </a:cubicBezTo>
                  <a:cubicBezTo>
                    <a:pt x="3307" y="13264"/>
                    <a:pt x="3255" y="13745"/>
                    <a:pt x="3235" y="14232"/>
                  </a:cubicBezTo>
                  <a:lnTo>
                    <a:pt x="3226" y="14591"/>
                  </a:lnTo>
                  <a:cubicBezTo>
                    <a:pt x="3228" y="14656"/>
                    <a:pt x="3231" y="14720"/>
                    <a:pt x="3233" y="14784"/>
                  </a:cubicBezTo>
                  <a:lnTo>
                    <a:pt x="3233" y="14784"/>
                  </a:lnTo>
                  <a:cubicBezTo>
                    <a:pt x="3221" y="14346"/>
                    <a:pt x="3247" y="13916"/>
                    <a:pt x="3307" y="13493"/>
                  </a:cubicBezTo>
                  <a:cubicBezTo>
                    <a:pt x="3406" y="12782"/>
                    <a:pt x="3595" y="12087"/>
                    <a:pt x="3877" y="11410"/>
                  </a:cubicBezTo>
                  <a:lnTo>
                    <a:pt x="3877" y="11410"/>
                  </a:lnTo>
                  <a:cubicBezTo>
                    <a:pt x="3794" y="11625"/>
                    <a:pt x="3711" y="11839"/>
                    <a:pt x="3648" y="12052"/>
                  </a:cubicBezTo>
                  <a:cubicBezTo>
                    <a:pt x="3605" y="12184"/>
                    <a:pt x="3565" y="12315"/>
                    <a:pt x="3532" y="12442"/>
                  </a:cubicBezTo>
                  <a:cubicBezTo>
                    <a:pt x="3663" y="12009"/>
                    <a:pt x="3833" y="11585"/>
                    <a:pt x="4028" y="11177"/>
                  </a:cubicBezTo>
                  <a:cubicBezTo>
                    <a:pt x="4135" y="10939"/>
                    <a:pt x="4270" y="10710"/>
                    <a:pt x="4398" y="10482"/>
                  </a:cubicBezTo>
                  <a:lnTo>
                    <a:pt x="4611" y="10146"/>
                  </a:lnTo>
                  <a:cubicBezTo>
                    <a:pt x="4650" y="10092"/>
                    <a:pt x="4685" y="10039"/>
                    <a:pt x="4719" y="9991"/>
                  </a:cubicBezTo>
                  <a:lnTo>
                    <a:pt x="4825" y="9835"/>
                  </a:lnTo>
                  <a:cubicBezTo>
                    <a:pt x="5394" y="9017"/>
                    <a:pt x="5992" y="8249"/>
                    <a:pt x="6436" y="7452"/>
                  </a:cubicBezTo>
                  <a:lnTo>
                    <a:pt x="6436" y="7452"/>
                  </a:lnTo>
                  <a:cubicBezTo>
                    <a:pt x="6149" y="8031"/>
                    <a:pt x="5769" y="8600"/>
                    <a:pt x="5375" y="9183"/>
                  </a:cubicBezTo>
                  <a:cubicBezTo>
                    <a:pt x="5175" y="9475"/>
                    <a:pt x="4977" y="9776"/>
                    <a:pt x="4782" y="10078"/>
                  </a:cubicBezTo>
                  <a:cubicBezTo>
                    <a:pt x="4679" y="10234"/>
                    <a:pt x="4582" y="10399"/>
                    <a:pt x="4485" y="10559"/>
                  </a:cubicBezTo>
                  <a:lnTo>
                    <a:pt x="4353" y="10813"/>
                  </a:lnTo>
                  <a:cubicBezTo>
                    <a:pt x="4310" y="10900"/>
                    <a:pt x="4261" y="10978"/>
                    <a:pt x="4223" y="11066"/>
                  </a:cubicBezTo>
                  <a:cubicBezTo>
                    <a:pt x="3897" y="11756"/>
                    <a:pt x="3663" y="12490"/>
                    <a:pt x="3532" y="13249"/>
                  </a:cubicBezTo>
                  <a:cubicBezTo>
                    <a:pt x="3410" y="14007"/>
                    <a:pt x="3390" y="14786"/>
                    <a:pt x="3483" y="15549"/>
                  </a:cubicBezTo>
                  <a:lnTo>
                    <a:pt x="3527" y="15836"/>
                  </a:lnTo>
                  <a:cubicBezTo>
                    <a:pt x="3536" y="15886"/>
                    <a:pt x="3541" y="15933"/>
                    <a:pt x="3551" y="15982"/>
                  </a:cubicBezTo>
                  <a:lnTo>
                    <a:pt x="3581" y="16124"/>
                  </a:lnTo>
                  <a:lnTo>
                    <a:pt x="3639" y="16406"/>
                  </a:lnTo>
                  <a:lnTo>
                    <a:pt x="3716" y="16687"/>
                  </a:lnTo>
                  <a:lnTo>
                    <a:pt x="3756" y="16829"/>
                  </a:lnTo>
                  <a:lnTo>
                    <a:pt x="3799" y="16965"/>
                  </a:lnTo>
                  <a:lnTo>
                    <a:pt x="3891" y="17242"/>
                  </a:lnTo>
                  <a:cubicBezTo>
                    <a:pt x="3926" y="17329"/>
                    <a:pt x="3965" y="17417"/>
                    <a:pt x="4003" y="17509"/>
                  </a:cubicBezTo>
                  <a:cubicBezTo>
                    <a:pt x="4003" y="17515"/>
                    <a:pt x="4003" y="17520"/>
                    <a:pt x="4008" y="17524"/>
                  </a:cubicBezTo>
                  <a:lnTo>
                    <a:pt x="4305" y="17524"/>
                  </a:lnTo>
                  <a:cubicBezTo>
                    <a:pt x="4198" y="17271"/>
                    <a:pt x="4106" y="17019"/>
                    <a:pt x="4023" y="16761"/>
                  </a:cubicBezTo>
                  <a:cubicBezTo>
                    <a:pt x="3902" y="16342"/>
                    <a:pt x="3814" y="15919"/>
                    <a:pt x="3760" y="15491"/>
                  </a:cubicBezTo>
                  <a:cubicBezTo>
                    <a:pt x="3716" y="15064"/>
                    <a:pt x="3702" y="14631"/>
                    <a:pt x="3726" y="14198"/>
                  </a:cubicBezTo>
                  <a:cubicBezTo>
                    <a:pt x="3760" y="13769"/>
                    <a:pt x="3814" y="13342"/>
                    <a:pt x="3916" y="12923"/>
                  </a:cubicBezTo>
                  <a:lnTo>
                    <a:pt x="3916" y="12923"/>
                  </a:lnTo>
                  <a:cubicBezTo>
                    <a:pt x="3886" y="13235"/>
                    <a:pt x="3848" y="13599"/>
                    <a:pt x="3853" y="13935"/>
                  </a:cubicBezTo>
                  <a:cubicBezTo>
                    <a:pt x="3857" y="14018"/>
                    <a:pt x="3857" y="14101"/>
                    <a:pt x="3857" y="14183"/>
                  </a:cubicBezTo>
                  <a:cubicBezTo>
                    <a:pt x="3857" y="14198"/>
                    <a:pt x="3857" y="14212"/>
                    <a:pt x="3862" y="14227"/>
                  </a:cubicBezTo>
                  <a:cubicBezTo>
                    <a:pt x="3872" y="13984"/>
                    <a:pt x="3897" y="13735"/>
                    <a:pt x="3935" y="13488"/>
                  </a:cubicBezTo>
                  <a:cubicBezTo>
                    <a:pt x="3945" y="13410"/>
                    <a:pt x="3955" y="13336"/>
                    <a:pt x="3965" y="13259"/>
                  </a:cubicBezTo>
                  <a:cubicBezTo>
                    <a:pt x="3979" y="13206"/>
                    <a:pt x="3989" y="13152"/>
                    <a:pt x="3998" y="13098"/>
                  </a:cubicBezTo>
                  <a:cubicBezTo>
                    <a:pt x="4003" y="13093"/>
                    <a:pt x="4003" y="13093"/>
                    <a:pt x="4003" y="13089"/>
                  </a:cubicBezTo>
                  <a:cubicBezTo>
                    <a:pt x="4003" y="13084"/>
                    <a:pt x="4003" y="13079"/>
                    <a:pt x="4008" y="13074"/>
                  </a:cubicBezTo>
                  <a:lnTo>
                    <a:pt x="4008" y="13074"/>
                  </a:lnTo>
                  <a:cubicBezTo>
                    <a:pt x="4008" y="13074"/>
                    <a:pt x="4005" y="13074"/>
                    <a:pt x="4004" y="13076"/>
                  </a:cubicBezTo>
                  <a:lnTo>
                    <a:pt x="4004" y="13076"/>
                  </a:lnTo>
                  <a:cubicBezTo>
                    <a:pt x="4199" y="12148"/>
                    <a:pt x="4569" y="11234"/>
                    <a:pt x="5127" y="10389"/>
                  </a:cubicBezTo>
                  <a:cubicBezTo>
                    <a:pt x="6528" y="8294"/>
                    <a:pt x="7904" y="6927"/>
                    <a:pt x="7666" y="4213"/>
                  </a:cubicBezTo>
                  <a:cubicBezTo>
                    <a:pt x="7545" y="2808"/>
                    <a:pt x="7175" y="1407"/>
                    <a:pt x="7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816;p42">
              <a:extLst>
                <a:ext uri="{FF2B5EF4-FFF2-40B4-BE49-F238E27FC236}">
                  <a16:creationId xmlns:a16="http://schemas.microsoft.com/office/drawing/2014/main" id="{63BCE6C2-2D82-6751-7A8F-77F996440BDD}"/>
                </a:ext>
              </a:extLst>
            </p:cNvPr>
            <p:cNvSpPr/>
            <p:nvPr/>
          </p:nvSpPr>
          <p:spPr>
            <a:xfrm>
              <a:off x="2203213" y="974175"/>
              <a:ext cx="16925" cy="85625"/>
            </a:xfrm>
            <a:custGeom>
              <a:avLst/>
              <a:gdLst/>
              <a:ahLst/>
              <a:cxnLst/>
              <a:rect l="l" t="t" r="r" b="b"/>
              <a:pathLst>
                <a:path w="677" h="3425" extrusionOk="0">
                  <a:moveTo>
                    <a:pt x="59" y="1"/>
                  </a:moveTo>
                  <a:lnTo>
                    <a:pt x="59" y="1"/>
                  </a:lnTo>
                  <a:cubicBezTo>
                    <a:pt x="0" y="720"/>
                    <a:pt x="44" y="1386"/>
                    <a:pt x="160" y="2033"/>
                  </a:cubicBezTo>
                  <a:cubicBezTo>
                    <a:pt x="248" y="2500"/>
                    <a:pt x="380" y="2962"/>
                    <a:pt x="564" y="3424"/>
                  </a:cubicBezTo>
                  <a:lnTo>
                    <a:pt x="676" y="3424"/>
                  </a:lnTo>
                  <a:cubicBezTo>
                    <a:pt x="593" y="3229"/>
                    <a:pt x="530" y="3030"/>
                    <a:pt x="467" y="2836"/>
                  </a:cubicBezTo>
                  <a:cubicBezTo>
                    <a:pt x="433" y="2733"/>
                    <a:pt x="409" y="2627"/>
                    <a:pt x="380" y="2524"/>
                  </a:cubicBezTo>
                  <a:lnTo>
                    <a:pt x="335" y="2369"/>
                  </a:lnTo>
                  <a:cubicBezTo>
                    <a:pt x="326" y="2315"/>
                    <a:pt x="317" y="2262"/>
                    <a:pt x="302" y="2213"/>
                  </a:cubicBezTo>
                  <a:lnTo>
                    <a:pt x="238" y="1898"/>
                  </a:lnTo>
                  <a:lnTo>
                    <a:pt x="189" y="1581"/>
                  </a:lnTo>
                  <a:cubicBezTo>
                    <a:pt x="166" y="1528"/>
                    <a:pt x="142" y="1431"/>
                    <a:pt x="126" y="1303"/>
                  </a:cubicBezTo>
                  <a:cubicBezTo>
                    <a:pt x="117" y="1240"/>
                    <a:pt x="112" y="1173"/>
                    <a:pt x="102" y="1099"/>
                  </a:cubicBezTo>
                  <a:cubicBezTo>
                    <a:pt x="97" y="1065"/>
                    <a:pt x="93" y="1027"/>
                    <a:pt x="93" y="987"/>
                  </a:cubicBezTo>
                  <a:cubicBezTo>
                    <a:pt x="88" y="949"/>
                    <a:pt x="88" y="910"/>
                    <a:pt x="83" y="870"/>
                  </a:cubicBezTo>
                  <a:cubicBezTo>
                    <a:pt x="83" y="793"/>
                    <a:pt x="79" y="715"/>
                    <a:pt x="73" y="632"/>
                  </a:cubicBezTo>
                  <a:cubicBezTo>
                    <a:pt x="73" y="594"/>
                    <a:pt x="68" y="555"/>
                    <a:pt x="68" y="516"/>
                  </a:cubicBezTo>
                  <a:lnTo>
                    <a:pt x="68" y="399"/>
                  </a:lnTo>
                  <a:cubicBezTo>
                    <a:pt x="68" y="248"/>
                    <a:pt x="63" y="107"/>
                    <a:pt x="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7;p42">
              <a:extLst>
                <a:ext uri="{FF2B5EF4-FFF2-40B4-BE49-F238E27FC236}">
                  <a16:creationId xmlns:a16="http://schemas.microsoft.com/office/drawing/2014/main" id="{0600D532-997C-2A61-7969-C052BBACB378}"/>
                </a:ext>
              </a:extLst>
            </p:cNvPr>
            <p:cNvSpPr/>
            <p:nvPr/>
          </p:nvSpPr>
          <p:spPr>
            <a:xfrm>
              <a:off x="2206963" y="1025825"/>
              <a:ext cx="1150" cy="4800"/>
            </a:xfrm>
            <a:custGeom>
              <a:avLst/>
              <a:gdLst/>
              <a:ahLst/>
              <a:cxnLst/>
              <a:rect l="l" t="t" r="r" b="b"/>
              <a:pathLst>
                <a:path w="46" h="192" extrusionOk="0">
                  <a:moveTo>
                    <a:pt x="45" y="191"/>
                  </a:moveTo>
                  <a:cubicBezTo>
                    <a:pt x="30" y="128"/>
                    <a:pt x="16" y="65"/>
                    <a:pt x="1" y="1"/>
                  </a:cubicBezTo>
                  <a:cubicBezTo>
                    <a:pt x="16" y="65"/>
                    <a:pt x="30" y="128"/>
                    <a:pt x="45" y="19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8;p42">
              <a:extLst>
                <a:ext uri="{FF2B5EF4-FFF2-40B4-BE49-F238E27FC236}">
                  <a16:creationId xmlns:a16="http://schemas.microsoft.com/office/drawing/2014/main" id="{5F6FBCB3-84C0-6484-8B8F-2E54B73459EE}"/>
                </a:ext>
              </a:extLst>
            </p:cNvPr>
            <p:cNvSpPr/>
            <p:nvPr/>
          </p:nvSpPr>
          <p:spPr>
            <a:xfrm>
              <a:off x="2210013" y="1038125"/>
              <a:ext cx="1250" cy="4400"/>
            </a:xfrm>
            <a:custGeom>
              <a:avLst/>
              <a:gdLst/>
              <a:ahLst/>
              <a:cxnLst/>
              <a:rect l="l" t="t" r="r" b="b"/>
              <a:pathLst>
                <a:path w="50" h="176" extrusionOk="0">
                  <a:moveTo>
                    <a:pt x="0" y="0"/>
                  </a:moveTo>
                  <a:cubicBezTo>
                    <a:pt x="5" y="20"/>
                    <a:pt x="11" y="45"/>
                    <a:pt x="16" y="63"/>
                  </a:cubicBezTo>
                  <a:cubicBezTo>
                    <a:pt x="19" y="80"/>
                    <a:pt x="24" y="96"/>
                    <a:pt x="29" y="111"/>
                  </a:cubicBezTo>
                  <a:lnTo>
                    <a:pt x="29" y="111"/>
                  </a:lnTo>
                  <a:cubicBezTo>
                    <a:pt x="19" y="74"/>
                    <a:pt x="10" y="37"/>
                    <a:pt x="0" y="0"/>
                  </a:cubicBezTo>
                  <a:close/>
                  <a:moveTo>
                    <a:pt x="29" y="111"/>
                  </a:moveTo>
                  <a:cubicBezTo>
                    <a:pt x="36" y="132"/>
                    <a:pt x="42" y="154"/>
                    <a:pt x="49" y="175"/>
                  </a:cubicBezTo>
                  <a:cubicBezTo>
                    <a:pt x="44" y="153"/>
                    <a:pt x="37" y="132"/>
                    <a:pt x="29" y="11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19;p42">
              <a:extLst>
                <a:ext uri="{FF2B5EF4-FFF2-40B4-BE49-F238E27FC236}">
                  <a16:creationId xmlns:a16="http://schemas.microsoft.com/office/drawing/2014/main" id="{12ACDAFA-7639-C9A0-F895-4FAAAE0DCDC5}"/>
                </a:ext>
              </a:extLst>
            </p:cNvPr>
            <p:cNvSpPr/>
            <p:nvPr/>
          </p:nvSpPr>
          <p:spPr>
            <a:xfrm>
              <a:off x="2212463" y="1046525"/>
              <a:ext cx="4875" cy="13275"/>
            </a:xfrm>
            <a:custGeom>
              <a:avLst/>
              <a:gdLst/>
              <a:ahLst/>
              <a:cxnLst/>
              <a:rect l="l" t="t" r="r" b="b"/>
              <a:pathLst>
                <a:path w="195" h="531" extrusionOk="0">
                  <a:moveTo>
                    <a:pt x="0" y="0"/>
                  </a:moveTo>
                  <a:cubicBezTo>
                    <a:pt x="4" y="21"/>
                    <a:pt x="12" y="42"/>
                    <a:pt x="20" y="60"/>
                  </a:cubicBezTo>
                  <a:lnTo>
                    <a:pt x="20" y="60"/>
                  </a:lnTo>
                  <a:cubicBezTo>
                    <a:pt x="13" y="40"/>
                    <a:pt x="7" y="20"/>
                    <a:pt x="0" y="0"/>
                  </a:cubicBezTo>
                  <a:close/>
                  <a:moveTo>
                    <a:pt x="20" y="60"/>
                  </a:moveTo>
                  <a:cubicBezTo>
                    <a:pt x="42" y="125"/>
                    <a:pt x="64" y="191"/>
                    <a:pt x="87" y="256"/>
                  </a:cubicBezTo>
                  <a:lnTo>
                    <a:pt x="87" y="256"/>
                  </a:lnTo>
                  <a:cubicBezTo>
                    <a:pt x="66" y="193"/>
                    <a:pt x="46" y="131"/>
                    <a:pt x="24" y="68"/>
                  </a:cubicBezTo>
                  <a:cubicBezTo>
                    <a:pt x="22" y="65"/>
                    <a:pt x="21" y="62"/>
                    <a:pt x="20" y="60"/>
                  </a:cubicBezTo>
                  <a:close/>
                  <a:moveTo>
                    <a:pt x="87" y="256"/>
                  </a:moveTo>
                  <a:lnTo>
                    <a:pt x="87" y="256"/>
                  </a:lnTo>
                  <a:cubicBezTo>
                    <a:pt x="104" y="305"/>
                    <a:pt x="121" y="355"/>
                    <a:pt x="140" y="404"/>
                  </a:cubicBezTo>
                  <a:lnTo>
                    <a:pt x="150" y="426"/>
                  </a:lnTo>
                  <a:lnTo>
                    <a:pt x="150" y="426"/>
                  </a:lnTo>
                  <a:cubicBezTo>
                    <a:pt x="128" y="369"/>
                    <a:pt x="108" y="313"/>
                    <a:pt x="87" y="256"/>
                  </a:cubicBezTo>
                  <a:close/>
                  <a:moveTo>
                    <a:pt x="150" y="426"/>
                  </a:moveTo>
                  <a:cubicBezTo>
                    <a:pt x="163" y="461"/>
                    <a:pt x="176" y="496"/>
                    <a:pt x="189" y="530"/>
                  </a:cubicBezTo>
                  <a:lnTo>
                    <a:pt x="194" y="530"/>
                  </a:lnTo>
                  <a:lnTo>
                    <a:pt x="150" y="42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47"/>
          <p:cNvSpPr txBox="1">
            <a:spLocks noGrp="1"/>
          </p:cNvSpPr>
          <p:nvPr>
            <p:ph type="title" idx="3"/>
          </p:nvPr>
        </p:nvSpPr>
        <p:spPr>
          <a:xfrm>
            <a:off x="508650" y="685800"/>
            <a:ext cx="6542700" cy="998100"/>
          </a:xfrm>
          <a:prstGeom prst="rect">
            <a:avLst/>
          </a:prstGeom>
        </p:spPr>
        <p:txBody>
          <a:bodyPr spcFirstLastPara="1" wrap="square" lIns="91425" tIns="91425" rIns="91425" bIns="91425" anchor="t" anchorCtr="0">
            <a:noAutofit/>
          </a:bodyPr>
          <a:lstStyle/>
          <a:p>
            <a:pPr lvl="0"/>
            <a:r>
              <a:rPr lang="ar-SY" sz="3200" dirty="0">
                <a:latin typeface="Tahoma" panose="020B0604030504040204" pitchFamily="34" charset="0"/>
                <a:ea typeface="Tahoma" panose="020B0604030504040204" pitchFamily="34" charset="0"/>
                <a:cs typeface="Tahoma" panose="020B0604030504040204" pitchFamily="34" charset="0"/>
              </a:rPr>
              <a:t> كيفية البدء في 4 خطوات بسيطة</a:t>
            </a:r>
          </a:p>
        </p:txBody>
      </p:sp>
      <p:sp>
        <p:nvSpPr>
          <p:cNvPr id="2344" name="Google Shape;2344;p47"/>
          <p:cNvSpPr txBox="1">
            <a:spLocks noGrp="1"/>
          </p:cNvSpPr>
          <p:nvPr>
            <p:ph type="subTitle" idx="1"/>
          </p:nvPr>
        </p:nvSpPr>
        <p:spPr>
          <a:xfrm>
            <a:off x="658800" y="3348425"/>
            <a:ext cx="2704500" cy="1352100"/>
          </a:xfrm>
          <a:prstGeom prst="rect">
            <a:avLst/>
          </a:prstGeom>
        </p:spPr>
        <p:txBody>
          <a:bodyPr spcFirstLastPara="1" wrap="square" lIns="91425" tIns="91425" rIns="91425" bIns="91425" anchor="t" anchorCtr="0">
            <a:noAutofit/>
          </a:bodyPr>
          <a:lstStyle/>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تطبيق الهوية البصرية للمطعم</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إعداد العروض والتخفيضات</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تهيئة نظام الولاء</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345" name="Google Shape;2345;p47"/>
          <p:cNvSpPr txBox="1">
            <a:spLocks noGrp="1"/>
          </p:cNvSpPr>
          <p:nvPr>
            <p:ph type="subTitle" idx="2"/>
          </p:nvPr>
        </p:nvSpPr>
        <p:spPr>
          <a:xfrm>
            <a:off x="658800" y="2988700"/>
            <a:ext cx="2704500" cy="428400"/>
          </a:xfrm>
          <a:prstGeom prst="rect">
            <a:avLst/>
          </a:prstGeom>
        </p:spPr>
        <p:txBody>
          <a:bodyPr spcFirstLastPara="1" wrap="square" lIns="91425" tIns="91425" rIns="91425" bIns="91425" anchor="b" anchorCtr="0">
            <a:noAutofit/>
          </a:bodyPr>
          <a:lstStyle/>
          <a:p>
            <a:pPr marL="0" lvl="0" indent="0" rtl="1">
              <a:lnSpc>
                <a:spcPct val="200000"/>
              </a:lnSpc>
            </a:pPr>
            <a:r>
              <a:rPr lang="ar-SY" dirty="0">
                <a:latin typeface="Tahoma" panose="020B0604030504040204" pitchFamily="34" charset="0"/>
                <a:ea typeface="Tahoma" panose="020B0604030504040204" pitchFamily="34" charset="0"/>
                <a:cs typeface="Tahoma" panose="020B0604030504040204" pitchFamily="34" charset="0"/>
              </a:rPr>
              <a:t>2. التخصيص والإعدادات</a:t>
            </a:r>
          </a:p>
        </p:txBody>
      </p:sp>
      <p:sp>
        <p:nvSpPr>
          <p:cNvPr id="2381" name="Google Shape;2381;p47"/>
          <p:cNvSpPr txBox="1">
            <a:spLocks noGrp="1"/>
          </p:cNvSpPr>
          <p:nvPr>
            <p:ph type="subTitle" idx="4"/>
          </p:nvPr>
        </p:nvSpPr>
        <p:spPr>
          <a:xfrm>
            <a:off x="4196700" y="3348425"/>
            <a:ext cx="2704500" cy="1352100"/>
          </a:xfrm>
          <a:prstGeom prst="rect">
            <a:avLst/>
          </a:prstGeom>
        </p:spPr>
        <p:txBody>
          <a:bodyPr spcFirstLastPara="1" wrap="square" lIns="91425" tIns="91425" rIns="91425" bIns="91425" anchor="t" anchorCtr="0">
            <a:noAutofit/>
          </a:bodyPr>
          <a:lstStyle/>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تثبيت الموديول على نظام </a:t>
            </a:r>
            <a:r>
              <a:rPr lang="en-US" dirty="0">
                <a:latin typeface="Tahoma" panose="020B0604030504040204" pitchFamily="34" charset="0"/>
                <a:ea typeface="Tahoma" panose="020B0604030504040204" pitchFamily="34" charset="0"/>
                <a:cs typeface="Tahoma" panose="020B0604030504040204" pitchFamily="34" charset="0"/>
              </a:rPr>
              <a:t>Odoo </a:t>
            </a:r>
            <a:r>
              <a:rPr lang="ar-SY" dirty="0">
                <a:latin typeface="Tahoma" panose="020B0604030504040204" pitchFamily="34" charset="0"/>
                <a:ea typeface="Tahoma" panose="020B0604030504040204" pitchFamily="34" charset="0"/>
                <a:cs typeface="Tahoma" panose="020B0604030504040204" pitchFamily="34" charset="0"/>
              </a:rPr>
              <a:t>الخاص بك</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إعداد القوائم والمنتجات</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تكوين رموز </a:t>
            </a:r>
            <a:r>
              <a:rPr lang="en-US" dirty="0">
                <a:latin typeface="Tahoma" panose="020B0604030504040204" pitchFamily="34" charset="0"/>
                <a:ea typeface="Tahoma" panose="020B0604030504040204" pitchFamily="34" charset="0"/>
                <a:cs typeface="Tahoma" panose="020B0604030504040204" pitchFamily="34" charset="0"/>
              </a:rPr>
              <a:t>QR </a:t>
            </a:r>
            <a:r>
              <a:rPr lang="ar-SY" dirty="0">
                <a:latin typeface="Tahoma" panose="020B0604030504040204" pitchFamily="34" charset="0"/>
                <a:ea typeface="Tahoma" panose="020B0604030504040204" pitchFamily="34" charset="0"/>
                <a:cs typeface="Tahoma" panose="020B0604030504040204" pitchFamily="34" charset="0"/>
              </a:rPr>
              <a:t>للطاولات</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382" name="Google Shape;2382;p47"/>
          <p:cNvSpPr txBox="1">
            <a:spLocks noGrp="1"/>
          </p:cNvSpPr>
          <p:nvPr>
            <p:ph type="subTitle" idx="5"/>
          </p:nvPr>
        </p:nvSpPr>
        <p:spPr>
          <a:xfrm>
            <a:off x="4196700" y="2988700"/>
            <a:ext cx="2704500" cy="428400"/>
          </a:xfrm>
          <a:prstGeom prst="rect">
            <a:avLst/>
          </a:prstGeom>
        </p:spPr>
        <p:txBody>
          <a:bodyPr spcFirstLastPara="1" wrap="square" lIns="91425" tIns="91425" rIns="91425" bIns="91425" anchor="b" anchorCtr="0">
            <a:noAutofit/>
          </a:bodyPr>
          <a:lstStyle/>
          <a:p>
            <a:pPr marL="0" lvl="0" indent="0" rtl="1">
              <a:lnSpc>
                <a:spcPct val="200000"/>
              </a:lnSpc>
            </a:pPr>
            <a:r>
              <a:rPr lang="ar-SY" dirty="0">
                <a:latin typeface="Tahoma" panose="020B0604030504040204" pitchFamily="34" charset="0"/>
                <a:ea typeface="Tahoma" panose="020B0604030504040204" pitchFamily="34" charset="0"/>
                <a:cs typeface="Tahoma" panose="020B0604030504040204" pitchFamily="34" charset="0"/>
              </a:rPr>
              <a:t>1. التركيب والإعداد</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384" name="Google Shape;2384;p47"/>
          <p:cNvSpPr txBox="1">
            <a:spLocks noGrp="1"/>
          </p:cNvSpPr>
          <p:nvPr>
            <p:ph type="subTitle" idx="7"/>
          </p:nvPr>
        </p:nvSpPr>
        <p:spPr>
          <a:xfrm>
            <a:off x="658800" y="7524685"/>
            <a:ext cx="2704500" cy="1352100"/>
          </a:xfrm>
          <a:prstGeom prst="rect">
            <a:avLst/>
          </a:prstGeom>
        </p:spPr>
        <p:txBody>
          <a:bodyPr spcFirstLastPara="1" wrap="square" lIns="91425" tIns="91425" rIns="91425" bIns="91425" anchor="t" anchorCtr="0">
            <a:noAutofit/>
          </a:bodyPr>
          <a:lstStyle/>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دعم فني مستمر</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تحديثات دورية</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متابعة الأداء والتحسين</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385" name="Google Shape;2385;p47"/>
          <p:cNvSpPr txBox="1">
            <a:spLocks noGrp="1"/>
          </p:cNvSpPr>
          <p:nvPr>
            <p:ph type="subTitle" idx="8"/>
          </p:nvPr>
        </p:nvSpPr>
        <p:spPr>
          <a:xfrm>
            <a:off x="658800" y="7164910"/>
            <a:ext cx="2704500" cy="428400"/>
          </a:xfrm>
          <a:prstGeom prst="rect">
            <a:avLst/>
          </a:prstGeom>
        </p:spPr>
        <p:txBody>
          <a:bodyPr spcFirstLastPara="1" wrap="square" lIns="91425" tIns="91425" rIns="91425" bIns="91425" anchor="b" anchorCtr="0">
            <a:noAutofit/>
          </a:bodyPr>
          <a:lstStyle/>
          <a:p>
            <a:pPr marL="0" lvl="0" indent="0" rtl="1">
              <a:lnSpc>
                <a:spcPct val="200000"/>
              </a:lnSpc>
            </a:pPr>
            <a:r>
              <a:rPr lang="ar-SY" dirty="0">
                <a:latin typeface="Tahoma" panose="020B0604030504040204" pitchFamily="34" charset="0"/>
                <a:ea typeface="Tahoma" panose="020B0604030504040204" pitchFamily="34" charset="0"/>
                <a:cs typeface="Tahoma" panose="020B0604030504040204" pitchFamily="34" charset="0"/>
              </a:rPr>
              <a:t>4. الدعم والمتابعة</a:t>
            </a:r>
          </a:p>
        </p:txBody>
      </p:sp>
      <p:sp>
        <p:nvSpPr>
          <p:cNvPr id="2387" name="Google Shape;2387;p47"/>
          <p:cNvSpPr txBox="1">
            <a:spLocks noGrp="1"/>
          </p:cNvSpPr>
          <p:nvPr>
            <p:ph type="subTitle" idx="13"/>
          </p:nvPr>
        </p:nvSpPr>
        <p:spPr>
          <a:xfrm>
            <a:off x="4196700" y="7524685"/>
            <a:ext cx="2704500" cy="1352100"/>
          </a:xfrm>
          <a:prstGeom prst="rect">
            <a:avLst/>
          </a:prstGeom>
        </p:spPr>
        <p:txBody>
          <a:bodyPr spcFirstLastPara="1" wrap="square" lIns="91425" tIns="91425" rIns="91425" bIns="91425" anchor="t" anchorCtr="0">
            <a:noAutofit/>
          </a:bodyPr>
          <a:lstStyle/>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تدريب فريق العمل على النظام</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اختبار الطلبات والتكامل</a:t>
            </a:r>
          </a:p>
          <a:p>
            <a:pPr marL="294661" lvl="0" indent="-176833" algn="r" rtl="1">
              <a:lnSpc>
                <a:spcPct val="200000"/>
              </a:lnSpc>
              <a:buSzPts val="1200"/>
            </a:pPr>
            <a:r>
              <a:rPr lang="ar-SY" dirty="0">
                <a:latin typeface="Tahoma" panose="020B0604030504040204" pitchFamily="34" charset="0"/>
                <a:ea typeface="Tahoma" panose="020B0604030504040204" pitchFamily="34" charset="0"/>
                <a:cs typeface="Tahoma" panose="020B0604030504040204" pitchFamily="34" charset="0"/>
              </a:rPr>
              <a:t>    تشغيل النظام بشكل كامل</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2388" name="Google Shape;2388;p47"/>
          <p:cNvSpPr txBox="1">
            <a:spLocks noGrp="1"/>
          </p:cNvSpPr>
          <p:nvPr>
            <p:ph type="subTitle" idx="14"/>
          </p:nvPr>
        </p:nvSpPr>
        <p:spPr>
          <a:xfrm>
            <a:off x="4196700" y="7164910"/>
            <a:ext cx="2704500" cy="428400"/>
          </a:xfrm>
          <a:prstGeom prst="rect">
            <a:avLst/>
          </a:prstGeom>
        </p:spPr>
        <p:txBody>
          <a:bodyPr spcFirstLastPara="1" wrap="square" lIns="91425" tIns="91425" rIns="91425" bIns="91425" anchor="b" anchorCtr="0">
            <a:noAutofit/>
          </a:bodyPr>
          <a:lstStyle/>
          <a:p>
            <a:pPr marL="0" lvl="0" indent="0" rtl="1">
              <a:lnSpc>
                <a:spcPct val="200000"/>
              </a:lnSpc>
            </a:pPr>
            <a:r>
              <a:rPr lang="ar-SY" dirty="0">
                <a:latin typeface="Tahoma" panose="020B0604030504040204" pitchFamily="34" charset="0"/>
                <a:ea typeface="Tahoma" panose="020B0604030504040204" pitchFamily="34" charset="0"/>
                <a:cs typeface="Tahoma" panose="020B0604030504040204" pitchFamily="34" charset="0"/>
              </a:rPr>
              <a:t>3. التدريب والتشغيل</a:t>
            </a:r>
          </a:p>
        </p:txBody>
      </p:sp>
      <p:sp>
        <p:nvSpPr>
          <p:cNvPr id="21" name="Google Shape;2164;p45">
            <a:extLst>
              <a:ext uri="{FF2B5EF4-FFF2-40B4-BE49-F238E27FC236}">
                <a16:creationId xmlns:a16="http://schemas.microsoft.com/office/drawing/2014/main" id="{10E0409F-0B2E-7814-8C8B-17B6F24832E5}"/>
              </a:ext>
            </a:extLst>
          </p:cNvPr>
          <p:cNvSpPr/>
          <p:nvPr/>
        </p:nvSpPr>
        <p:spPr>
          <a:xfrm rot="-449626">
            <a:off x="4907168" y="1640325"/>
            <a:ext cx="1283563" cy="1283563"/>
          </a:xfrm>
          <a:prstGeom prst="ellipse">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en" sz="1800" dirty="0">
                <a:solidFill>
                  <a:schemeClr val="lt1"/>
                </a:solidFill>
                <a:latin typeface="Golos Text"/>
                <a:ea typeface="Golos Text"/>
                <a:cs typeface="Golos Text"/>
                <a:sym typeface="Golos Text"/>
              </a:rPr>
              <a:t>1</a:t>
            </a:r>
            <a:endParaRPr sz="3000" dirty="0">
              <a:solidFill>
                <a:schemeClr val="lt1"/>
              </a:solidFill>
              <a:latin typeface="Viga"/>
              <a:ea typeface="Viga"/>
              <a:cs typeface="Viga"/>
              <a:sym typeface="Viga"/>
            </a:endParaRPr>
          </a:p>
        </p:txBody>
      </p:sp>
      <p:sp>
        <p:nvSpPr>
          <p:cNvPr id="22" name="Google Shape;2171;p45">
            <a:extLst>
              <a:ext uri="{FF2B5EF4-FFF2-40B4-BE49-F238E27FC236}">
                <a16:creationId xmlns:a16="http://schemas.microsoft.com/office/drawing/2014/main" id="{F51389FD-1353-B5EF-F24D-455ACD454239}"/>
              </a:ext>
            </a:extLst>
          </p:cNvPr>
          <p:cNvSpPr/>
          <p:nvPr/>
        </p:nvSpPr>
        <p:spPr>
          <a:xfrm rot="641571">
            <a:off x="1338979" y="1610361"/>
            <a:ext cx="1283792" cy="1283792"/>
          </a:xfrm>
          <a:prstGeom prst="ellipse">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en" sz="1800" dirty="0">
                <a:solidFill>
                  <a:schemeClr val="lt1"/>
                </a:solidFill>
                <a:latin typeface="Golos Text"/>
                <a:ea typeface="Golos Text"/>
                <a:cs typeface="Golos Text"/>
                <a:sym typeface="Golos Text"/>
              </a:rPr>
              <a:t>2</a:t>
            </a:r>
            <a:endParaRPr sz="3000" dirty="0">
              <a:solidFill>
                <a:schemeClr val="lt1"/>
              </a:solidFill>
              <a:latin typeface="Viga"/>
              <a:ea typeface="Viga"/>
              <a:cs typeface="Viga"/>
              <a:sym typeface="Viga"/>
            </a:endParaRPr>
          </a:p>
        </p:txBody>
      </p:sp>
      <p:sp>
        <p:nvSpPr>
          <p:cNvPr id="23" name="Google Shape;2294;p45">
            <a:extLst>
              <a:ext uri="{FF2B5EF4-FFF2-40B4-BE49-F238E27FC236}">
                <a16:creationId xmlns:a16="http://schemas.microsoft.com/office/drawing/2014/main" id="{075DD04E-27DC-A3D5-5D68-91BB0A5C0C48}"/>
              </a:ext>
            </a:extLst>
          </p:cNvPr>
          <p:cNvSpPr/>
          <p:nvPr/>
        </p:nvSpPr>
        <p:spPr>
          <a:xfrm rot="-449626">
            <a:off x="1309243" y="5623241"/>
            <a:ext cx="1283563" cy="1283563"/>
          </a:xfrm>
          <a:prstGeom prst="ellipse">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lnSpc>
                <a:spcPct val="200000"/>
              </a:lnSpc>
              <a:spcBef>
                <a:spcPts val="0"/>
              </a:spcBef>
              <a:spcAft>
                <a:spcPts val="0"/>
              </a:spcAft>
              <a:buNone/>
            </a:pPr>
            <a:r>
              <a:rPr lang="en" sz="1800" dirty="0">
                <a:solidFill>
                  <a:schemeClr val="lt1"/>
                </a:solidFill>
                <a:latin typeface="Golos Text"/>
                <a:ea typeface="Golos Text"/>
                <a:cs typeface="Golos Text"/>
                <a:sym typeface="Golos Text"/>
              </a:rPr>
              <a:t>3</a:t>
            </a:r>
            <a:endParaRPr sz="3000" dirty="0">
              <a:solidFill>
                <a:schemeClr val="lt1"/>
              </a:solidFill>
              <a:latin typeface="Viga"/>
              <a:ea typeface="Viga"/>
              <a:cs typeface="Viga"/>
              <a:sym typeface="Viga"/>
            </a:endParaRPr>
          </a:p>
        </p:txBody>
      </p:sp>
      <p:sp>
        <p:nvSpPr>
          <p:cNvPr id="24" name="Google Shape;2295;p45">
            <a:extLst>
              <a:ext uri="{FF2B5EF4-FFF2-40B4-BE49-F238E27FC236}">
                <a16:creationId xmlns:a16="http://schemas.microsoft.com/office/drawing/2014/main" id="{083F702F-D937-AB72-0795-5BEF7825669A}"/>
              </a:ext>
            </a:extLst>
          </p:cNvPr>
          <p:cNvSpPr/>
          <p:nvPr/>
        </p:nvSpPr>
        <p:spPr>
          <a:xfrm rot="641571">
            <a:off x="4996604" y="5654484"/>
            <a:ext cx="1283792" cy="1283792"/>
          </a:xfrm>
          <a:prstGeom prst="ellipse">
            <a:avLst/>
          </a:prstGeom>
          <a:solidFill>
            <a:schemeClr val="accent4"/>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lnSpc>
                <a:spcPct val="200000"/>
              </a:lnSpc>
              <a:spcBef>
                <a:spcPts val="0"/>
              </a:spcBef>
              <a:spcAft>
                <a:spcPts val="0"/>
              </a:spcAft>
              <a:buNone/>
            </a:pPr>
            <a:r>
              <a:rPr lang="en" sz="1800" dirty="0">
                <a:solidFill>
                  <a:schemeClr val="lt1"/>
                </a:solidFill>
                <a:latin typeface="Golos Text"/>
                <a:ea typeface="Golos Text"/>
                <a:cs typeface="Golos Text"/>
                <a:sym typeface="Golos Text"/>
              </a:rPr>
              <a:t>4</a:t>
            </a:r>
            <a:endParaRPr sz="3000" dirty="0">
              <a:solidFill>
                <a:schemeClr val="lt1"/>
              </a:solidFill>
              <a:latin typeface="Viga"/>
              <a:ea typeface="Viga"/>
              <a:cs typeface="Viga"/>
              <a:sym typeface="Viga"/>
            </a:endParaRPr>
          </a:p>
        </p:txBody>
      </p:sp>
    </p:spTree>
  </p:cSld>
  <p:clrMapOvr>
    <a:masterClrMapping/>
  </p:clrMapOvr>
</p:sld>
</file>

<file path=ppt/theme/theme1.xml><?xml version="1.0" encoding="utf-8"?>
<a:theme xmlns:a="http://schemas.openxmlformats.org/drawingml/2006/main" name="Fast Food Menu by Slidesgo">
  <a:themeElements>
    <a:clrScheme name="Custom 2">
      <a:dk1>
        <a:srgbClr val="FFFFFF"/>
      </a:dk1>
      <a:lt1>
        <a:srgbClr val="231F20"/>
      </a:lt1>
      <a:dk2>
        <a:srgbClr val="C5C5C5"/>
      </a:dk2>
      <a:lt2>
        <a:srgbClr val="4294B9"/>
      </a:lt2>
      <a:accent1>
        <a:srgbClr val="FFC000"/>
      </a:accent1>
      <a:accent2>
        <a:srgbClr val="75F1FF"/>
      </a:accent2>
      <a:accent3>
        <a:srgbClr val="316F8A"/>
      </a:accent3>
      <a:accent4>
        <a:srgbClr val="7B395A"/>
      </a:accent4>
      <a:accent5>
        <a:srgbClr val="92D050"/>
      </a:accent5>
      <a:accent6>
        <a:srgbClr val="00B0F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2197</TotalTime>
  <Words>816</Words>
  <Application>Microsoft Office PowerPoint</Application>
  <PresentationFormat>Custom</PresentationFormat>
  <Paragraphs>140</Paragraphs>
  <Slides>15</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Golos Text</vt:lpstr>
      <vt:lpstr>Viga</vt:lpstr>
      <vt:lpstr>Tahoma</vt:lpstr>
      <vt:lpstr>Fast Food Menu by Slidesgo</vt:lpstr>
      <vt:lpstr>Packager Shell Object</vt:lpstr>
      <vt:lpstr>E-Menu</vt:lpstr>
      <vt:lpstr>E-Menu</vt:lpstr>
      <vt:lpstr>E-menu  المزايا الأساسية</vt:lpstr>
      <vt:lpstr>المزايا الإضافية</vt:lpstr>
      <vt:lpstr>المينو الالكتروني بوجهين مميزين حلول مخصص حسب مطعمك</vt:lpstr>
      <vt:lpstr>PowerPoint Presentation</vt:lpstr>
      <vt:lpstr>PowerPoint Presentation</vt:lpstr>
      <vt:lpstr>E-Menu</vt:lpstr>
      <vt:lpstr> كيفية البدء في 4 خطوات بسيطة</vt:lpstr>
      <vt:lpstr>لوحة تحكم شاملة</vt:lpstr>
      <vt:lpstr>الأسئلة الشائعة</vt:lpstr>
      <vt:lpstr>سياسة الاستخدام </vt:lpstr>
      <vt:lpstr>خطة الأسعار</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Toshiba</dc:creator>
  <cp:lastModifiedBy>maco dd</cp:lastModifiedBy>
  <cp:revision>84</cp:revision>
  <dcterms:modified xsi:type="dcterms:W3CDTF">2025-12-16T11:23:38Z</dcterms:modified>
</cp:coreProperties>
</file>